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27"/>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9" r:id="rId19"/>
    <p:sldId id="280" r:id="rId20"/>
    <p:sldId id="281" r:id="rId21"/>
    <p:sldId id="282" r:id="rId22"/>
    <p:sldId id="283" r:id="rId23"/>
    <p:sldId id="284" r:id="rId24"/>
    <p:sldId id="285" r:id="rId25"/>
    <p:sldId id="286" r:id="rId2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6" d="100"/>
          <a:sy n="106" d="100"/>
        </p:scale>
        <p:origin x="-1128"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68055195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9" name="Shape 9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00" name="Shape 100"/>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6" name="Shape 16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67" name="Shape 167"/>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5" name="Shape 1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76" name="Shape 176"/>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2" name="Shape 1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83" name="Shape 183"/>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222" name="Shape 222"/>
          <p:cNvSpPr>
            <a:spLocks noGrp="1" noRot="1" noChangeAspect="1"/>
          </p:cNvSpPr>
          <p:nvPr>
            <p:ph type="sldImg" idx="2"/>
          </p:nvPr>
        </p:nvSpPr>
        <p:spPr>
          <a:xfrm>
            <a:off x="1485900" y="533400"/>
            <a:ext cx="3962400" cy="2971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3" name="Shape 223"/>
          <p:cNvSpPr txBox="1">
            <a:spLocks noGrp="1"/>
          </p:cNvSpPr>
          <p:nvPr>
            <p:ph type="body" idx="1"/>
          </p:nvPr>
        </p:nvSpPr>
        <p:spPr>
          <a:xfrm>
            <a:off x="914400" y="3581400"/>
            <a:ext cx="5029199" cy="4876799"/>
          </a:xfrm>
          <a:prstGeom prst="rect">
            <a:avLst/>
          </a:prstGeom>
          <a:noFill/>
          <a:ln>
            <a:noFill/>
          </a:ln>
        </p:spPr>
        <p:txBody>
          <a:bodyPr lIns="91425" tIns="45700" rIns="91425" bIns="45700" anchor="t" anchorCtr="0">
            <a:noAutofit/>
          </a:bodyPr>
          <a:lstStyle/>
          <a:p>
            <a:pPr>
              <a:spcBef>
                <a:spcPts val="0"/>
              </a:spcBef>
              <a:buNone/>
            </a:pPr>
            <a:endParaRPr/>
          </a:p>
        </p:txBody>
      </p:sp>
      <p:sp>
        <p:nvSpPr>
          <p:cNvPr id="224" name="Shape 224"/>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316" name="Shape 316"/>
          <p:cNvSpPr>
            <a:spLocks noGrp="1" noRot="1" noChangeAspect="1"/>
          </p:cNvSpPr>
          <p:nvPr>
            <p:ph type="sldImg" idx="2"/>
          </p:nvPr>
        </p:nvSpPr>
        <p:spPr>
          <a:xfrm>
            <a:off x="1485900" y="533400"/>
            <a:ext cx="3962400" cy="2971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7" name="Shape 317"/>
          <p:cNvSpPr txBox="1">
            <a:spLocks noGrp="1"/>
          </p:cNvSpPr>
          <p:nvPr>
            <p:ph type="body" idx="1"/>
          </p:nvPr>
        </p:nvSpPr>
        <p:spPr>
          <a:xfrm>
            <a:off x="914400" y="3581400"/>
            <a:ext cx="5029199" cy="4876799"/>
          </a:xfrm>
          <a:prstGeom prst="rect">
            <a:avLst/>
          </a:prstGeom>
          <a:noFill/>
          <a:ln>
            <a:noFill/>
          </a:ln>
        </p:spPr>
        <p:txBody>
          <a:bodyPr lIns="91425" tIns="45700" rIns="91425" bIns="45700" anchor="t" anchorCtr="0">
            <a:noAutofit/>
          </a:bodyPr>
          <a:lstStyle/>
          <a:p>
            <a:pPr>
              <a:spcBef>
                <a:spcPts val="0"/>
              </a:spcBef>
              <a:buNone/>
            </a:pPr>
            <a:endParaRPr/>
          </a:p>
        </p:txBody>
      </p:sp>
      <p:sp>
        <p:nvSpPr>
          <p:cNvPr id="318" name="Shape 318"/>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360" name="Shape 360"/>
          <p:cNvSpPr>
            <a:spLocks noGrp="1" noRot="1" noChangeAspect="1"/>
          </p:cNvSpPr>
          <p:nvPr>
            <p:ph type="sldImg" idx="2"/>
          </p:nvPr>
        </p:nvSpPr>
        <p:spPr>
          <a:xfrm>
            <a:off x="1485900" y="533400"/>
            <a:ext cx="3962400" cy="2971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61" name="Shape 361"/>
          <p:cNvSpPr txBox="1">
            <a:spLocks noGrp="1"/>
          </p:cNvSpPr>
          <p:nvPr>
            <p:ph type="body" idx="1"/>
          </p:nvPr>
        </p:nvSpPr>
        <p:spPr>
          <a:xfrm>
            <a:off x="914400" y="3581400"/>
            <a:ext cx="5029199" cy="4876799"/>
          </a:xfrm>
          <a:prstGeom prst="rect">
            <a:avLst/>
          </a:prstGeom>
          <a:noFill/>
          <a:ln>
            <a:noFill/>
          </a:ln>
        </p:spPr>
        <p:txBody>
          <a:bodyPr lIns="91425" tIns="45700" rIns="91425" bIns="45700" anchor="t" anchorCtr="0">
            <a:noAutofit/>
          </a:bodyPr>
          <a:lstStyle/>
          <a:p>
            <a:pPr>
              <a:spcBef>
                <a:spcPts val="0"/>
              </a:spcBef>
              <a:buNone/>
            </a:pPr>
            <a:endParaRPr/>
          </a:p>
        </p:txBody>
      </p:sp>
      <p:sp>
        <p:nvSpPr>
          <p:cNvPr id="362" name="Shape 362"/>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Shape 819"/>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820" name="Shape 820"/>
          <p:cNvSpPr>
            <a:spLocks noGrp="1" noRot="1" noChangeAspect="1"/>
          </p:cNvSpPr>
          <p:nvPr>
            <p:ph type="sldImg" idx="2"/>
          </p:nvPr>
        </p:nvSpPr>
        <p:spPr>
          <a:xfrm>
            <a:off x="1485900" y="533400"/>
            <a:ext cx="3962400" cy="2971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21" name="Shape 821"/>
          <p:cNvSpPr txBox="1">
            <a:spLocks noGrp="1"/>
          </p:cNvSpPr>
          <p:nvPr>
            <p:ph type="body" idx="1"/>
          </p:nvPr>
        </p:nvSpPr>
        <p:spPr>
          <a:xfrm>
            <a:off x="914400" y="3581400"/>
            <a:ext cx="5029199" cy="4876799"/>
          </a:xfrm>
          <a:prstGeom prst="rect">
            <a:avLst/>
          </a:prstGeom>
          <a:noFill/>
          <a:ln>
            <a:noFill/>
          </a:ln>
        </p:spPr>
        <p:txBody>
          <a:bodyPr lIns="91425" tIns="45700" rIns="91425" bIns="45700" anchor="t" anchorCtr="0">
            <a:noAutofit/>
          </a:bodyPr>
          <a:lstStyle/>
          <a:p>
            <a:pPr>
              <a:spcBef>
                <a:spcPts val="0"/>
              </a:spcBef>
              <a:buNone/>
            </a:pPr>
            <a:endParaRPr/>
          </a:p>
        </p:txBody>
      </p:sp>
      <p:sp>
        <p:nvSpPr>
          <p:cNvPr id="822" name="Shape 822"/>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Shape 826"/>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827" name="Shape 8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28" name="Shape 8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829" name="Shape 829"/>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Shape 87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878" name="Shape 8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79" name="Shape 87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880" name="Shape 880"/>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Shape 884"/>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885" name="Shape 885"/>
          <p:cNvSpPr>
            <a:spLocks noGrp="1" noRot="1" noChangeAspect="1"/>
          </p:cNvSpPr>
          <p:nvPr>
            <p:ph type="sldImg" idx="2"/>
          </p:nvPr>
        </p:nvSpPr>
        <p:spPr>
          <a:xfrm>
            <a:off x="1485900" y="533400"/>
            <a:ext cx="3962400" cy="2971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86" name="Shape 886"/>
          <p:cNvSpPr txBox="1">
            <a:spLocks noGrp="1"/>
          </p:cNvSpPr>
          <p:nvPr>
            <p:ph type="body" idx="1"/>
          </p:nvPr>
        </p:nvSpPr>
        <p:spPr>
          <a:xfrm>
            <a:off x="914400" y="3581400"/>
            <a:ext cx="5029199" cy="4876799"/>
          </a:xfrm>
          <a:prstGeom prst="rect">
            <a:avLst/>
          </a:prstGeom>
          <a:noFill/>
          <a:ln>
            <a:noFill/>
          </a:ln>
        </p:spPr>
        <p:txBody>
          <a:bodyPr lIns="91425" tIns="45700" rIns="91425" bIns="45700" anchor="t" anchorCtr="0">
            <a:noAutofit/>
          </a:bodyPr>
          <a:lstStyle/>
          <a:p>
            <a:pPr>
              <a:spcBef>
                <a:spcPts val="0"/>
              </a:spcBef>
              <a:buNone/>
            </a:pPr>
            <a:endParaRPr/>
          </a:p>
        </p:txBody>
      </p:sp>
      <p:sp>
        <p:nvSpPr>
          <p:cNvPr id="887" name="Shape 887"/>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07" name="Shape 107"/>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Shape 892"/>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893" name="Shape 8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94" name="Shape 8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895" name="Shape 895"/>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Shape 900"/>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901" name="Shape 9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02" name="Shape 9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903" name="Shape 903"/>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Shape 980"/>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981" name="Shape 9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2" name="Shape 9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983" name="Shape 983"/>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Shape 1329"/>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1330" name="Shape 1330"/>
          <p:cNvSpPr>
            <a:spLocks noGrp="1" noRot="1" noChangeAspect="1"/>
          </p:cNvSpPr>
          <p:nvPr>
            <p:ph type="sldImg" idx="2"/>
          </p:nvPr>
        </p:nvSpPr>
        <p:spPr>
          <a:xfrm>
            <a:off x="1485900" y="533400"/>
            <a:ext cx="3962400" cy="2971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31" name="Shape 1331"/>
          <p:cNvSpPr txBox="1">
            <a:spLocks noGrp="1"/>
          </p:cNvSpPr>
          <p:nvPr>
            <p:ph type="body" idx="1"/>
          </p:nvPr>
        </p:nvSpPr>
        <p:spPr>
          <a:xfrm>
            <a:off x="914400" y="3581400"/>
            <a:ext cx="5029199" cy="4876799"/>
          </a:xfrm>
          <a:prstGeom prst="rect">
            <a:avLst/>
          </a:prstGeom>
          <a:noFill/>
          <a:ln>
            <a:noFill/>
          </a:ln>
        </p:spPr>
        <p:txBody>
          <a:bodyPr lIns="91425" tIns="45700" rIns="91425" bIns="45700" anchor="t" anchorCtr="0">
            <a:noAutofit/>
          </a:bodyPr>
          <a:lstStyle/>
          <a:p>
            <a:pPr>
              <a:spcBef>
                <a:spcPts val="0"/>
              </a:spcBef>
              <a:buNone/>
            </a:pPr>
            <a:endParaRPr/>
          </a:p>
        </p:txBody>
      </p:sp>
      <p:sp>
        <p:nvSpPr>
          <p:cNvPr id="1332" name="Shape 1332"/>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Shape 1336"/>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1337" name="Shape 1337"/>
          <p:cNvSpPr>
            <a:spLocks noGrp="1" noRot="1" noChangeAspect="1"/>
          </p:cNvSpPr>
          <p:nvPr>
            <p:ph type="sldImg" idx="2"/>
          </p:nvPr>
        </p:nvSpPr>
        <p:spPr>
          <a:xfrm>
            <a:off x="1485900" y="533400"/>
            <a:ext cx="3962400" cy="2971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38" name="Shape 1338"/>
          <p:cNvSpPr txBox="1">
            <a:spLocks noGrp="1"/>
          </p:cNvSpPr>
          <p:nvPr>
            <p:ph type="body" idx="1"/>
          </p:nvPr>
        </p:nvSpPr>
        <p:spPr>
          <a:xfrm>
            <a:off x="914400" y="3581400"/>
            <a:ext cx="5029199" cy="4876799"/>
          </a:xfrm>
          <a:prstGeom prst="rect">
            <a:avLst/>
          </a:prstGeom>
          <a:noFill/>
          <a:ln>
            <a:noFill/>
          </a:ln>
        </p:spPr>
        <p:txBody>
          <a:bodyPr lIns="91425" tIns="45700" rIns="91425" bIns="45700" anchor="t" anchorCtr="0">
            <a:noAutofit/>
          </a:bodyPr>
          <a:lstStyle/>
          <a:p>
            <a:pPr>
              <a:spcBef>
                <a:spcPts val="0"/>
              </a:spcBef>
              <a:buNone/>
            </a:pPr>
            <a:endParaRPr/>
          </a:p>
        </p:txBody>
      </p:sp>
      <p:sp>
        <p:nvSpPr>
          <p:cNvPr id="1339" name="Shape 1339"/>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
        <p:cNvGrpSpPr/>
        <p:nvPr/>
      </p:nvGrpSpPr>
      <p:grpSpPr>
        <a:xfrm>
          <a:off x="0" y="0"/>
          <a:ext cx="0" cy="0"/>
          <a:chOff x="0" y="0"/>
          <a:chExt cx="0" cy="0"/>
        </a:xfrm>
      </p:grpSpPr>
      <p:sp>
        <p:nvSpPr>
          <p:cNvPr id="1344" name="Shape 1344"/>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1345" name="Shape 1345"/>
          <p:cNvSpPr>
            <a:spLocks noGrp="1" noRot="1" noChangeAspect="1"/>
          </p:cNvSpPr>
          <p:nvPr>
            <p:ph type="sldImg" idx="2"/>
          </p:nvPr>
        </p:nvSpPr>
        <p:spPr>
          <a:xfrm>
            <a:off x="1485900" y="533400"/>
            <a:ext cx="3962400" cy="2971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46" name="Shape 1346"/>
          <p:cNvSpPr txBox="1">
            <a:spLocks noGrp="1"/>
          </p:cNvSpPr>
          <p:nvPr>
            <p:ph type="body" idx="1"/>
          </p:nvPr>
        </p:nvSpPr>
        <p:spPr>
          <a:xfrm>
            <a:off x="914400" y="3581400"/>
            <a:ext cx="5029199" cy="4876799"/>
          </a:xfrm>
          <a:prstGeom prst="rect">
            <a:avLst/>
          </a:prstGeom>
          <a:noFill/>
          <a:ln>
            <a:noFill/>
          </a:ln>
        </p:spPr>
        <p:txBody>
          <a:bodyPr lIns="91425" tIns="45700" rIns="91425" bIns="45700" anchor="t" anchorCtr="0">
            <a:noAutofit/>
          </a:bodyPr>
          <a:lstStyle/>
          <a:p>
            <a:pPr>
              <a:spcBef>
                <a:spcPts val="0"/>
              </a:spcBef>
              <a:buNone/>
            </a:pPr>
            <a:endParaRPr/>
          </a:p>
        </p:txBody>
      </p:sp>
      <p:sp>
        <p:nvSpPr>
          <p:cNvPr id="1347" name="Shape 1347"/>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4" name="Shape 1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15" name="Shape 115"/>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24" name="Shape 124"/>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31" name="Shape 131"/>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7" name="Shape 1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38" name="Shape 138"/>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5" name="Shape 1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46" name="Shape 146"/>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2" name="Shape 15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53" name="Shape 153"/>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 sz="1200" b="0" i="0" u="none" strike="noStrike" cap="none" baseline="0"/>
              <a:t>*</a:t>
            </a: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9" name="Shape 15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60" name="Shape 160"/>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algn="ctr" rtl="0">
              <a:lnSpc>
                <a:spcPct val="100000"/>
              </a:lnSpc>
              <a:spcBef>
                <a:spcPts val="360"/>
              </a:spcBef>
              <a:spcAft>
                <a:spcPts val="0"/>
              </a:spcAft>
              <a:buClr>
                <a:schemeClr val="dk1"/>
              </a:buClr>
              <a:buSzPct val="100000"/>
              <a:buFont typeface="Arial"/>
              <a:buChar char="●"/>
              <a:defRPr sz="1800">
                <a:solidFill>
                  <a:schemeClr val="dk1"/>
                </a:solidFill>
              </a:defRPr>
            </a:lvl1pPr>
            <a:lvl2pPr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algn="ctr" rtl="0">
              <a:lnSpc>
                <a:spcPct val="100000"/>
              </a:lnSpc>
              <a:spcBef>
                <a:spcPts val="360"/>
              </a:spcBef>
              <a:spcAft>
                <a:spcPts val="0"/>
              </a:spcAft>
              <a:buClr>
                <a:schemeClr val="dk1"/>
              </a:buClr>
              <a:buSzPct val="100000"/>
              <a:buFont typeface="Wingdings"/>
              <a:buChar char="§"/>
              <a:defRPr sz="1800">
                <a:solidFill>
                  <a:schemeClr val="dk1"/>
                </a:solidFill>
              </a:defRPr>
            </a:lvl3pPr>
            <a:lvl4pPr algn="ctr" rtl="0">
              <a:lnSpc>
                <a:spcPct val="100000"/>
              </a:lnSpc>
              <a:spcBef>
                <a:spcPts val="360"/>
              </a:spcBef>
              <a:spcAft>
                <a:spcPts val="0"/>
              </a:spcAft>
              <a:buClr>
                <a:schemeClr val="dk1"/>
              </a:buClr>
              <a:buSzPct val="100000"/>
              <a:buFont typeface="Arial"/>
              <a:buChar char="●"/>
              <a:defRPr sz="1800">
                <a:solidFill>
                  <a:schemeClr val="dk1"/>
                </a:solidFill>
              </a:defRPr>
            </a:lvl4pPr>
            <a:lvl5pPr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algn="ctr" rtl="0">
              <a:lnSpc>
                <a:spcPct val="100000"/>
              </a:lnSpc>
              <a:spcBef>
                <a:spcPts val="360"/>
              </a:spcBef>
              <a:spcAft>
                <a:spcPts val="0"/>
              </a:spcAft>
              <a:buClr>
                <a:schemeClr val="dk1"/>
              </a:buClr>
              <a:buSzPct val="100000"/>
              <a:buFont typeface="Wingdings"/>
              <a:buChar char="§"/>
              <a:defRPr sz="1800">
                <a:solidFill>
                  <a:schemeClr val="dk1"/>
                </a:solidFill>
              </a:defRPr>
            </a:lvl6pPr>
            <a:lvl7pPr algn="ctr" rtl="0">
              <a:lnSpc>
                <a:spcPct val="100000"/>
              </a:lnSpc>
              <a:spcBef>
                <a:spcPts val="360"/>
              </a:spcBef>
              <a:spcAft>
                <a:spcPts val="0"/>
              </a:spcAft>
              <a:buClr>
                <a:schemeClr val="dk1"/>
              </a:buClr>
              <a:buSzPct val="100000"/>
              <a:buFont typeface="Arial"/>
              <a:buChar char="●"/>
              <a:defRPr sz="1800">
                <a:solidFill>
                  <a:schemeClr val="dk1"/>
                </a:solidFill>
              </a:defRPr>
            </a:lvl7pPr>
            <a:lvl8pPr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_HEADER">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722312" y="4406900"/>
            <a:ext cx="7772400" cy="1361999"/>
          </a:xfrm>
          <a:prstGeom prst="rect">
            <a:avLst/>
          </a:prstGeom>
          <a:noFill/>
          <a:ln>
            <a:noFill/>
          </a:ln>
        </p:spPr>
        <p:txBody>
          <a:bodyPr lIns="91425" tIns="91425" rIns="91425" bIns="91425" anchor="t" anchorCtr="0"/>
          <a:lstStyle>
            <a:lvl1pPr algn="l" rtl="0">
              <a:spcBef>
                <a:spcPts val="0"/>
              </a:spcBef>
              <a:defRPr sz="4000" b="1" cap="small"/>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indent="0" rtl="0">
              <a:spcBef>
                <a:spcPts val="0"/>
              </a:spcBef>
              <a:buFont typeface="Arial"/>
              <a:buNone/>
              <a:defRPr sz="2000"/>
            </a:lvl1pPr>
            <a:lvl2pPr marL="457200" indent="0" rtl="0">
              <a:spcBef>
                <a:spcPts val="0"/>
              </a:spcBef>
              <a:buFont typeface="Arial"/>
              <a:buNone/>
              <a:defRPr sz="1800"/>
            </a:lvl2pPr>
            <a:lvl3pPr marL="914400" indent="0" rtl="0">
              <a:spcBef>
                <a:spcPts val="0"/>
              </a:spcBef>
              <a:buFont typeface="Arial"/>
              <a:buNone/>
              <a:defRPr sz="1600"/>
            </a:lvl3pPr>
            <a:lvl4pPr marL="1371600" indent="0" rtl="0">
              <a:spcBef>
                <a:spcPts val="0"/>
              </a:spcBef>
              <a:buFont typeface="Arial"/>
              <a:buNone/>
              <a:defRPr sz="1400"/>
            </a:lvl4pPr>
            <a:lvl5pPr marL="1828800" indent="0" rtl="0">
              <a:spcBef>
                <a:spcPts val="0"/>
              </a:spcBef>
              <a:buFont typeface="Arial"/>
              <a:buNone/>
              <a:defRPr sz="1400"/>
            </a:lvl5pPr>
            <a:lvl6pPr marL="2286000" indent="0" rtl="0">
              <a:spcBef>
                <a:spcPts val="0"/>
              </a:spcBef>
              <a:buFont typeface="Arial"/>
              <a:buNone/>
              <a:defRPr sz="1400"/>
            </a:lvl6pPr>
            <a:lvl7pPr marL="2743200" indent="0" rtl="0">
              <a:spcBef>
                <a:spcPts val="0"/>
              </a:spcBef>
              <a:buFont typeface="Arial"/>
              <a:buNone/>
              <a:defRPr sz="1400"/>
            </a:lvl7pPr>
            <a:lvl8pPr marL="3200400" indent="0" rtl="0">
              <a:spcBef>
                <a:spcPts val="0"/>
              </a:spcBef>
              <a:buFont typeface="Arial"/>
              <a:buNone/>
              <a:defRPr sz="1400"/>
            </a:lvl8pPr>
            <a:lvl9pPr marL="3657600" indent="0" rtl="0">
              <a:spcBef>
                <a:spcPts val="0"/>
              </a:spcBef>
              <a:buFont typeface="Arial"/>
              <a:buNone/>
              <a:defRPr sz="1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algn="l" rtl="0">
              <a:spcBef>
                <a:spcPts val="600"/>
              </a:spcBef>
              <a:buClr>
                <a:schemeClr val="dk1"/>
              </a:buClr>
              <a:buSzPct val="100000"/>
              <a:buFont typeface="Arial"/>
              <a:buChar char="●"/>
              <a:defRPr sz="3000" b="0" i="0" u="none" strike="noStrike" cap="none" baseline="0">
                <a:solidFill>
                  <a:schemeClr val="dk1"/>
                </a:solidFill>
                <a:latin typeface="Arial"/>
                <a:ea typeface="Arial"/>
                <a:cs typeface="Arial"/>
                <a:sym typeface="Arial"/>
              </a:defRPr>
            </a:lvl1pPr>
            <a:lvl2pPr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algn="l" rtl="0">
              <a:spcBef>
                <a:spcPts val="360"/>
              </a:spcBef>
              <a:buClr>
                <a:schemeClr val="dk1"/>
              </a:buClr>
              <a:buSzPct val="100000"/>
              <a:buFont typeface="Arial"/>
              <a:buChar char="●"/>
              <a:defRPr sz="1800" b="0" i="0" u="none" strike="noStrike" cap="none" baseline="0">
                <a:solidFill>
                  <a:schemeClr val="dk1"/>
                </a:solidFill>
                <a:latin typeface="Arial"/>
                <a:ea typeface="Arial"/>
                <a:cs typeface="Arial"/>
                <a:sym typeface="Arial"/>
              </a:defRPr>
            </a:lvl4pPr>
            <a:lvl5pPr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algn="l" rtl="0">
              <a:spcBef>
                <a:spcPts val="360"/>
              </a:spcBef>
              <a:buClr>
                <a:schemeClr val="dk1"/>
              </a:buClr>
              <a:buSzPct val="100000"/>
              <a:buFont typeface="Arial"/>
              <a:buChar char="●"/>
              <a:defRPr sz="1800" b="0" i="0" u="none" strike="noStrike" cap="none" baseline="0">
                <a:solidFill>
                  <a:schemeClr val="dk1"/>
                </a:solidFill>
                <a:latin typeface="Arial"/>
                <a:ea typeface="Arial"/>
                <a:cs typeface="Arial"/>
                <a:sym typeface="Arial"/>
              </a:defRPr>
            </a:lvl7pPr>
            <a:lvl8pPr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hyperlink" Target="http://www.datavis.ca/gallery/accent.php"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stat.ethz.ch/R-manual/R-devel/library/graphics/html/boxplot.html"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p:nvPr/>
        </p:nvSpPr>
        <p:spPr>
          <a:xfrm>
            <a:off x="76200" y="76200"/>
            <a:ext cx="8936699" cy="4878299"/>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dirty="0">
                <a:solidFill>
                  <a:schemeClr val="dk1"/>
                </a:solidFill>
                <a:latin typeface="Arial"/>
                <a:ea typeface="Arial"/>
                <a:cs typeface="Arial"/>
                <a:sym typeface="Arial"/>
              </a:rPr>
              <a:t>Boxplots in R</a:t>
            </a:r>
          </a:p>
          <a:p>
            <a:pPr marL="0" marR="0" lvl="0" indent="0" algn="l" rtl="0">
              <a:spcBef>
                <a:spcPts val="0"/>
              </a:spcBef>
              <a:buNone/>
            </a:pPr>
            <a:endParaRPr sz="1800" b="0" i="0" u="none" strike="noStrike" cap="none" baseline="0" dirty="0">
              <a:solidFill>
                <a:schemeClr val="dk1"/>
              </a:solidFill>
              <a:latin typeface="Arial"/>
              <a:ea typeface="Arial"/>
              <a:cs typeface="Arial"/>
              <a:sym typeface="Arial"/>
            </a:endParaRPr>
          </a:p>
          <a:p>
            <a:pPr marR="0" lvl="0" algn="l" rtl="0">
              <a:spcBef>
                <a:spcPts val="180"/>
              </a:spcBef>
              <a:spcAft>
                <a:spcPts val="400"/>
              </a:spcAft>
              <a:buNone/>
            </a:pPr>
            <a:r>
              <a:rPr lang="en" sz="2400" b="1" i="0" u="none" strike="noStrike" cap="none" baseline="0" dirty="0">
                <a:solidFill>
                  <a:schemeClr val="dk1"/>
                </a:solidFill>
                <a:latin typeface="Arial"/>
                <a:ea typeface="Arial"/>
                <a:cs typeface="Arial"/>
                <a:sym typeface="Arial"/>
              </a:rPr>
              <a:t>The function boxplot() in R plots boxplots</a:t>
            </a:r>
          </a:p>
          <a:p>
            <a:pPr marL="0" marR="0" lvl="0" indent="0" algn="l" rtl="0">
              <a:spcBef>
                <a:spcPts val="0"/>
              </a:spcBef>
              <a:buNone/>
            </a:pPr>
            <a:endParaRPr sz="2400" b="0" i="0" u="none" strike="noStrike" cap="none" baseline="0" dirty="0">
              <a:solidFill>
                <a:schemeClr val="dk1"/>
              </a:solidFill>
              <a:latin typeface="Arial"/>
              <a:ea typeface="Arial"/>
              <a:cs typeface="Arial"/>
              <a:sym typeface="Arial"/>
            </a:endParaRPr>
          </a:p>
          <a:p>
            <a:pPr marR="0" lvl="0" algn="l" rtl="0">
              <a:spcBef>
                <a:spcPts val="180"/>
              </a:spcBef>
              <a:spcAft>
                <a:spcPts val="400"/>
              </a:spcAft>
              <a:buNone/>
            </a:pPr>
            <a:r>
              <a:rPr lang="en" sz="2400" b="1" i="0" u="none" strike="noStrike" cap="none" baseline="0" dirty="0">
                <a:solidFill>
                  <a:schemeClr val="dk1"/>
                </a:solidFill>
                <a:latin typeface="Arial"/>
                <a:ea typeface="Arial"/>
                <a:cs typeface="Arial"/>
                <a:sym typeface="Arial"/>
              </a:rPr>
              <a:t>By default, boxplot() in R plots the maximum and the minimum non-outlying values instead of the 10</a:t>
            </a:r>
            <a:r>
              <a:rPr lang="en" sz="2400" b="1" i="0" u="none" strike="noStrike" cap="none" baseline="30000" dirty="0">
                <a:solidFill>
                  <a:schemeClr val="dk1"/>
                </a:solidFill>
                <a:latin typeface="Arial"/>
                <a:ea typeface="Arial"/>
                <a:cs typeface="Arial"/>
                <a:sym typeface="Arial"/>
              </a:rPr>
              <a:t>th</a:t>
            </a:r>
            <a:r>
              <a:rPr lang="en" sz="2400" b="1" i="0" u="none" strike="noStrike" cap="none" baseline="0" dirty="0">
                <a:solidFill>
                  <a:schemeClr val="dk1"/>
                </a:solidFill>
                <a:latin typeface="Arial"/>
                <a:ea typeface="Arial"/>
                <a:cs typeface="Arial"/>
                <a:sym typeface="Arial"/>
              </a:rPr>
              <a:t> and 90</a:t>
            </a:r>
            <a:r>
              <a:rPr lang="en" sz="2400" b="1" i="0" u="none" strike="noStrike" cap="none" baseline="30000" dirty="0">
                <a:solidFill>
                  <a:schemeClr val="dk1"/>
                </a:solidFill>
                <a:latin typeface="Arial"/>
                <a:ea typeface="Arial"/>
                <a:cs typeface="Arial"/>
                <a:sym typeface="Arial"/>
              </a:rPr>
              <a:t>th</a:t>
            </a:r>
            <a:r>
              <a:rPr lang="en" sz="2400" b="1" i="0" u="none" strike="noStrike" cap="none" baseline="0" dirty="0">
                <a:solidFill>
                  <a:schemeClr val="dk1"/>
                </a:solidFill>
                <a:latin typeface="Arial"/>
                <a:ea typeface="Arial"/>
                <a:cs typeface="Arial"/>
                <a:sym typeface="Arial"/>
              </a:rPr>
              <a:t> percentiles as the book describes</a:t>
            </a:r>
          </a:p>
          <a:p>
            <a:pPr marL="0" marR="0" lvl="0" indent="0" algn="l" rtl="0">
              <a:spcBef>
                <a:spcPts val="0"/>
              </a:spcBef>
              <a:buNone/>
            </a:pPr>
            <a:endParaRPr sz="1800" b="0" i="0" u="none" strike="noStrike" cap="none" baseline="0" dirty="0">
              <a:solidFill>
                <a:schemeClr val="dk1"/>
              </a:solidFill>
              <a:latin typeface="Arial"/>
              <a:ea typeface="Arial"/>
              <a:cs typeface="Arial"/>
              <a:sym typeface="Arial"/>
            </a:endParaRPr>
          </a:p>
          <a:p>
            <a:pPr marL="0" marR="0" lvl="0" indent="0" algn="l" rtl="0">
              <a:spcBef>
                <a:spcPts val="0"/>
              </a:spcBef>
              <a:buNone/>
            </a:pPr>
            <a:endParaRPr sz="1800" b="0" i="0" u="none" strike="noStrike" cap="none" baseline="0" dirty="0">
              <a:solidFill>
                <a:schemeClr val="dk1"/>
              </a:solidFill>
              <a:latin typeface="Arial"/>
              <a:ea typeface="Arial"/>
              <a:cs typeface="Arial"/>
              <a:sym typeface="Arial"/>
            </a:endParaRPr>
          </a:p>
          <a:p>
            <a:pPr marL="0" marR="0" lvl="0" indent="0" algn="l" rtl="0">
              <a:spcBef>
                <a:spcPts val="0"/>
              </a:spcBef>
              <a:buNone/>
            </a:pPr>
            <a:endParaRPr sz="1800" b="0" i="0" u="none" strike="noStrike" cap="none" baseline="0" dirty="0">
              <a:solidFill>
                <a:schemeClr val="dk1"/>
              </a:solidFill>
              <a:latin typeface="Arial"/>
              <a:ea typeface="Arial"/>
              <a:cs typeface="Arial"/>
              <a:sym typeface="Arial"/>
            </a:endParaRPr>
          </a:p>
          <a:p>
            <a:pPr marL="0" marR="0" lvl="0" indent="0" algn="l" rtl="0">
              <a:spcBef>
                <a:spcPts val="0"/>
              </a:spcBef>
              <a:buNone/>
            </a:pPr>
            <a:endParaRPr sz="1800" b="0" i="0" u="none" strike="noStrike" cap="none" baseline="0" dirty="0">
              <a:solidFill>
                <a:schemeClr val="dk1"/>
              </a:solidFill>
              <a:latin typeface="Arial"/>
              <a:ea typeface="Arial"/>
              <a:cs typeface="Arial"/>
              <a:sym typeface="Arial"/>
            </a:endParaRPr>
          </a:p>
        </p:txBody>
      </p:sp>
      <p:grpSp>
        <p:nvGrpSpPr>
          <p:cNvPr id="52" name="Shape 52"/>
          <p:cNvGrpSpPr/>
          <p:nvPr/>
        </p:nvGrpSpPr>
        <p:grpSpPr>
          <a:xfrm>
            <a:off x="3810000" y="3505199"/>
            <a:ext cx="2514600" cy="3227386"/>
            <a:chOff x="2857500" y="1074737"/>
            <a:chExt cx="6286499" cy="8069261"/>
          </a:xfrm>
        </p:grpSpPr>
        <p:grpSp>
          <p:nvGrpSpPr>
            <p:cNvPr id="53" name="Shape 53"/>
            <p:cNvGrpSpPr/>
            <p:nvPr/>
          </p:nvGrpSpPr>
          <p:grpSpPr>
            <a:xfrm>
              <a:off x="2857500" y="1400175"/>
              <a:ext cx="1611312" cy="7743823"/>
              <a:chOff x="2857500" y="1400175"/>
              <a:chExt cx="1611312" cy="7743823"/>
            </a:xfrm>
          </p:grpSpPr>
          <p:cxnSp>
            <p:nvCxnSpPr>
              <p:cNvPr id="54" name="Shape 54"/>
              <p:cNvCxnSpPr/>
              <p:nvPr/>
            </p:nvCxnSpPr>
            <p:spPr>
              <a:xfrm rot="10800000" flipH="1">
                <a:off x="3673475" y="2744786"/>
                <a:ext cx="1587" cy="2220911"/>
              </a:xfrm>
              <a:prstGeom prst="straightConnector1">
                <a:avLst/>
              </a:prstGeom>
              <a:noFill/>
              <a:ln w="9525" cap="rnd">
                <a:solidFill>
                  <a:srgbClr val="0000FF"/>
                </a:solidFill>
                <a:prstDash val="solid"/>
                <a:miter/>
                <a:headEnd type="none" w="med" len="med"/>
                <a:tailEnd type="none" w="med" len="med"/>
              </a:ln>
            </p:spPr>
          </p:cxnSp>
          <p:cxnSp>
            <p:nvCxnSpPr>
              <p:cNvPr id="55" name="Shape 55"/>
              <p:cNvCxnSpPr/>
              <p:nvPr/>
            </p:nvCxnSpPr>
            <p:spPr>
              <a:xfrm rot="10800000" flipH="1">
                <a:off x="3673475" y="6535737"/>
                <a:ext cx="1587" cy="1874836"/>
              </a:xfrm>
              <a:prstGeom prst="straightConnector1">
                <a:avLst/>
              </a:prstGeom>
              <a:noFill/>
              <a:ln w="9525" cap="rnd">
                <a:solidFill>
                  <a:srgbClr val="0000FF"/>
                </a:solidFill>
                <a:prstDash val="solid"/>
                <a:miter/>
                <a:headEnd type="none" w="med" len="med"/>
                <a:tailEnd type="none" w="med" len="med"/>
              </a:ln>
            </p:spPr>
          </p:cxnSp>
          <p:cxnSp>
            <p:nvCxnSpPr>
              <p:cNvPr id="56" name="Shape 56"/>
              <p:cNvCxnSpPr/>
              <p:nvPr/>
            </p:nvCxnSpPr>
            <p:spPr>
              <a:xfrm>
                <a:off x="3265486" y="8410575"/>
                <a:ext cx="795337" cy="1587"/>
              </a:xfrm>
              <a:prstGeom prst="straightConnector1">
                <a:avLst/>
              </a:prstGeom>
              <a:noFill/>
              <a:ln w="9525" cap="rnd">
                <a:solidFill>
                  <a:srgbClr val="000000"/>
                </a:solidFill>
                <a:prstDash val="solid"/>
                <a:miter/>
                <a:headEnd type="none" w="med" len="med"/>
                <a:tailEnd type="none" w="med" len="med"/>
              </a:ln>
            </p:spPr>
          </p:cxnSp>
          <p:cxnSp>
            <p:nvCxnSpPr>
              <p:cNvPr id="57" name="Shape 57"/>
              <p:cNvCxnSpPr/>
              <p:nvPr/>
            </p:nvCxnSpPr>
            <p:spPr>
              <a:xfrm>
                <a:off x="3265486" y="2744786"/>
                <a:ext cx="795337" cy="1587"/>
              </a:xfrm>
              <a:prstGeom prst="straightConnector1">
                <a:avLst/>
              </a:prstGeom>
              <a:noFill/>
              <a:ln w="9525" cap="rnd">
                <a:solidFill>
                  <a:srgbClr val="000000"/>
                </a:solidFill>
                <a:prstDash val="solid"/>
                <a:miter/>
                <a:headEnd type="none" w="med" len="med"/>
                <a:tailEnd type="none" w="med" len="med"/>
              </a:ln>
            </p:spPr>
          </p:cxnSp>
          <p:sp>
            <p:nvSpPr>
              <p:cNvPr id="58" name="Shape 58"/>
              <p:cNvSpPr txBox="1"/>
              <p:nvPr/>
            </p:nvSpPr>
            <p:spPr>
              <a:xfrm>
                <a:off x="2857500" y="4965700"/>
                <a:ext cx="1611312" cy="1570036"/>
              </a:xfrm>
              <a:prstGeom prst="rect">
                <a:avLst/>
              </a:prstGeom>
              <a:noFill/>
              <a:ln w="9525" cap="rnd">
                <a:solidFill>
                  <a:srgbClr val="0000FF"/>
                </a:solidFill>
                <a:prstDash val="solid"/>
                <a:miter/>
                <a:headEnd type="none" w="med" len="med"/>
                <a:tailEnd type="none" w="med" len="med"/>
              </a:ln>
            </p:spPr>
            <p:txBody>
              <a:bodyPr lIns="91425" tIns="45700" rIns="91425" bIns="45700" anchor="t" anchorCtr="0">
                <a:noAutofit/>
              </a:bodyPr>
              <a:lstStyle/>
              <a:p>
                <a:pPr>
                  <a:spcBef>
                    <a:spcPts val="0"/>
                  </a:spcBef>
                  <a:buNone/>
                </a:pPr>
                <a:endParaRPr/>
              </a:p>
            </p:txBody>
          </p:sp>
          <p:cxnSp>
            <p:nvCxnSpPr>
              <p:cNvPr id="59" name="Shape 59"/>
              <p:cNvCxnSpPr/>
              <p:nvPr/>
            </p:nvCxnSpPr>
            <p:spPr>
              <a:xfrm>
                <a:off x="2857500" y="5903912"/>
                <a:ext cx="1611312" cy="1587"/>
              </a:xfrm>
              <a:prstGeom prst="straightConnector1">
                <a:avLst/>
              </a:prstGeom>
              <a:noFill/>
              <a:ln w="9525" cap="rnd">
                <a:solidFill>
                  <a:srgbClr val="FF0000"/>
                </a:solidFill>
                <a:prstDash val="solid"/>
                <a:miter/>
                <a:headEnd type="none" w="med" len="med"/>
                <a:tailEnd type="none" w="med" len="med"/>
              </a:ln>
            </p:spPr>
          </p:cxnSp>
          <p:cxnSp>
            <p:nvCxnSpPr>
              <p:cNvPr id="60" name="Shape 60"/>
              <p:cNvCxnSpPr/>
              <p:nvPr/>
            </p:nvCxnSpPr>
            <p:spPr>
              <a:xfrm>
                <a:off x="3571875" y="1482725"/>
                <a:ext cx="182561" cy="1587"/>
              </a:xfrm>
              <a:prstGeom prst="straightConnector1">
                <a:avLst/>
              </a:prstGeom>
              <a:noFill/>
              <a:ln w="9525" cap="rnd">
                <a:solidFill>
                  <a:srgbClr val="FF0000"/>
                </a:solidFill>
                <a:prstDash val="solid"/>
                <a:miter/>
                <a:headEnd type="none" w="med" len="med"/>
                <a:tailEnd type="none" w="med" len="med"/>
              </a:ln>
            </p:spPr>
          </p:cxnSp>
          <p:cxnSp>
            <p:nvCxnSpPr>
              <p:cNvPr id="61" name="Shape 61"/>
              <p:cNvCxnSpPr/>
              <p:nvPr/>
            </p:nvCxnSpPr>
            <p:spPr>
              <a:xfrm>
                <a:off x="3673475" y="1400175"/>
                <a:ext cx="1587" cy="163511"/>
              </a:xfrm>
              <a:prstGeom prst="straightConnector1">
                <a:avLst/>
              </a:prstGeom>
              <a:noFill/>
              <a:ln w="9525" cap="rnd">
                <a:solidFill>
                  <a:srgbClr val="FF0000"/>
                </a:solidFill>
                <a:prstDash val="solid"/>
                <a:miter/>
                <a:headEnd type="none" w="med" len="med"/>
                <a:tailEnd type="none" w="med" len="med"/>
              </a:ln>
            </p:spPr>
          </p:cxnSp>
          <p:cxnSp>
            <p:nvCxnSpPr>
              <p:cNvPr id="62" name="Shape 62"/>
              <p:cNvCxnSpPr/>
              <p:nvPr/>
            </p:nvCxnSpPr>
            <p:spPr>
              <a:xfrm>
                <a:off x="3571875" y="2419350"/>
                <a:ext cx="182561" cy="1587"/>
              </a:xfrm>
              <a:prstGeom prst="straightConnector1">
                <a:avLst/>
              </a:prstGeom>
              <a:noFill/>
              <a:ln w="9525" cap="rnd">
                <a:solidFill>
                  <a:srgbClr val="FF0000"/>
                </a:solidFill>
                <a:prstDash val="solid"/>
                <a:miter/>
                <a:headEnd type="none" w="med" len="med"/>
                <a:tailEnd type="none" w="med" len="med"/>
              </a:ln>
            </p:spPr>
          </p:cxnSp>
          <p:cxnSp>
            <p:nvCxnSpPr>
              <p:cNvPr id="63" name="Shape 63"/>
              <p:cNvCxnSpPr/>
              <p:nvPr/>
            </p:nvCxnSpPr>
            <p:spPr>
              <a:xfrm>
                <a:off x="3673475" y="2338386"/>
                <a:ext cx="1587" cy="182561"/>
              </a:xfrm>
              <a:prstGeom prst="straightConnector1">
                <a:avLst/>
              </a:prstGeom>
              <a:noFill/>
              <a:ln w="9525" cap="rnd">
                <a:solidFill>
                  <a:srgbClr val="FF0000"/>
                </a:solidFill>
                <a:prstDash val="solid"/>
                <a:miter/>
                <a:headEnd type="none" w="med" len="med"/>
                <a:tailEnd type="none" w="med" len="med"/>
              </a:ln>
            </p:spPr>
          </p:cxnSp>
          <p:cxnSp>
            <p:nvCxnSpPr>
              <p:cNvPr id="64" name="Shape 64"/>
              <p:cNvCxnSpPr/>
              <p:nvPr/>
            </p:nvCxnSpPr>
            <p:spPr>
              <a:xfrm>
                <a:off x="3571875" y="2114550"/>
                <a:ext cx="182561" cy="1587"/>
              </a:xfrm>
              <a:prstGeom prst="straightConnector1">
                <a:avLst/>
              </a:prstGeom>
              <a:noFill/>
              <a:ln w="9525" cap="rnd">
                <a:solidFill>
                  <a:srgbClr val="FF0000"/>
                </a:solidFill>
                <a:prstDash val="solid"/>
                <a:miter/>
                <a:headEnd type="none" w="med" len="med"/>
                <a:tailEnd type="none" w="med" len="med"/>
              </a:ln>
            </p:spPr>
          </p:cxnSp>
          <p:cxnSp>
            <p:nvCxnSpPr>
              <p:cNvPr id="65" name="Shape 65"/>
              <p:cNvCxnSpPr/>
              <p:nvPr/>
            </p:nvCxnSpPr>
            <p:spPr>
              <a:xfrm>
                <a:off x="3673475" y="2032000"/>
                <a:ext cx="1587" cy="163511"/>
              </a:xfrm>
              <a:prstGeom prst="straightConnector1">
                <a:avLst/>
              </a:prstGeom>
              <a:noFill/>
              <a:ln w="9525" cap="rnd">
                <a:solidFill>
                  <a:srgbClr val="FF0000"/>
                </a:solidFill>
                <a:prstDash val="solid"/>
                <a:miter/>
                <a:headEnd type="none" w="med" len="med"/>
                <a:tailEnd type="none" w="med" len="med"/>
              </a:ln>
            </p:spPr>
          </p:cxnSp>
          <p:cxnSp>
            <p:nvCxnSpPr>
              <p:cNvPr id="66" name="Shape 66"/>
              <p:cNvCxnSpPr/>
              <p:nvPr/>
            </p:nvCxnSpPr>
            <p:spPr>
              <a:xfrm>
                <a:off x="3571875" y="9061450"/>
                <a:ext cx="182561" cy="1587"/>
              </a:xfrm>
              <a:prstGeom prst="straightConnector1">
                <a:avLst/>
              </a:prstGeom>
              <a:noFill/>
              <a:ln w="9525" cap="rnd">
                <a:solidFill>
                  <a:srgbClr val="FF0000"/>
                </a:solidFill>
                <a:prstDash val="solid"/>
                <a:miter/>
                <a:headEnd type="none" w="med" len="med"/>
                <a:tailEnd type="none" w="med" len="med"/>
              </a:ln>
            </p:spPr>
          </p:cxnSp>
          <p:cxnSp>
            <p:nvCxnSpPr>
              <p:cNvPr id="67" name="Shape 67"/>
              <p:cNvCxnSpPr/>
              <p:nvPr/>
            </p:nvCxnSpPr>
            <p:spPr>
              <a:xfrm>
                <a:off x="3673475" y="8980486"/>
                <a:ext cx="1587" cy="163511"/>
              </a:xfrm>
              <a:prstGeom prst="straightConnector1">
                <a:avLst/>
              </a:prstGeom>
              <a:noFill/>
              <a:ln w="9525" cap="rnd">
                <a:solidFill>
                  <a:srgbClr val="FF0000"/>
                </a:solidFill>
                <a:prstDash val="solid"/>
                <a:miter/>
                <a:headEnd type="none" w="med" len="med"/>
                <a:tailEnd type="none" w="med" len="med"/>
              </a:ln>
            </p:spPr>
          </p:cxnSp>
        </p:grpSp>
        <p:grpSp>
          <p:nvGrpSpPr>
            <p:cNvPr id="68" name="Shape 68"/>
            <p:cNvGrpSpPr/>
            <p:nvPr/>
          </p:nvGrpSpPr>
          <p:grpSpPr>
            <a:xfrm>
              <a:off x="4857750" y="1074737"/>
              <a:ext cx="2857500" cy="571500"/>
              <a:chOff x="4286250" y="1074737"/>
              <a:chExt cx="2857500" cy="571500"/>
            </a:xfrm>
          </p:grpSpPr>
          <p:cxnSp>
            <p:nvCxnSpPr>
              <p:cNvPr id="69" name="Shape 69"/>
              <p:cNvCxnSpPr/>
              <p:nvPr/>
            </p:nvCxnSpPr>
            <p:spPr>
              <a:xfrm>
                <a:off x="4286250" y="1428750"/>
                <a:ext cx="1143000" cy="0"/>
              </a:xfrm>
              <a:prstGeom prst="straightConnector1">
                <a:avLst/>
              </a:prstGeom>
              <a:noFill/>
              <a:ln w="9525" cap="rnd">
                <a:solidFill>
                  <a:srgbClr val="000000"/>
                </a:solidFill>
                <a:prstDash val="solid"/>
                <a:miter/>
                <a:headEnd type="triangle" w="med" len="med"/>
                <a:tailEnd type="none" w="med" len="med"/>
              </a:ln>
            </p:spPr>
          </p:cxnSp>
          <p:sp>
            <p:nvSpPr>
              <p:cNvPr id="70" name="Shape 70"/>
              <p:cNvSpPr txBox="1"/>
              <p:nvPr/>
            </p:nvSpPr>
            <p:spPr>
              <a:xfrm>
                <a:off x="5429250" y="1074737"/>
                <a:ext cx="1714500" cy="571500"/>
              </a:xfrm>
              <a:prstGeom prst="rect">
                <a:avLst/>
              </a:prstGeom>
              <a:solidFill>
                <a:srgbClr val="FFFFFF"/>
              </a:solidFill>
              <a:ln>
                <a:noFill/>
              </a:ln>
            </p:spPr>
            <p:txBody>
              <a:bodyPr lIns="91425" tIns="45700" rIns="91425" bIns="45700" anchor="t" anchorCtr="0">
                <a:noAutofit/>
              </a:bodyPr>
              <a:lstStyle/>
              <a:p>
                <a:pPr marL="0" marR="0" lvl="0" indent="0" algn="l" rtl="0">
                  <a:lnSpc>
                    <a:spcPct val="90000"/>
                  </a:lnSpc>
                  <a:spcBef>
                    <a:spcPts val="0"/>
                  </a:spcBef>
                  <a:spcAft>
                    <a:spcPts val="400"/>
                  </a:spcAft>
                  <a:buSzPct val="25000"/>
                  <a:buFont typeface="Arial"/>
                  <a:buNone/>
                </a:pPr>
                <a:r>
                  <a:rPr lang="en" sz="1200" b="0" i="0" u="none" strike="noStrike" cap="none" baseline="0">
                    <a:solidFill>
                      <a:schemeClr val="dk1"/>
                    </a:solidFill>
                    <a:latin typeface="Arial"/>
                    <a:ea typeface="Arial"/>
                    <a:cs typeface="Arial"/>
                    <a:sym typeface="Arial"/>
                  </a:rPr>
                  <a:t>outlier</a:t>
                </a:r>
              </a:p>
            </p:txBody>
          </p:sp>
        </p:grpSp>
        <p:grpSp>
          <p:nvGrpSpPr>
            <p:cNvPr id="71" name="Shape 71"/>
            <p:cNvGrpSpPr/>
            <p:nvPr/>
          </p:nvGrpSpPr>
          <p:grpSpPr>
            <a:xfrm>
              <a:off x="4857750" y="8001000"/>
              <a:ext cx="4286249" cy="857250"/>
              <a:chOff x="4857750" y="8001000"/>
              <a:chExt cx="4286249" cy="857250"/>
            </a:xfrm>
          </p:grpSpPr>
          <p:cxnSp>
            <p:nvCxnSpPr>
              <p:cNvPr id="72" name="Shape 72"/>
              <p:cNvCxnSpPr/>
              <p:nvPr/>
            </p:nvCxnSpPr>
            <p:spPr>
              <a:xfrm>
                <a:off x="4857750" y="8355011"/>
                <a:ext cx="1143000" cy="0"/>
              </a:xfrm>
              <a:prstGeom prst="straightConnector1">
                <a:avLst/>
              </a:prstGeom>
              <a:noFill/>
              <a:ln w="9525" cap="rnd">
                <a:solidFill>
                  <a:srgbClr val="000000"/>
                </a:solidFill>
                <a:prstDash val="solid"/>
                <a:miter/>
                <a:headEnd type="triangle" w="med" len="med"/>
                <a:tailEnd type="none" w="med" len="med"/>
              </a:ln>
            </p:spPr>
          </p:cxnSp>
          <p:sp>
            <p:nvSpPr>
              <p:cNvPr id="73" name="Shape 73"/>
              <p:cNvSpPr txBox="1"/>
              <p:nvPr/>
            </p:nvSpPr>
            <p:spPr>
              <a:xfrm>
                <a:off x="6000750" y="8001000"/>
                <a:ext cx="3143249" cy="857250"/>
              </a:xfrm>
              <a:prstGeom prst="rect">
                <a:avLst/>
              </a:prstGeom>
              <a:solidFill>
                <a:srgbClr val="FFFFFF"/>
              </a:solidFill>
              <a:ln>
                <a:noFill/>
              </a:ln>
            </p:spPr>
            <p:txBody>
              <a:bodyPr lIns="91425" tIns="45700" rIns="91425" bIns="45700" anchor="t" anchorCtr="0">
                <a:noAutofit/>
              </a:bodyPr>
              <a:lstStyle/>
              <a:p>
                <a:pPr marL="0" marR="0" lvl="0" indent="0" algn="l" rtl="0">
                  <a:lnSpc>
                    <a:spcPct val="90000"/>
                  </a:lnSpc>
                  <a:spcBef>
                    <a:spcPts val="0"/>
                  </a:spcBef>
                  <a:spcAft>
                    <a:spcPts val="400"/>
                  </a:spcAft>
                  <a:buSzPct val="25000"/>
                  <a:buFont typeface="Arial"/>
                  <a:buNone/>
                </a:pPr>
                <a:r>
                  <a:rPr lang="en" sz="1200" b="0" i="0" u="none" strike="noStrike" cap="none" baseline="0">
                    <a:solidFill>
                      <a:schemeClr val="dk1"/>
                    </a:solidFill>
                    <a:latin typeface="Arial"/>
                    <a:ea typeface="Arial"/>
                    <a:cs typeface="Arial"/>
                    <a:sym typeface="Arial"/>
                  </a:rPr>
                  <a:t>10</a:t>
                </a:r>
                <a:r>
                  <a:rPr lang="en" sz="1200" b="0" i="0" u="none" strike="noStrike" cap="none" baseline="30000">
                    <a:solidFill>
                      <a:schemeClr val="dk1"/>
                    </a:solidFill>
                    <a:latin typeface="Arial"/>
                    <a:ea typeface="Arial"/>
                    <a:cs typeface="Arial"/>
                    <a:sym typeface="Arial"/>
                  </a:rPr>
                  <a:t>th</a:t>
                </a:r>
                <a:r>
                  <a:rPr lang="en" sz="1200" b="0" i="0" u="none" strike="noStrike" cap="none" baseline="0">
                    <a:solidFill>
                      <a:schemeClr val="dk1"/>
                    </a:solidFill>
                    <a:latin typeface="Arial"/>
                    <a:ea typeface="Arial"/>
                    <a:cs typeface="Arial"/>
                    <a:sym typeface="Arial"/>
                  </a:rPr>
                  <a:t> percentile</a:t>
                </a:r>
              </a:p>
            </p:txBody>
          </p:sp>
        </p:grpSp>
        <p:grpSp>
          <p:nvGrpSpPr>
            <p:cNvPr id="74" name="Shape 74"/>
            <p:cNvGrpSpPr/>
            <p:nvPr/>
          </p:nvGrpSpPr>
          <p:grpSpPr>
            <a:xfrm>
              <a:off x="4857750" y="6286500"/>
              <a:ext cx="4286249" cy="857250"/>
              <a:chOff x="4857750" y="6286500"/>
              <a:chExt cx="4286249" cy="857250"/>
            </a:xfrm>
          </p:grpSpPr>
          <p:cxnSp>
            <p:nvCxnSpPr>
              <p:cNvPr id="75" name="Shape 75"/>
              <p:cNvCxnSpPr/>
              <p:nvPr/>
            </p:nvCxnSpPr>
            <p:spPr>
              <a:xfrm>
                <a:off x="4857750" y="6640511"/>
                <a:ext cx="1143000" cy="0"/>
              </a:xfrm>
              <a:prstGeom prst="straightConnector1">
                <a:avLst/>
              </a:prstGeom>
              <a:noFill/>
              <a:ln w="9525" cap="rnd">
                <a:solidFill>
                  <a:srgbClr val="000000"/>
                </a:solidFill>
                <a:prstDash val="solid"/>
                <a:miter/>
                <a:headEnd type="triangle" w="med" len="med"/>
                <a:tailEnd type="none" w="med" len="med"/>
              </a:ln>
            </p:spPr>
          </p:cxnSp>
          <p:sp>
            <p:nvSpPr>
              <p:cNvPr id="76" name="Shape 76"/>
              <p:cNvSpPr txBox="1"/>
              <p:nvPr/>
            </p:nvSpPr>
            <p:spPr>
              <a:xfrm>
                <a:off x="6000750" y="6286500"/>
                <a:ext cx="3143249" cy="857250"/>
              </a:xfrm>
              <a:prstGeom prst="rect">
                <a:avLst/>
              </a:prstGeom>
              <a:solidFill>
                <a:srgbClr val="FFFFFF"/>
              </a:solidFill>
              <a:ln>
                <a:noFill/>
              </a:ln>
            </p:spPr>
            <p:txBody>
              <a:bodyPr lIns="91425" tIns="45700" rIns="91425" bIns="45700" anchor="t" anchorCtr="0">
                <a:noAutofit/>
              </a:bodyPr>
              <a:lstStyle/>
              <a:p>
                <a:pPr marL="0" marR="0" lvl="0" indent="0" algn="l" rtl="0">
                  <a:lnSpc>
                    <a:spcPct val="90000"/>
                  </a:lnSpc>
                  <a:spcBef>
                    <a:spcPts val="0"/>
                  </a:spcBef>
                  <a:spcAft>
                    <a:spcPts val="400"/>
                  </a:spcAft>
                  <a:buSzPct val="25000"/>
                  <a:buFont typeface="Arial"/>
                  <a:buNone/>
                </a:pPr>
                <a:r>
                  <a:rPr lang="en" sz="1200" b="0" i="0" u="none" strike="noStrike" cap="none" baseline="0">
                    <a:solidFill>
                      <a:schemeClr val="dk1"/>
                    </a:solidFill>
                    <a:latin typeface="Arial"/>
                    <a:ea typeface="Arial"/>
                    <a:cs typeface="Arial"/>
                    <a:sym typeface="Arial"/>
                  </a:rPr>
                  <a:t>25</a:t>
                </a:r>
                <a:r>
                  <a:rPr lang="en" sz="1200" b="0" i="0" u="none" strike="noStrike" cap="none" baseline="30000">
                    <a:solidFill>
                      <a:schemeClr val="dk1"/>
                    </a:solidFill>
                    <a:latin typeface="Arial"/>
                    <a:ea typeface="Arial"/>
                    <a:cs typeface="Arial"/>
                    <a:sym typeface="Arial"/>
                  </a:rPr>
                  <a:t>th</a:t>
                </a:r>
                <a:r>
                  <a:rPr lang="en" sz="1200" b="0" i="0" u="none" strike="noStrike" cap="none" baseline="0">
                    <a:solidFill>
                      <a:schemeClr val="dk1"/>
                    </a:solidFill>
                    <a:latin typeface="Arial"/>
                    <a:ea typeface="Arial"/>
                    <a:cs typeface="Arial"/>
                    <a:sym typeface="Arial"/>
                  </a:rPr>
                  <a:t> percentile</a:t>
                </a:r>
              </a:p>
            </p:txBody>
          </p:sp>
        </p:grpSp>
        <p:grpSp>
          <p:nvGrpSpPr>
            <p:cNvPr id="77" name="Shape 77"/>
            <p:cNvGrpSpPr/>
            <p:nvPr/>
          </p:nvGrpSpPr>
          <p:grpSpPr>
            <a:xfrm>
              <a:off x="4857750" y="4572000"/>
              <a:ext cx="4286249" cy="857250"/>
              <a:chOff x="4857750" y="4572000"/>
              <a:chExt cx="4286249" cy="857250"/>
            </a:xfrm>
          </p:grpSpPr>
          <p:cxnSp>
            <p:nvCxnSpPr>
              <p:cNvPr id="78" name="Shape 78"/>
              <p:cNvCxnSpPr/>
              <p:nvPr/>
            </p:nvCxnSpPr>
            <p:spPr>
              <a:xfrm>
                <a:off x="4857750" y="4926012"/>
                <a:ext cx="1143000" cy="0"/>
              </a:xfrm>
              <a:prstGeom prst="straightConnector1">
                <a:avLst/>
              </a:prstGeom>
              <a:noFill/>
              <a:ln w="9525" cap="rnd">
                <a:solidFill>
                  <a:srgbClr val="000000"/>
                </a:solidFill>
                <a:prstDash val="solid"/>
                <a:miter/>
                <a:headEnd type="triangle" w="med" len="med"/>
                <a:tailEnd type="none" w="med" len="med"/>
              </a:ln>
            </p:spPr>
          </p:cxnSp>
          <p:sp>
            <p:nvSpPr>
              <p:cNvPr id="79" name="Shape 79"/>
              <p:cNvSpPr txBox="1"/>
              <p:nvPr/>
            </p:nvSpPr>
            <p:spPr>
              <a:xfrm>
                <a:off x="6000750" y="4572000"/>
                <a:ext cx="3143249" cy="857250"/>
              </a:xfrm>
              <a:prstGeom prst="rect">
                <a:avLst/>
              </a:prstGeom>
              <a:solidFill>
                <a:srgbClr val="FFFFFF"/>
              </a:solidFill>
              <a:ln>
                <a:noFill/>
              </a:ln>
            </p:spPr>
            <p:txBody>
              <a:bodyPr lIns="91425" tIns="45700" rIns="91425" bIns="45700" anchor="t" anchorCtr="0">
                <a:noAutofit/>
              </a:bodyPr>
              <a:lstStyle/>
              <a:p>
                <a:pPr marL="0" marR="0" lvl="0" indent="0" algn="l" rtl="0">
                  <a:lnSpc>
                    <a:spcPct val="90000"/>
                  </a:lnSpc>
                  <a:spcBef>
                    <a:spcPts val="0"/>
                  </a:spcBef>
                  <a:spcAft>
                    <a:spcPts val="400"/>
                  </a:spcAft>
                  <a:buSzPct val="25000"/>
                  <a:buFont typeface="Arial"/>
                  <a:buNone/>
                </a:pPr>
                <a:r>
                  <a:rPr lang="en" sz="1200" b="0" i="0" u="none" strike="noStrike" cap="none" baseline="0">
                    <a:solidFill>
                      <a:schemeClr val="dk1"/>
                    </a:solidFill>
                    <a:latin typeface="Arial"/>
                    <a:ea typeface="Arial"/>
                    <a:cs typeface="Arial"/>
                    <a:sym typeface="Arial"/>
                  </a:rPr>
                  <a:t>75</a:t>
                </a:r>
                <a:r>
                  <a:rPr lang="en" sz="1200" b="0" i="0" u="none" strike="noStrike" cap="none" baseline="30000">
                    <a:solidFill>
                      <a:schemeClr val="dk1"/>
                    </a:solidFill>
                    <a:latin typeface="Arial"/>
                    <a:ea typeface="Arial"/>
                    <a:cs typeface="Arial"/>
                    <a:sym typeface="Arial"/>
                  </a:rPr>
                  <a:t>th</a:t>
                </a:r>
                <a:r>
                  <a:rPr lang="en" sz="1200" b="0" i="0" u="none" strike="noStrike" cap="none" baseline="0">
                    <a:solidFill>
                      <a:schemeClr val="dk1"/>
                    </a:solidFill>
                    <a:latin typeface="Arial"/>
                    <a:ea typeface="Arial"/>
                    <a:cs typeface="Arial"/>
                    <a:sym typeface="Arial"/>
                  </a:rPr>
                  <a:t> percentile</a:t>
                </a:r>
              </a:p>
            </p:txBody>
          </p:sp>
        </p:grpSp>
        <p:grpSp>
          <p:nvGrpSpPr>
            <p:cNvPr id="80" name="Shape 80"/>
            <p:cNvGrpSpPr/>
            <p:nvPr/>
          </p:nvGrpSpPr>
          <p:grpSpPr>
            <a:xfrm>
              <a:off x="4857750" y="5600700"/>
              <a:ext cx="4286249" cy="857250"/>
              <a:chOff x="4857750" y="5715000"/>
              <a:chExt cx="4286249" cy="857250"/>
            </a:xfrm>
          </p:grpSpPr>
          <p:cxnSp>
            <p:nvCxnSpPr>
              <p:cNvPr id="81" name="Shape 81"/>
              <p:cNvCxnSpPr/>
              <p:nvPr/>
            </p:nvCxnSpPr>
            <p:spPr>
              <a:xfrm>
                <a:off x="4857750" y="6069012"/>
                <a:ext cx="1143000" cy="0"/>
              </a:xfrm>
              <a:prstGeom prst="straightConnector1">
                <a:avLst/>
              </a:prstGeom>
              <a:noFill/>
              <a:ln w="9525" cap="rnd">
                <a:solidFill>
                  <a:srgbClr val="000000"/>
                </a:solidFill>
                <a:prstDash val="solid"/>
                <a:miter/>
                <a:headEnd type="triangle" w="med" len="med"/>
                <a:tailEnd type="none" w="med" len="med"/>
              </a:ln>
            </p:spPr>
          </p:cxnSp>
          <p:sp>
            <p:nvSpPr>
              <p:cNvPr id="82" name="Shape 82"/>
              <p:cNvSpPr txBox="1"/>
              <p:nvPr/>
            </p:nvSpPr>
            <p:spPr>
              <a:xfrm>
                <a:off x="6000750" y="5715000"/>
                <a:ext cx="3143249" cy="857250"/>
              </a:xfrm>
              <a:prstGeom prst="rect">
                <a:avLst/>
              </a:prstGeom>
              <a:solidFill>
                <a:srgbClr val="FFFFFF"/>
              </a:solidFill>
              <a:ln>
                <a:noFill/>
              </a:ln>
            </p:spPr>
            <p:txBody>
              <a:bodyPr lIns="91425" tIns="45700" rIns="91425" bIns="45700" anchor="t" anchorCtr="0">
                <a:noAutofit/>
              </a:bodyPr>
              <a:lstStyle/>
              <a:p>
                <a:pPr marL="0" marR="0" lvl="0" indent="0" algn="l" rtl="0">
                  <a:lnSpc>
                    <a:spcPct val="90000"/>
                  </a:lnSpc>
                  <a:spcBef>
                    <a:spcPts val="0"/>
                  </a:spcBef>
                  <a:spcAft>
                    <a:spcPts val="400"/>
                  </a:spcAft>
                  <a:buSzPct val="25000"/>
                  <a:buFont typeface="Arial"/>
                  <a:buNone/>
                </a:pPr>
                <a:r>
                  <a:rPr lang="en" sz="1200" b="0" i="0" u="none" strike="noStrike" cap="none" baseline="0">
                    <a:solidFill>
                      <a:schemeClr val="dk1"/>
                    </a:solidFill>
                    <a:latin typeface="Arial"/>
                    <a:ea typeface="Arial"/>
                    <a:cs typeface="Arial"/>
                    <a:sym typeface="Arial"/>
                  </a:rPr>
                  <a:t>50</a:t>
                </a:r>
                <a:r>
                  <a:rPr lang="en" sz="1200" b="0" i="0" u="none" strike="noStrike" cap="none" baseline="30000">
                    <a:solidFill>
                      <a:schemeClr val="dk1"/>
                    </a:solidFill>
                    <a:latin typeface="Arial"/>
                    <a:ea typeface="Arial"/>
                    <a:cs typeface="Arial"/>
                    <a:sym typeface="Arial"/>
                  </a:rPr>
                  <a:t>th</a:t>
                </a:r>
                <a:r>
                  <a:rPr lang="en" sz="1200" b="0" i="0" u="none" strike="noStrike" cap="none" baseline="0">
                    <a:solidFill>
                      <a:schemeClr val="dk1"/>
                    </a:solidFill>
                    <a:latin typeface="Arial"/>
                    <a:ea typeface="Arial"/>
                    <a:cs typeface="Arial"/>
                    <a:sym typeface="Arial"/>
                  </a:rPr>
                  <a:t> percentile</a:t>
                </a:r>
              </a:p>
            </p:txBody>
          </p:sp>
        </p:grpSp>
        <p:grpSp>
          <p:nvGrpSpPr>
            <p:cNvPr id="83" name="Shape 83"/>
            <p:cNvGrpSpPr/>
            <p:nvPr/>
          </p:nvGrpSpPr>
          <p:grpSpPr>
            <a:xfrm>
              <a:off x="4857750" y="2446337"/>
              <a:ext cx="4286249" cy="857250"/>
              <a:chOff x="4857750" y="8001000"/>
              <a:chExt cx="4286249" cy="857250"/>
            </a:xfrm>
          </p:grpSpPr>
          <p:cxnSp>
            <p:nvCxnSpPr>
              <p:cNvPr id="84" name="Shape 84"/>
              <p:cNvCxnSpPr/>
              <p:nvPr/>
            </p:nvCxnSpPr>
            <p:spPr>
              <a:xfrm>
                <a:off x="4857750" y="8355011"/>
                <a:ext cx="1143000" cy="0"/>
              </a:xfrm>
              <a:prstGeom prst="straightConnector1">
                <a:avLst/>
              </a:prstGeom>
              <a:noFill/>
              <a:ln w="9525" cap="rnd">
                <a:solidFill>
                  <a:srgbClr val="000000"/>
                </a:solidFill>
                <a:prstDash val="solid"/>
                <a:miter/>
                <a:headEnd type="triangle" w="med" len="med"/>
                <a:tailEnd type="none" w="med" len="med"/>
              </a:ln>
            </p:spPr>
          </p:cxnSp>
          <p:sp>
            <p:nvSpPr>
              <p:cNvPr id="85" name="Shape 85"/>
              <p:cNvSpPr txBox="1"/>
              <p:nvPr/>
            </p:nvSpPr>
            <p:spPr>
              <a:xfrm>
                <a:off x="6000750" y="8001000"/>
                <a:ext cx="3143249" cy="857250"/>
              </a:xfrm>
              <a:prstGeom prst="rect">
                <a:avLst/>
              </a:prstGeom>
              <a:solidFill>
                <a:srgbClr val="FFFFFF"/>
              </a:solidFill>
              <a:ln>
                <a:noFill/>
              </a:ln>
            </p:spPr>
            <p:txBody>
              <a:bodyPr lIns="91425" tIns="45700" rIns="91425" bIns="45700" anchor="t" anchorCtr="0">
                <a:noAutofit/>
              </a:bodyPr>
              <a:lstStyle/>
              <a:p>
                <a:pPr marL="0" marR="0" lvl="0" indent="0" algn="l" rtl="0">
                  <a:lnSpc>
                    <a:spcPct val="90000"/>
                  </a:lnSpc>
                  <a:spcBef>
                    <a:spcPts val="0"/>
                  </a:spcBef>
                  <a:spcAft>
                    <a:spcPts val="400"/>
                  </a:spcAft>
                  <a:buSzPct val="25000"/>
                  <a:buFont typeface="Arial"/>
                  <a:buNone/>
                </a:pPr>
                <a:r>
                  <a:rPr lang="en" sz="1200" b="0" i="0" u="none" strike="noStrike" cap="none" baseline="0">
                    <a:solidFill>
                      <a:schemeClr val="dk1"/>
                    </a:solidFill>
                    <a:latin typeface="Arial"/>
                    <a:ea typeface="Arial"/>
                    <a:cs typeface="Arial"/>
                    <a:sym typeface="Arial"/>
                  </a:rPr>
                  <a:t>90</a:t>
                </a:r>
                <a:r>
                  <a:rPr lang="en" sz="1200" b="0" i="0" u="none" strike="noStrike" cap="none" baseline="30000">
                    <a:solidFill>
                      <a:schemeClr val="dk1"/>
                    </a:solidFill>
                    <a:latin typeface="Arial"/>
                    <a:ea typeface="Arial"/>
                    <a:cs typeface="Arial"/>
                    <a:sym typeface="Arial"/>
                  </a:rPr>
                  <a:t>th</a:t>
                </a:r>
                <a:r>
                  <a:rPr lang="en" sz="1200" b="0" i="0" u="none" strike="noStrike" cap="none" baseline="0">
                    <a:solidFill>
                      <a:schemeClr val="dk1"/>
                    </a:solidFill>
                    <a:latin typeface="Arial"/>
                    <a:ea typeface="Arial"/>
                    <a:cs typeface="Arial"/>
                    <a:sym typeface="Arial"/>
                  </a:rPr>
                  <a:t> percentile</a:t>
                </a:r>
              </a:p>
            </p:txBody>
          </p:sp>
        </p:grpSp>
      </p:grpSp>
      <p:cxnSp>
        <p:nvCxnSpPr>
          <p:cNvPr id="86" name="Shape 86"/>
          <p:cNvCxnSpPr/>
          <p:nvPr/>
        </p:nvCxnSpPr>
        <p:spPr>
          <a:xfrm>
            <a:off x="5181600" y="3962400"/>
            <a:ext cx="990599" cy="533399"/>
          </a:xfrm>
          <a:prstGeom prst="straightConnector1">
            <a:avLst/>
          </a:prstGeom>
          <a:noFill/>
          <a:ln w="38100" cap="rnd">
            <a:solidFill>
              <a:srgbClr val="FF0000"/>
            </a:solidFill>
            <a:prstDash val="solid"/>
            <a:miter/>
            <a:headEnd type="none" w="med" len="med"/>
            <a:tailEnd type="none" w="med" len="med"/>
          </a:ln>
        </p:spPr>
      </p:cxnSp>
      <p:cxnSp>
        <p:nvCxnSpPr>
          <p:cNvPr id="87" name="Shape 87"/>
          <p:cNvCxnSpPr/>
          <p:nvPr/>
        </p:nvCxnSpPr>
        <p:spPr>
          <a:xfrm rot="10800000" flipH="1">
            <a:off x="5105400" y="3962399"/>
            <a:ext cx="1066799" cy="457200"/>
          </a:xfrm>
          <a:prstGeom prst="straightConnector1">
            <a:avLst/>
          </a:prstGeom>
          <a:noFill/>
          <a:ln w="38100" cap="rnd">
            <a:solidFill>
              <a:srgbClr val="FF0000"/>
            </a:solidFill>
            <a:prstDash val="solid"/>
            <a:miter/>
            <a:headEnd type="none" w="med" len="med"/>
            <a:tailEnd type="none" w="med" len="med"/>
          </a:ln>
        </p:spPr>
      </p:cxnSp>
      <p:cxnSp>
        <p:nvCxnSpPr>
          <p:cNvPr id="88" name="Shape 88"/>
          <p:cNvCxnSpPr/>
          <p:nvPr/>
        </p:nvCxnSpPr>
        <p:spPr>
          <a:xfrm>
            <a:off x="5181600" y="6172200"/>
            <a:ext cx="990599" cy="533399"/>
          </a:xfrm>
          <a:prstGeom prst="straightConnector1">
            <a:avLst/>
          </a:prstGeom>
          <a:noFill/>
          <a:ln w="38100" cap="rnd">
            <a:solidFill>
              <a:srgbClr val="FF0000"/>
            </a:solidFill>
            <a:prstDash val="solid"/>
            <a:miter/>
            <a:headEnd type="none" w="med" len="med"/>
            <a:tailEnd type="none" w="med" len="med"/>
          </a:ln>
        </p:spPr>
      </p:cxnSp>
      <p:cxnSp>
        <p:nvCxnSpPr>
          <p:cNvPr id="89" name="Shape 89"/>
          <p:cNvCxnSpPr/>
          <p:nvPr/>
        </p:nvCxnSpPr>
        <p:spPr>
          <a:xfrm rot="10800000" flipH="1">
            <a:off x="5105400" y="6172199"/>
            <a:ext cx="1066799" cy="457200"/>
          </a:xfrm>
          <a:prstGeom prst="straightConnector1">
            <a:avLst/>
          </a:prstGeom>
          <a:noFill/>
          <a:ln w="38100" cap="rnd">
            <a:solidFill>
              <a:srgbClr val="FF0000"/>
            </a:solidFill>
            <a:prstDash val="solid"/>
            <a:miter/>
            <a:headEnd type="none" w="med" len="med"/>
            <a:tailEnd type="none" w="med" len="med"/>
          </a:ln>
        </p:spPr>
      </p:cxnSp>
      <p:grpSp>
        <p:nvGrpSpPr>
          <p:cNvPr id="90" name="Shape 90"/>
          <p:cNvGrpSpPr/>
          <p:nvPr/>
        </p:nvGrpSpPr>
        <p:grpSpPr>
          <a:xfrm>
            <a:off x="6286500" y="4054475"/>
            <a:ext cx="1714500" cy="342900"/>
            <a:chOff x="4857750" y="8001000"/>
            <a:chExt cx="4286249" cy="857250"/>
          </a:xfrm>
        </p:grpSpPr>
        <p:cxnSp>
          <p:nvCxnSpPr>
            <p:cNvPr id="91" name="Shape 91"/>
            <p:cNvCxnSpPr/>
            <p:nvPr/>
          </p:nvCxnSpPr>
          <p:spPr>
            <a:xfrm>
              <a:off x="4857750" y="8355011"/>
              <a:ext cx="1143000" cy="0"/>
            </a:xfrm>
            <a:prstGeom prst="straightConnector1">
              <a:avLst/>
            </a:prstGeom>
            <a:noFill/>
            <a:ln w="9525" cap="rnd">
              <a:solidFill>
                <a:srgbClr val="000000"/>
              </a:solidFill>
              <a:prstDash val="solid"/>
              <a:miter/>
              <a:headEnd type="triangle" w="med" len="med"/>
              <a:tailEnd type="none" w="med" len="med"/>
            </a:ln>
          </p:spPr>
        </p:cxnSp>
        <p:sp>
          <p:nvSpPr>
            <p:cNvPr id="92" name="Shape 92"/>
            <p:cNvSpPr txBox="1"/>
            <p:nvPr/>
          </p:nvSpPr>
          <p:spPr>
            <a:xfrm>
              <a:off x="6000750" y="8001000"/>
              <a:ext cx="3143249" cy="857250"/>
            </a:xfrm>
            <a:prstGeom prst="rect">
              <a:avLst/>
            </a:prstGeom>
            <a:solidFill>
              <a:srgbClr val="FFFFFF"/>
            </a:solidFill>
            <a:ln>
              <a:noFill/>
            </a:ln>
          </p:spPr>
          <p:txBody>
            <a:bodyPr lIns="91425" tIns="45700" rIns="91425" bIns="45700" anchor="t" anchorCtr="0">
              <a:noAutofit/>
            </a:bodyPr>
            <a:lstStyle/>
            <a:p>
              <a:pPr marL="0" marR="0" lvl="0" indent="0" algn="l" rtl="0">
                <a:lnSpc>
                  <a:spcPct val="90000"/>
                </a:lnSpc>
                <a:spcBef>
                  <a:spcPts val="0"/>
                </a:spcBef>
                <a:spcAft>
                  <a:spcPts val="400"/>
                </a:spcAft>
                <a:buSzPct val="25000"/>
                <a:buFont typeface="Arial"/>
                <a:buNone/>
              </a:pPr>
              <a:r>
                <a:rPr lang="en" sz="1200" b="0" i="0" u="none" strike="noStrike" cap="none" baseline="0">
                  <a:solidFill>
                    <a:schemeClr val="dk1"/>
                  </a:solidFill>
                  <a:latin typeface="Arial"/>
                  <a:ea typeface="Arial"/>
                  <a:cs typeface="Arial"/>
                  <a:sym typeface="Arial"/>
                </a:rPr>
                <a:t>Maximum</a:t>
              </a:r>
            </a:p>
          </p:txBody>
        </p:sp>
      </p:grpSp>
      <p:grpSp>
        <p:nvGrpSpPr>
          <p:cNvPr id="93" name="Shape 93"/>
          <p:cNvGrpSpPr/>
          <p:nvPr/>
        </p:nvGrpSpPr>
        <p:grpSpPr>
          <a:xfrm>
            <a:off x="6248400" y="6286500"/>
            <a:ext cx="1714500" cy="342900"/>
            <a:chOff x="4857750" y="8001000"/>
            <a:chExt cx="4286249" cy="857250"/>
          </a:xfrm>
        </p:grpSpPr>
        <p:cxnSp>
          <p:nvCxnSpPr>
            <p:cNvPr id="94" name="Shape 94"/>
            <p:cNvCxnSpPr/>
            <p:nvPr/>
          </p:nvCxnSpPr>
          <p:spPr>
            <a:xfrm>
              <a:off x="4857750" y="8355011"/>
              <a:ext cx="1143000" cy="0"/>
            </a:xfrm>
            <a:prstGeom prst="straightConnector1">
              <a:avLst/>
            </a:prstGeom>
            <a:noFill/>
            <a:ln w="9525" cap="rnd">
              <a:solidFill>
                <a:srgbClr val="000000"/>
              </a:solidFill>
              <a:prstDash val="solid"/>
              <a:miter/>
              <a:headEnd type="triangle" w="med" len="med"/>
              <a:tailEnd type="none" w="med" len="med"/>
            </a:ln>
          </p:spPr>
        </p:cxnSp>
        <p:sp>
          <p:nvSpPr>
            <p:cNvPr id="95" name="Shape 95"/>
            <p:cNvSpPr txBox="1"/>
            <p:nvPr/>
          </p:nvSpPr>
          <p:spPr>
            <a:xfrm>
              <a:off x="6000750" y="8001000"/>
              <a:ext cx="3143249" cy="857250"/>
            </a:xfrm>
            <a:prstGeom prst="rect">
              <a:avLst/>
            </a:prstGeom>
            <a:solidFill>
              <a:srgbClr val="FFFFFF"/>
            </a:solidFill>
            <a:ln>
              <a:noFill/>
            </a:ln>
          </p:spPr>
          <p:txBody>
            <a:bodyPr lIns="91425" tIns="45700" rIns="91425" bIns="45700" anchor="t" anchorCtr="0">
              <a:noAutofit/>
            </a:bodyPr>
            <a:lstStyle/>
            <a:p>
              <a:pPr marL="0" marR="0" lvl="0" indent="0" algn="l" rtl="0">
                <a:lnSpc>
                  <a:spcPct val="90000"/>
                </a:lnSpc>
                <a:spcBef>
                  <a:spcPts val="0"/>
                </a:spcBef>
                <a:spcAft>
                  <a:spcPts val="400"/>
                </a:spcAft>
                <a:buSzPct val="25000"/>
                <a:buFont typeface="Arial"/>
                <a:buNone/>
              </a:pPr>
              <a:r>
                <a:rPr lang="en" sz="1200" b="0" i="0" u="none" strike="noStrike" cap="none" baseline="0">
                  <a:solidFill>
                    <a:schemeClr val="dk1"/>
                  </a:solidFill>
                  <a:latin typeface="Arial"/>
                  <a:ea typeface="Arial"/>
                  <a:cs typeface="Arial"/>
                  <a:sym typeface="Arial"/>
                </a:rPr>
                <a:t>Minimum</a:t>
              </a:r>
            </a:p>
          </p:txBody>
        </p:sp>
      </p:grpSp>
      <p:sp>
        <p:nvSpPr>
          <p:cNvPr id="2" name="TextBox 1"/>
          <p:cNvSpPr txBox="1"/>
          <p:nvPr/>
        </p:nvSpPr>
        <p:spPr>
          <a:xfrm>
            <a:off x="228600" y="2956598"/>
            <a:ext cx="2932213" cy="1815882"/>
          </a:xfrm>
          <a:prstGeom prst="rect">
            <a:avLst/>
          </a:prstGeom>
          <a:noFill/>
        </p:spPr>
        <p:txBody>
          <a:bodyPr wrap="none" rtlCol="0">
            <a:spAutoFit/>
          </a:bodyPr>
          <a:lstStyle/>
          <a:p>
            <a:pPr lvl="0"/>
            <a:r>
              <a:rPr lang="en-US" dirty="0">
                <a:solidFill>
                  <a:schemeClr val="dk1"/>
                </a:solidFill>
              </a:rPr>
              <a:t>See: </a:t>
            </a:r>
          </a:p>
          <a:p>
            <a:pPr lvl="0"/>
            <a:r>
              <a:rPr lang="en-US" dirty="0">
                <a:solidFill>
                  <a:schemeClr val="dk1"/>
                </a:solidFill>
              </a:rPr>
              <a:t>&gt; a&lt;-c(11,12, 22, 33, 34, 100)</a:t>
            </a:r>
          </a:p>
          <a:p>
            <a:pPr lvl="0"/>
            <a:r>
              <a:rPr lang="en-US" dirty="0">
                <a:solidFill>
                  <a:schemeClr val="dk1"/>
                </a:solidFill>
              </a:rPr>
              <a:t>&gt; boxplot(a)</a:t>
            </a:r>
          </a:p>
          <a:p>
            <a:pPr lvl="0"/>
            <a:r>
              <a:rPr lang="en-US" dirty="0">
                <a:solidFill>
                  <a:schemeClr val="dk1"/>
                </a:solidFill>
              </a:rPr>
              <a:t>&gt; b&lt;-c(11,12, 22, 33, 34, 65)</a:t>
            </a:r>
          </a:p>
          <a:p>
            <a:pPr lvl="0"/>
            <a:r>
              <a:rPr lang="en-US" dirty="0">
                <a:solidFill>
                  <a:schemeClr val="dk1"/>
                </a:solidFill>
              </a:rPr>
              <a:t>&gt; boxplot(b)</a:t>
            </a:r>
          </a:p>
          <a:p>
            <a:pPr marL="285750" lvl="0" indent="-285750">
              <a:buFont typeface="Wingdings"/>
              <a:buChar char="Ø"/>
            </a:pPr>
            <a:r>
              <a:rPr lang="en-US" dirty="0">
                <a:solidFill>
                  <a:schemeClr val="dk1"/>
                </a:solidFill>
              </a:rPr>
              <a:t>a&lt;-c(11,12,22, 33, 34, 50, 100)</a:t>
            </a:r>
          </a:p>
          <a:p>
            <a:pPr marL="285750" lvl="0" indent="-285750">
              <a:buFont typeface="Wingdings"/>
              <a:buChar char="Ø"/>
            </a:pPr>
            <a:r>
              <a:rPr lang="en-US" dirty="0">
                <a:solidFill>
                  <a:schemeClr val="dk1"/>
                </a:solidFill>
              </a:rPr>
              <a:t>boxplot(a)</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53" y="4529299"/>
            <a:ext cx="2324416" cy="2320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Shape 162"/>
          <p:cNvSpPr txBox="1"/>
          <p:nvPr/>
        </p:nvSpPr>
        <p:spPr>
          <a:xfrm>
            <a:off x="144601" y="76200"/>
            <a:ext cx="8999399" cy="22146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a:solidFill>
                  <a:schemeClr val="dk1"/>
                </a:solidFill>
                <a:latin typeface="Arial"/>
                <a:ea typeface="Arial"/>
                <a:cs typeface="Arial"/>
                <a:sym typeface="Arial"/>
              </a:rPr>
              <a:t>3-Dimesional Plots</a:t>
            </a:r>
          </a:p>
          <a:p>
            <a:pPr marR="0" lvl="0" algn="l" rtl="0">
              <a:spcBef>
                <a:spcPts val="180"/>
              </a:spcBef>
              <a:spcAft>
                <a:spcPts val="400"/>
              </a:spcAft>
              <a:buNone/>
            </a:pPr>
            <a:r>
              <a:rPr lang="en" sz="2400" b="1" i="0" u="none" strike="noStrike" cap="none" baseline="0">
                <a:solidFill>
                  <a:schemeClr val="dk1"/>
                </a:solidFill>
                <a:latin typeface="Arial"/>
                <a:ea typeface="Arial"/>
                <a:cs typeface="Arial"/>
                <a:sym typeface="Arial"/>
              </a:rPr>
              <a:t>Never use the 3</a:t>
            </a:r>
            <a:r>
              <a:rPr lang="en" sz="2400" b="1" i="0" u="none" strike="noStrike" cap="none" baseline="30000">
                <a:solidFill>
                  <a:schemeClr val="dk1"/>
                </a:solidFill>
                <a:latin typeface="Arial"/>
                <a:ea typeface="Arial"/>
                <a:cs typeface="Arial"/>
                <a:sym typeface="Arial"/>
              </a:rPr>
              <a:t>rd</a:t>
            </a:r>
            <a:r>
              <a:rPr lang="en" sz="2400" b="1" i="0" u="none" strike="noStrike" cap="none" baseline="0">
                <a:solidFill>
                  <a:schemeClr val="dk1"/>
                </a:solidFill>
                <a:latin typeface="Arial"/>
                <a:ea typeface="Arial"/>
                <a:cs typeface="Arial"/>
                <a:sym typeface="Arial"/>
              </a:rPr>
              <a:t> dimension in a manner that conveys no extra information just to make the plot look more impressive</a:t>
            </a: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Shape 169"/>
          <p:cNvSpPr txBox="1"/>
          <p:nvPr/>
        </p:nvSpPr>
        <p:spPr>
          <a:xfrm>
            <a:off x="76200" y="76200"/>
            <a:ext cx="9028199" cy="3068699"/>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a:solidFill>
                  <a:schemeClr val="dk1"/>
                </a:solidFill>
                <a:latin typeface="Arial"/>
                <a:ea typeface="Arial"/>
                <a:cs typeface="Arial"/>
                <a:sym typeface="Arial"/>
              </a:rPr>
              <a:t>3-Dimesional Plots</a:t>
            </a:r>
          </a:p>
          <a:p>
            <a:pPr marR="0" lvl="0" algn="l" rtl="0">
              <a:spcBef>
                <a:spcPts val="180"/>
              </a:spcBef>
              <a:spcAft>
                <a:spcPts val="400"/>
              </a:spcAft>
              <a:buNone/>
            </a:pPr>
            <a:r>
              <a:rPr lang="en" sz="2400" b="1" i="0" u="none" strike="noStrike" cap="none" baseline="0">
                <a:solidFill>
                  <a:schemeClr val="dk1"/>
                </a:solidFill>
                <a:latin typeface="Arial"/>
                <a:ea typeface="Arial"/>
                <a:cs typeface="Arial"/>
                <a:sym typeface="Arial"/>
              </a:rPr>
              <a:t>Never use the 3</a:t>
            </a:r>
            <a:r>
              <a:rPr lang="en" sz="2400" b="1" i="0" u="none" strike="noStrike" cap="none" baseline="30000">
                <a:solidFill>
                  <a:schemeClr val="dk1"/>
                </a:solidFill>
                <a:latin typeface="Arial"/>
                <a:ea typeface="Arial"/>
                <a:cs typeface="Arial"/>
                <a:sym typeface="Arial"/>
              </a:rPr>
              <a:t>rd</a:t>
            </a:r>
            <a:r>
              <a:rPr lang="en" sz="2400" b="1" i="0" u="none" strike="noStrike" cap="none" baseline="0">
                <a:solidFill>
                  <a:schemeClr val="dk1"/>
                </a:solidFill>
                <a:latin typeface="Arial"/>
                <a:ea typeface="Arial"/>
                <a:cs typeface="Arial"/>
                <a:sym typeface="Arial"/>
              </a:rPr>
              <a:t> dimension in a manner that conveys no extra information just to make the plot look more impressive</a:t>
            </a:r>
          </a:p>
          <a:p>
            <a:pPr marL="0" marR="0" lvl="0" indent="0" algn="l" rtl="0">
              <a:spcBef>
                <a:spcPts val="0"/>
              </a:spcBef>
              <a:buNone/>
            </a:pPr>
            <a:endParaRPr sz="2400" b="0" i="0" u="none" strike="noStrike" cap="none" baseline="0">
              <a:solidFill>
                <a:schemeClr val="dk1"/>
              </a:solidFill>
              <a:latin typeface="Arial"/>
              <a:ea typeface="Arial"/>
              <a:cs typeface="Arial"/>
              <a:sym typeface="Arial"/>
            </a:endParaRPr>
          </a:p>
          <a:p>
            <a:pPr marR="0" lvl="0" algn="l" rtl="0">
              <a:spcBef>
                <a:spcPts val="180"/>
              </a:spcBef>
              <a:spcAft>
                <a:spcPts val="400"/>
              </a:spcAft>
              <a:buNone/>
            </a:pPr>
            <a:r>
              <a:rPr lang="en" sz="2400" b="1" i="0" u="none" strike="noStrike" cap="none" baseline="0">
                <a:solidFill>
                  <a:schemeClr val="dk1"/>
                </a:solidFill>
                <a:latin typeface="Arial"/>
                <a:ea typeface="Arial"/>
                <a:cs typeface="Arial"/>
                <a:sym typeface="Arial"/>
              </a:rPr>
              <a:t>Examples:</a:t>
            </a: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p:txBody>
      </p:sp>
      <p:pic>
        <p:nvPicPr>
          <p:cNvPr id="170" name="Shape 170"/>
          <p:cNvPicPr preferRelativeResize="0"/>
          <p:nvPr/>
        </p:nvPicPr>
        <p:blipFill>
          <a:blip r:embed="rId3">
            <a:alphaModFix/>
          </a:blip>
          <a:stretch>
            <a:fillRect/>
          </a:stretch>
        </p:blipFill>
        <p:spPr>
          <a:xfrm>
            <a:off x="228600" y="2743200"/>
            <a:ext cx="3657600" cy="2257424"/>
          </a:xfrm>
          <a:prstGeom prst="rect">
            <a:avLst/>
          </a:prstGeom>
          <a:noFill/>
          <a:ln>
            <a:noFill/>
          </a:ln>
        </p:spPr>
      </p:pic>
      <p:pic>
        <p:nvPicPr>
          <p:cNvPr id="171" name="Shape 171"/>
          <p:cNvPicPr preferRelativeResize="0"/>
          <p:nvPr/>
        </p:nvPicPr>
        <p:blipFill>
          <a:blip r:embed="rId4">
            <a:alphaModFix/>
          </a:blip>
          <a:stretch>
            <a:fillRect/>
          </a:stretch>
        </p:blipFill>
        <p:spPr>
          <a:xfrm>
            <a:off x="3962400" y="5029200"/>
            <a:ext cx="5181600" cy="18288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Shape 178"/>
          <p:cNvSpPr txBox="1"/>
          <p:nvPr/>
        </p:nvSpPr>
        <p:spPr>
          <a:xfrm>
            <a:off x="152400" y="76200"/>
            <a:ext cx="8840100" cy="2790899"/>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dirty="0">
                <a:solidFill>
                  <a:schemeClr val="dk1"/>
                </a:solidFill>
                <a:latin typeface="Arial"/>
                <a:ea typeface="Arial"/>
                <a:cs typeface="Arial"/>
                <a:sym typeface="Arial"/>
              </a:rPr>
              <a:t>Do’s and Don’ts (Page 130)</a:t>
            </a:r>
          </a:p>
          <a:p>
            <a:pPr marL="0" marR="0" lvl="0" indent="0" algn="l" rtl="0">
              <a:spcBef>
                <a:spcPts val="0"/>
              </a:spcBef>
              <a:buNone/>
            </a:pPr>
            <a:endParaRPr sz="1800" b="0" i="0" u="none" strike="noStrike" cap="none" baseline="0" dirty="0">
              <a:solidFill>
                <a:schemeClr val="dk1"/>
              </a:solidFill>
              <a:latin typeface="Arial"/>
              <a:ea typeface="Arial"/>
              <a:cs typeface="Arial"/>
              <a:sym typeface="Arial"/>
            </a:endParaRPr>
          </a:p>
          <a:p>
            <a:pPr marR="0" lvl="0" algn="l" rtl="0">
              <a:spcBef>
                <a:spcPts val="180"/>
              </a:spcBef>
              <a:spcAft>
                <a:spcPts val="400"/>
              </a:spcAft>
              <a:buNone/>
            </a:pPr>
            <a:r>
              <a:rPr lang="en" sz="2400" b="1" i="0" u="none" strike="noStrike" cap="none" baseline="0" dirty="0">
                <a:solidFill>
                  <a:schemeClr val="dk1"/>
                </a:solidFill>
                <a:latin typeface="Arial"/>
                <a:ea typeface="Arial"/>
                <a:cs typeface="Arial"/>
                <a:sym typeface="Arial"/>
              </a:rPr>
              <a:t>Read the ACCENT Principles</a:t>
            </a:r>
          </a:p>
          <a:p>
            <a:pPr lvl="0"/>
            <a:r>
              <a:rPr lang="en-US" sz="2400" dirty="0">
                <a:solidFill>
                  <a:schemeClr val="dk1"/>
                </a:solidFill>
                <a:hlinkClick r:id="rId3"/>
              </a:rPr>
              <a:t>http://</a:t>
            </a:r>
            <a:r>
              <a:rPr lang="en-US" sz="2400" dirty="0" smtClean="0">
                <a:solidFill>
                  <a:schemeClr val="dk1"/>
                </a:solidFill>
                <a:hlinkClick r:id="rId3"/>
              </a:rPr>
              <a:t>www.datavis.ca/gallery/accent.php</a:t>
            </a:r>
            <a:r>
              <a:rPr lang="en-US" sz="2400" dirty="0" smtClean="0">
                <a:solidFill>
                  <a:schemeClr val="dk1"/>
                </a:solidFill>
              </a:rPr>
              <a:t> </a:t>
            </a:r>
            <a:endParaRPr sz="2400" b="0" i="0" u="none" strike="noStrike" cap="none" baseline="0" dirty="0">
              <a:solidFill>
                <a:schemeClr val="dk1"/>
              </a:solidFill>
              <a:latin typeface="Arial"/>
              <a:ea typeface="Arial"/>
              <a:cs typeface="Arial"/>
              <a:sym typeface="Arial"/>
            </a:endParaRPr>
          </a:p>
          <a:p>
            <a:pPr marR="0" lvl="0" algn="l" rtl="0">
              <a:spcBef>
                <a:spcPts val="180"/>
              </a:spcBef>
              <a:spcAft>
                <a:spcPts val="400"/>
              </a:spcAft>
              <a:buNone/>
            </a:pPr>
            <a:r>
              <a:rPr lang="en" sz="2400" b="1" i="0" u="none" strike="noStrike" cap="none" baseline="0" dirty="0">
                <a:solidFill>
                  <a:schemeClr val="dk1"/>
                </a:solidFill>
                <a:latin typeface="Arial"/>
                <a:ea typeface="Arial"/>
                <a:cs typeface="Arial"/>
                <a:sym typeface="Arial"/>
              </a:rPr>
              <a:t>Read Tufte’s Guidelines</a:t>
            </a:r>
          </a:p>
          <a:p>
            <a:pPr marL="0" marR="0" lvl="0" indent="0" algn="l" rtl="0">
              <a:spcBef>
                <a:spcPts val="0"/>
              </a:spcBef>
              <a:buNone/>
            </a:pPr>
            <a:endParaRPr sz="18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990600" y="228600"/>
            <a:ext cx="7848599" cy="914400"/>
          </a:xfrm>
          <a:prstGeom prst="rect">
            <a:avLst/>
          </a:prstGeom>
          <a:noFill/>
          <a:ln>
            <a:noFill/>
          </a:ln>
        </p:spPr>
        <p:txBody>
          <a:bodyPr lIns="85325" tIns="42650" rIns="85325" bIns="42650" anchor="b" anchorCtr="0">
            <a:noAutofit/>
          </a:bodyPr>
          <a:lstStyle/>
          <a:p>
            <a:pPr marL="0" marR="0" lvl="0" indent="0" algn="ctr" rtl="0">
              <a:spcBef>
                <a:spcPts val="0"/>
              </a:spcBef>
              <a:spcAft>
                <a:spcPts val="0"/>
              </a:spcAft>
              <a:buClr>
                <a:schemeClr val="dk2"/>
              </a:buClr>
              <a:buSzPct val="25000"/>
              <a:buFont typeface="Arial"/>
              <a:buNone/>
            </a:pPr>
            <a:r>
              <a:rPr lang="en" sz="4000" b="1" i="0" u="none" strike="noStrike" cap="none" baseline="0">
                <a:solidFill>
                  <a:schemeClr val="dk2"/>
                </a:solidFill>
                <a:latin typeface="Arial"/>
                <a:ea typeface="Arial"/>
                <a:cs typeface="Arial"/>
                <a:sym typeface="Arial"/>
              </a:rPr>
              <a:t>Compressing Vertical Axis</a:t>
            </a:r>
          </a:p>
        </p:txBody>
      </p:sp>
      <p:sp>
        <p:nvSpPr>
          <p:cNvPr id="186" name="Shape 186"/>
          <p:cNvSpPr txBox="1"/>
          <p:nvPr/>
        </p:nvSpPr>
        <p:spPr>
          <a:xfrm>
            <a:off x="4876800" y="2057400"/>
            <a:ext cx="4114800" cy="576262"/>
          </a:xfrm>
          <a:prstGeom prst="rect">
            <a:avLst/>
          </a:prstGeom>
          <a:noFill/>
          <a:ln>
            <a:noFill/>
          </a:ln>
        </p:spPr>
        <p:txBody>
          <a:bodyPr lIns="90475" tIns="44450" rIns="90475" bIns="44450" anchor="t" anchorCtr="0">
            <a:noAutofit/>
          </a:bodyPr>
          <a:lstStyle/>
          <a:p>
            <a:pPr marL="0" marR="0" lvl="0" indent="0" algn="ctr" rtl="0">
              <a:spcBef>
                <a:spcPts val="1600"/>
              </a:spcBef>
              <a:buClr>
                <a:schemeClr val="dk1"/>
              </a:buClr>
              <a:buSzPct val="25000"/>
              <a:buFont typeface="Arial"/>
              <a:buNone/>
            </a:pPr>
            <a:r>
              <a:rPr lang="en" sz="3200" b="1" i="0" u="none" strike="noStrike" cap="none" baseline="0">
                <a:solidFill>
                  <a:schemeClr val="folHlink"/>
                </a:solidFill>
                <a:latin typeface="Arial"/>
                <a:ea typeface="Arial"/>
                <a:cs typeface="Arial"/>
                <a:sym typeface="Arial"/>
              </a:rPr>
              <a:t>Good Presentation</a:t>
            </a:r>
          </a:p>
        </p:txBody>
      </p:sp>
      <p:sp>
        <p:nvSpPr>
          <p:cNvPr id="187" name="Shape 187"/>
          <p:cNvSpPr txBox="1"/>
          <p:nvPr/>
        </p:nvSpPr>
        <p:spPr>
          <a:xfrm>
            <a:off x="1511300" y="2730500"/>
            <a:ext cx="2540000" cy="454024"/>
          </a:xfrm>
          <a:prstGeom prst="rect">
            <a:avLst/>
          </a:prstGeom>
          <a:noFill/>
          <a:ln>
            <a:noFill/>
          </a:ln>
        </p:spPr>
        <p:txBody>
          <a:bodyPr lIns="90475" tIns="44450" rIns="90475" bIns="44450" anchor="t" anchorCtr="0">
            <a:noAutofit/>
          </a:bodyPr>
          <a:lstStyle/>
          <a:p>
            <a:pPr marL="0" marR="0" lvl="0" indent="0" algn="ctr" rtl="0">
              <a:spcBef>
                <a:spcPts val="90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Quarterly Sales</a:t>
            </a:r>
          </a:p>
        </p:txBody>
      </p:sp>
      <p:sp>
        <p:nvSpPr>
          <p:cNvPr id="188" name="Shape 188"/>
          <p:cNvSpPr txBox="1"/>
          <p:nvPr/>
        </p:nvSpPr>
        <p:spPr>
          <a:xfrm>
            <a:off x="5551487" y="2732086"/>
            <a:ext cx="2538412" cy="454024"/>
          </a:xfrm>
          <a:prstGeom prst="rect">
            <a:avLst/>
          </a:prstGeom>
          <a:noFill/>
          <a:ln>
            <a:noFill/>
          </a:ln>
        </p:spPr>
        <p:txBody>
          <a:bodyPr lIns="90475" tIns="44450" rIns="90475" bIns="44450" anchor="t" anchorCtr="0">
            <a:noAutofit/>
          </a:bodyPr>
          <a:lstStyle/>
          <a:p>
            <a:pPr marL="0" marR="0" lvl="0" indent="0" algn="ctr" rtl="0">
              <a:spcBef>
                <a:spcPts val="90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Quarterly Sales</a:t>
            </a:r>
          </a:p>
        </p:txBody>
      </p:sp>
      <p:sp>
        <p:nvSpPr>
          <p:cNvPr id="189" name="Shape 189"/>
          <p:cNvSpPr txBox="1"/>
          <p:nvPr/>
        </p:nvSpPr>
        <p:spPr>
          <a:xfrm>
            <a:off x="598487" y="2046286"/>
            <a:ext cx="4060825" cy="576262"/>
          </a:xfrm>
          <a:prstGeom prst="rect">
            <a:avLst/>
          </a:prstGeom>
          <a:noFill/>
          <a:ln>
            <a:noFill/>
          </a:ln>
        </p:spPr>
        <p:txBody>
          <a:bodyPr lIns="90475" tIns="44450" rIns="90475" bIns="44450" anchor="t" anchorCtr="0">
            <a:noAutofit/>
          </a:bodyPr>
          <a:lstStyle/>
          <a:p>
            <a:pPr marL="0" marR="0" lvl="0" indent="0" algn="ctr" rtl="0">
              <a:spcBef>
                <a:spcPts val="1600"/>
              </a:spcBef>
              <a:buClr>
                <a:schemeClr val="dk1"/>
              </a:buClr>
              <a:buSzPct val="25000"/>
              <a:buFont typeface="Arial"/>
              <a:buNone/>
            </a:pPr>
            <a:r>
              <a:rPr lang="en" sz="3200" b="1" i="0" u="none" strike="noStrike" cap="none" baseline="0">
                <a:solidFill>
                  <a:srgbClr val="FF0000"/>
                </a:solidFill>
                <a:latin typeface="Arial"/>
                <a:ea typeface="Arial"/>
                <a:cs typeface="Arial"/>
                <a:sym typeface="Arial"/>
              </a:rPr>
              <a:t>Bad Presentation</a:t>
            </a:r>
          </a:p>
        </p:txBody>
      </p:sp>
      <p:sp>
        <p:nvSpPr>
          <p:cNvPr id="190" name="Shape 190"/>
          <p:cNvSpPr/>
          <p:nvPr/>
        </p:nvSpPr>
        <p:spPr>
          <a:xfrm>
            <a:off x="5419725" y="4400550"/>
            <a:ext cx="488950" cy="628649"/>
          </a:xfrm>
          <a:custGeom>
            <a:avLst/>
            <a:gdLst/>
            <a:ahLst/>
            <a:cxnLst/>
            <a:rect l="0" t="0" r="0" b="0"/>
            <a:pathLst>
              <a:path w="307" h="395" extrusionOk="0">
                <a:moveTo>
                  <a:pt x="0" y="0"/>
                </a:moveTo>
                <a:lnTo>
                  <a:pt x="307" y="0"/>
                </a:lnTo>
                <a:lnTo>
                  <a:pt x="307" y="395"/>
                </a:lnTo>
                <a:lnTo>
                  <a:pt x="0" y="395"/>
                </a:lnTo>
                <a:lnTo>
                  <a:pt x="0" y="0"/>
                </a:lnTo>
              </a:path>
            </a:pathLst>
          </a:custGeom>
          <a:solidFill>
            <a:srgbClr val="CC6600"/>
          </a:solidFill>
          <a:ln w="12700" cap="rnd">
            <a:solidFill>
              <a:srgbClr val="0000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191" name="Shape 191"/>
          <p:cNvSpPr/>
          <p:nvPr/>
        </p:nvSpPr>
        <p:spPr>
          <a:xfrm>
            <a:off x="6148387" y="4187825"/>
            <a:ext cx="495300" cy="841374"/>
          </a:xfrm>
          <a:custGeom>
            <a:avLst/>
            <a:gdLst/>
            <a:ahLst/>
            <a:cxnLst/>
            <a:rect l="0" t="0" r="0" b="0"/>
            <a:pathLst>
              <a:path w="311" h="529" extrusionOk="0">
                <a:moveTo>
                  <a:pt x="0" y="0"/>
                </a:moveTo>
                <a:lnTo>
                  <a:pt x="311" y="0"/>
                </a:lnTo>
                <a:lnTo>
                  <a:pt x="311" y="529"/>
                </a:lnTo>
                <a:lnTo>
                  <a:pt x="0" y="529"/>
                </a:lnTo>
                <a:lnTo>
                  <a:pt x="0" y="0"/>
                </a:lnTo>
              </a:path>
            </a:pathLst>
          </a:custGeom>
          <a:solidFill>
            <a:srgbClr val="CC6600"/>
          </a:solidFill>
          <a:ln w="12700" cap="rnd">
            <a:solidFill>
              <a:srgbClr val="0000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192" name="Shape 192"/>
          <p:cNvSpPr/>
          <p:nvPr/>
        </p:nvSpPr>
        <p:spPr>
          <a:xfrm>
            <a:off x="6883400" y="3648075"/>
            <a:ext cx="488950" cy="1381125"/>
          </a:xfrm>
          <a:custGeom>
            <a:avLst/>
            <a:gdLst/>
            <a:ahLst/>
            <a:cxnLst/>
            <a:rect l="0" t="0" r="0" b="0"/>
            <a:pathLst>
              <a:path w="307" h="869" extrusionOk="0">
                <a:moveTo>
                  <a:pt x="0" y="0"/>
                </a:moveTo>
                <a:lnTo>
                  <a:pt x="307" y="0"/>
                </a:lnTo>
                <a:lnTo>
                  <a:pt x="307" y="869"/>
                </a:lnTo>
                <a:lnTo>
                  <a:pt x="0" y="869"/>
                </a:lnTo>
                <a:lnTo>
                  <a:pt x="0" y="0"/>
                </a:lnTo>
              </a:path>
            </a:pathLst>
          </a:custGeom>
          <a:solidFill>
            <a:srgbClr val="CC6600"/>
          </a:solidFill>
          <a:ln w="12700" cap="rnd">
            <a:solidFill>
              <a:srgbClr val="0000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193" name="Shape 193"/>
          <p:cNvSpPr/>
          <p:nvPr/>
        </p:nvSpPr>
        <p:spPr>
          <a:xfrm>
            <a:off x="7612061" y="4400550"/>
            <a:ext cx="490537" cy="628649"/>
          </a:xfrm>
          <a:custGeom>
            <a:avLst/>
            <a:gdLst/>
            <a:ahLst/>
            <a:cxnLst/>
            <a:rect l="0" t="0" r="0" b="0"/>
            <a:pathLst>
              <a:path w="308" h="395" extrusionOk="0">
                <a:moveTo>
                  <a:pt x="0" y="0"/>
                </a:moveTo>
                <a:lnTo>
                  <a:pt x="308" y="0"/>
                </a:lnTo>
                <a:lnTo>
                  <a:pt x="308" y="395"/>
                </a:lnTo>
                <a:lnTo>
                  <a:pt x="0" y="395"/>
                </a:lnTo>
                <a:lnTo>
                  <a:pt x="0" y="0"/>
                </a:lnTo>
              </a:path>
            </a:pathLst>
          </a:custGeom>
          <a:solidFill>
            <a:srgbClr val="CC6600"/>
          </a:solidFill>
          <a:ln w="12700" cap="rnd">
            <a:solidFill>
              <a:srgbClr val="0000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cxnSp>
        <p:nvCxnSpPr>
          <p:cNvPr id="194" name="Shape 194"/>
          <p:cNvCxnSpPr/>
          <p:nvPr/>
        </p:nvCxnSpPr>
        <p:spPr>
          <a:xfrm>
            <a:off x="5334000" y="3743325"/>
            <a:ext cx="0" cy="1285874"/>
          </a:xfrm>
          <a:prstGeom prst="straightConnector1">
            <a:avLst/>
          </a:prstGeom>
          <a:noFill/>
          <a:ln w="12700" cap="rnd">
            <a:solidFill>
              <a:schemeClr val="dk1"/>
            </a:solidFill>
            <a:prstDash val="solid"/>
            <a:miter/>
            <a:headEnd type="none" w="med" len="med"/>
            <a:tailEnd type="none" w="med" len="med"/>
          </a:ln>
        </p:spPr>
      </p:cxnSp>
      <p:cxnSp>
        <p:nvCxnSpPr>
          <p:cNvPr id="195" name="Shape 195"/>
          <p:cNvCxnSpPr/>
          <p:nvPr/>
        </p:nvCxnSpPr>
        <p:spPr>
          <a:xfrm>
            <a:off x="5334000" y="5029200"/>
            <a:ext cx="2819400" cy="0"/>
          </a:xfrm>
          <a:prstGeom prst="straightConnector1">
            <a:avLst/>
          </a:prstGeom>
          <a:noFill/>
          <a:ln w="12700" cap="rnd">
            <a:solidFill>
              <a:schemeClr val="dk1"/>
            </a:solidFill>
            <a:prstDash val="solid"/>
            <a:miter/>
            <a:headEnd type="none" w="med" len="med"/>
            <a:tailEnd type="none" w="med" len="med"/>
          </a:ln>
        </p:spPr>
      </p:cxnSp>
      <p:sp>
        <p:nvSpPr>
          <p:cNvPr id="196" name="Shape 196"/>
          <p:cNvSpPr txBox="1"/>
          <p:nvPr/>
        </p:nvSpPr>
        <p:spPr>
          <a:xfrm>
            <a:off x="4864100" y="4787900"/>
            <a:ext cx="350837" cy="454024"/>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0</a:t>
            </a:r>
          </a:p>
        </p:txBody>
      </p:sp>
      <p:sp>
        <p:nvSpPr>
          <p:cNvPr id="197" name="Shape 197"/>
          <p:cNvSpPr txBox="1"/>
          <p:nvPr/>
        </p:nvSpPr>
        <p:spPr>
          <a:xfrm>
            <a:off x="4632325" y="4025900"/>
            <a:ext cx="520700" cy="454024"/>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25</a:t>
            </a:r>
          </a:p>
        </p:txBody>
      </p:sp>
      <p:sp>
        <p:nvSpPr>
          <p:cNvPr id="198" name="Shape 198"/>
          <p:cNvSpPr txBox="1"/>
          <p:nvPr/>
        </p:nvSpPr>
        <p:spPr>
          <a:xfrm>
            <a:off x="4632325" y="3259136"/>
            <a:ext cx="520700" cy="454024"/>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50</a:t>
            </a:r>
          </a:p>
        </p:txBody>
      </p:sp>
      <p:sp>
        <p:nvSpPr>
          <p:cNvPr id="199" name="Shape 199"/>
          <p:cNvSpPr txBox="1"/>
          <p:nvPr/>
        </p:nvSpPr>
        <p:spPr>
          <a:xfrm>
            <a:off x="5365750" y="5246687"/>
            <a:ext cx="587374" cy="454024"/>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Q1</a:t>
            </a:r>
          </a:p>
        </p:txBody>
      </p:sp>
      <p:sp>
        <p:nvSpPr>
          <p:cNvPr id="200" name="Shape 200"/>
          <p:cNvSpPr txBox="1"/>
          <p:nvPr/>
        </p:nvSpPr>
        <p:spPr>
          <a:xfrm>
            <a:off x="6094412" y="5246687"/>
            <a:ext cx="587374" cy="454024"/>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Q2</a:t>
            </a:r>
          </a:p>
        </p:txBody>
      </p:sp>
      <p:sp>
        <p:nvSpPr>
          <p:cNvPr id="201" name="Shape 201"/>
          <p:cNvSpPr txBox="1"/>
          <p:nvPr/>
        </p:nvSpPr>
        <p:spPr>
          <a:xfrm>
            <a:off x="6824661" y="5246687"/>
            <a:ext cx="587374" cy="454024"/>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Q3</a:t>
            </a:r>
          </a:p>
        </p:txBody>
      </p:sp>
      <p:sp>
        <p:nvSpPr>
          <p:cNvPr id="202" name="Shape 202"/>
          <p:cNvSpPr txBox="1"/>
          <p:nvPr/>
        </p:nvSpPr>
        <p:spPr>
          <a:xfrm>
            <a:off x="7531100" y="5245100"/>
            <a:ext cx="587374" cy="454024"/>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Q4</a:t>
            </a:r>
          </a:p>
        </p:txBody>
      </p:sp>
      <p:sp>
        <p:nvSpPr>
          <p:cNvPr id="203" name="Shape 203"/>
          <p:cNvSpPr txBox="1"/>
          <p:nvPr/>
        </p:nvSpPr>
        <p:spPr>
          <a:xfrm>
            <a:off x="5119687" y="3013075"/>
            <a:ext cx="371474" cy="500062"/>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2700" b="1" i="0" u="none" strike="noStrike" cap="none" baseline="0">
                <a:solidFill>
                  <a:schemeClr val="lt2"/>
                </a:solidFill>
                <a:latin typeface="Arial"/>
                <a:ea typeface="Arial"/>
                <a:cs typeface="Arial"/>
                <a:sym typeface="Arial"/>
              </a:rPr>
              <a:t>$</a:t>
            </a:r>
          </a:p>
        </p:txBody>
      </p:sp>
      <p:sp>
        <p:nvSpPr>
          <p:cNvPr id="204" name="Shape 204"/>
          <p:cNvSpPr/>
          <p:nvPr/>
        </p:nvSpPr>
        <p:spPr>
          <a:xfrm>
            <a:off x="1385887" y="4867275"/>
            <a:ext cx="461961" cy="161925"/>
          </a:xfrm>
          <a:custGeom>
            <a:avLst/>
            <a:gdLst/>
            <a:ahLst/>
            <a:cxnLst/>
            <a:rect l="0" t="0" r="0" b="0"/>
            <a:pathLst>
              <a:path w="290" h="95" extrusionOk="0">
                <a:moveTo>
                  <a:pt x="0" y="0"/>
                </a:moveTo>
                <a:lnTo>
                  <a:pt x="290" y="0"/>
                </a:lnTo>
                <a:lnTo>
                  <a:pt x="290" y="95"/>
                </a:lnTo>
                <a:lnTo>
                  <a:pt x="0" y="95"/>
                </a:lnTo>
                <a:lnTo>
                  <a:pt x="0" y="0"/>
                </a:lnTo>
              </a:path>
            </a:pathLst>
          </a:custGeom>
          <a:solidFill>
            <a:srgbClr val="CC6600"/>
          </a:solidFill>
          <a:ln w="12700" cap="rnd">
            <a:solidFill>
              <a:srgbClr val="0000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205" name="Shape 205"/>
          <p:cNvSpPr/>
          <p:nvPr/>
        </p:nvSpPr>
        <p:spPr>
          <a:xfrm>
            <a:off x="2073275" y="4813300"/>
            <a:ext cx="461961" cy="215900"/>
          </a:xfrm>
          <a:custGeom>
            <a:avLst/>
            <a:gdLst/>
            <a:ahLst/>
            <a:cxnLst/>
            <a:rect l="0" t="0" r="0" b="0"/>
            <a:pathLst>
              <a:path w="290" h="129" extrusionOk="0">
                <a:moveTo>
                  <a:pt x="0" y="0"/>
                </a:moveTo>
                <a:lnTo>
                  <a:pt x="290" y="0"/>
                </a:lnTo>
                <a:lnTo>
                  <a:pt x="290" y="129"/>
                </a:lnTo>
                <a:lnTo>
                  <a:pt x="0" y="129"/>
                </a:lnTo>
                <a:lnTo>
                  <a:pt x="0" y="0"/>
                </a:lnTo>
              </a:path>
            </a:pathLst>
          </a:custGeom>
          <a:solidFill>
            <a:srgbClr val="CC6600"/>
          </a:solidFill>
          <a:ln w="12700" cap="rnd">
            <a:solidFill>
              <a:srgbClr val="0000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206" name="Shape 206"/>
          <p:cNvSpPr/>
          <p:nvPr/>
        </p:nvSpPr>
        <p:spPr>
          <a:xfrm>
            <a:off x="2762250" y="4678362"/>
            <a:ext cx="461961" cy="350837"/>
          </a:xfrm>
          <a:custGeom>
            <a:avLst/>
            <a:gdLst/>
            <a:ahLst/>
            <a:cxnLst/>
            <a:rect l="0" t="0" r="0" b="0"/>
            <a:pathLst>
              <a:path w="290" h="214" extrusionOk="0">
                <a:moveTo>
                  <a:pt x="0" y="0"/>
                </a:moveTo>
                <a:lnTo>
                  <a:pt x="290" y="0"/>
                </a:lnTo>
                <a:lnTo>
                  <a:pt x="290" y="214"/>
                </a:lnTo>
                <a:lnTo>
                  <a:pt x="0" y="214"/>
                </a:lnTo>
                <a:lnTo>
                  <a:pt x="0" y="0"/>
                </a:lnTo>
              </a:path>
            </a:pathLst>
          </a:custGeom>
          <a:solidFill>
            <a:srgbClr val="CC6600"/>
          </a:solidFill>
          <a:ln w="12700" cap="rnd">
            <a:solidFill>
              <a:srgbClr val="0000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207" name="Shape 207"/>
          <p:cNvSpPr/>
          <p:nvPr/>
        </p:nvSpPr>
        <p:spPr>
          <a:xfrm>
            <a:off x="3449637" y="4867275"/>
            <a:ext cx="461961" cy="161925"/>
          </a:xfrm>
          <a:custGeom>
            <a:avLst/>
            <a:gdLst/>
            <a:ahLst/>
            <a:cxnLst/>
            <a:rect l="0" t="0" r="0" b="0"/>
            <a:pathLst>
              <a:path w="290" h="95" extrusionOk="0">
                <a:moveTo>
                  <a:pt x="0" y="0"/>
                </a:moveTo>
                <a:lnTo>
                  <a:pt x="290" y="0"/>
                </a:lnTo>
                <a:lnTo>
                  <a:pt x="290" y="95"/>
                </a:lnTo>
                <a:lnTo>
                  <a:pt x="0" y="95"/>
                </a:lnTo>
                <a:lnTo>
                  <a:pt x="0" y="0"/>
                </a:lnTo>
              </a:path>
            </a:pathLst>
          </a:custGeom>
          <a:solidFill>
            <a:srgbClr val="CC6600"/>
          </a:solidFill>
          <a:ln w="12700" cap="rnd">
            <a:solidFill>
              <a:srgbClr val="0000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cxnSp>
        <p:nvCxnSpPr>
          <p:cNvPr id="208" name="Shape 208"/>
          <p:cNvCxnSpPr/>
          <p:nvPr/>
        </p:nvCxnSpPr>
        <p:spPr>
          <a:xfrm>
            <a:off x="1295400" y="3743325"/>
            <a:ext cx="0" cy="1285874"/>
          </a:xfrm>
          <a:prstGeom prst="straightConnector1">
            <a:avLst/>
          </a:prstGeom>
          <a:noFill/>
          <a:ln w="12700" cap="rnd">
            <a:solidFill>
              <a:schemeClr val="dk1"/>
            </a:solidFill>
            <a:prstDash val="solid"/>
            <a:miter/>
            <a:headEnd type="none" w="med" len="med"/>
            <a:tailEnd type="none" w="med" len="med"/>
          </a:ln>
        </p:spPr>
      </p:cxnSp>
      <p:cxnSp>
        <p:nvCxnSpPr>
          <p:cNvPr id="209" name="Shape 209"/>
          <p:cNvCxnSpPr/>
          <p:nvPr/>
        </p:nvCxnSpPr>
        <p:spPr>
          <a:xfrm>
            <a:off x="1295400" y="5029200"/>
            <a:ext cx="2743199" cy="0"/>
          </a:xfrm>
          <a:prstGeom prst="straightConnector1">
            <a:avLst/>
          </a:prstGeom>
          <a:noFill/>
          <a:ln w="12700" cap="rnd">
            <a:solidFill>
              <a:schemeClr val="dk1"/>
            </a:solidFill>
            <a:prstDash val="solid"/>
            <a:miter/>
            <a:headEnd type="none" w="med" len="med"/>
            <a:tailEnd type="none" w="med" len="med"/>
          </a:ln>
        </p:spPr>
      </p:cxnSp>
      <p:sp>
        <p:nvSpPr>
          <p:cNvPr id="210" name="Shape 210"/>
          <p:cNvSpPr txBox="1"/>
          <p:nvPr/>
        </p:nvSpPr>
        <p:spPr>
          <a:xfrm>
            <a:off x="773112" y="4787900"/>
            <a:ext cx="350837" cy="454024"/>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0</a:t>
            </a:r>
          </a:p>
        </p:txBody>
      </p:sp>
      <p:sp>
        <p:nvSpPr>
          <p:cNvPr id="211" name="Shape 211"/>
          <p:cNvSpPr txBox="1"/>
          <p:nvPr/>
        </p:nvSpPr>
        <p:spPr>
          <a:xfrm>
            <a:off x="442912" y="4032250"/>
            <a:ext cx="690561" cy="454024"/>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100</a:t>
            </a:r>
          </a:p>
        </p:txBody>
      </p:sp>
      <p:sp>
        <p:nvSpPr>
          <p:cNvPr id="212" name="Shape 212"/>
          <p:cNvSpPr txBox="1"/>
          <p:nvPr/>
        </p:nvSpPr>
        <p:spPr>
          <a:xfrm>
            <a:off x="442912" y="3276600"/>
            <a:ext cx="690561" cy="454024"/>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200</a:t>
            </a:r>
          </a:p>
        </p:txBody>
      </p:sp>
      <p:sp>
        <p:nvSpPr>
          <p:cNvPr id="213" name="Shape 213"/>
          <p:cNvSpPr txBox="1"/>
          <p:nvPr/>
        </p:nvSpPr>
        <p:spPr>
          <a:xfrm>
            <a:off x="1319212" y="5233987"/>
            <a:ext cx="587374" cy="454024"/>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Q1</a:t>
            </a:r>
          </a:p>
        </p:txBody>
      </p:sp>
      <p:sp>
        <p:nvSpPr>
          <p:cNvPr id="214" name="Shape 214"/>
          <p:cNvSpPr txBox="1"/>
          <p:nvPr/>
        </p:nvSpPr>
        <p:spPr>
          <a:xfrm>
            <a:off x="2006600" y="5233987"/>
            <a:ext cx="587374" cy="454024"/>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Q2</a:t>
            </a:r>
          </a:p>
        </p:txBody>
      </p:sp>
      <p:sp>
        <p:nvSpPr>
          <p:cNvPr id="215" name="Shape 215"/>
          <p:cNvSpPr txBox="1"/>
          <p:nvPr/>
        </p:nvSpPr>
        <p:spPr>
          <a:xfrm>
            <a:off x="2730500" y="5245100"/>
            <a:ext cx="587374" cy="454024"/>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Q3</a:t>
            </a:r>
          </a:p>
        </p:txBody>
      </p:sp>
      <p:sp>
        <p:nvSpPr>
          <p:cNvPr id="216" name="Shape 216"/>
          <p:cNvSpPr txBox="1"/>
          <p:nvPr/>
        </p:nvSpPr>
        <p:spPr>
          <a:xfrm>
            <a:off x="3382962" y="5233987"/>
            <a:ext cx="587374" cy="454024"/>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Q4</a:t>
            </a:r>
          </a:p>
        </p:txBody>
      </p:sp>
      <p:sp>
        <p:nvSpPr>
          <p:cNvPr id="217" name="Shape 217"/>
          <p:cNvSpPr txBox="1"/>
          <p:nvPr/>
        </p:nvSpPr>
        <p:spPr>
          <a:xfrm>
            <a:off x="1130300" y="3035300"/>
            <a:ext cx="379412" cy="515936"/>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2800" b="1" i="0" u="none" strike="noStrike" cap="none" baseline="0">
                <a:solidFill>
                  <a:schemeClr val="lt2"/>
                </a:solidFill>
                <a:latin typeface="Arial"/>
                <a:ea typeface="Arial"/>
                <a:cs typeface="Arial"/>
                <a:sym typeface="Arial"/>
              </a:rPr>
              <a:t>$</a:t>
            </a:r>
          </a:p>
        </p:txBody>
      </p:sp>
      <p:sp>
        <p:nvSpPr>
          <p:cNvPr id="218" name="Shape 218"/>
          <p:cNvSpPr/>
          <p:nvPr/>
        </p:nvSpPr>
        <p:spPr>
          <a:xfrm>
            <a:off x="68261" y="1857375"/>
            <a:ext cx="892174" cy="896936"/>
          </a:xfrm>
          <a:custGeom>
            <a:avLst/>
            <a:gdLst/>
            <a:ahLst/>
            <a:cxnLst/>
            <a:rect l="0" t="0" r="0" b="0"/>
            <a:pathLst>
              <a:path w="561" h="564" extrusionOk="0">
                <a:moveTo>
                  <a:pt x="561" y="289"/>
                </a:moveTo>
                <a:lnTo>
                  <a:pt x="559" y="311"/>
                </a:lnTo>
                <a:lnTo>
                  <a:pt x="555" y="339"/>
                </a:lnTo>
                <a:lnTo>
                  <a:pt x="548" y="366"/>
                </a:lnTo>
                <a:lnTo>
                  <a:pt x="538" y="392"/>
                </a:lnTo>
                <a:lnTo>
                  <a:pt x="526" y="416"/>
                </a:lnTo>
                <a:lnTo>
                  <a:pt x="512" y="440"/>
                </a:lnTo>
                <a:lnTo>
                  <a:pt x="496" y="462"/>
                </a:lnTo>
                <a:lnTo>
                  <a:pt x="478" y="482"/>
                </a:lnTo>
                <a:lnTo>
                  <a:pt x="458" y="500"/>
                </a:lnTo>
                <a:lnTo>
                  <a:pt x="436" y="516"/>
                </a:lnTo>
                <a:lnTo>
                  <a:pt x="414" y="530"/>
                </a:lnTo>
                <a:lnTo>
                  <a:pt x="389" y="543"/>
                </a:lnTo>
                <a:lnTo>
                  <a:pt x="364" y="552"/>
                </a:lnTo>
                <a:lnTo>
                  <a:pt x="337" y="559"/>
                </a:lnTo>
                <a:lnTo>
                  <a:pt x="309" y="563"/>
                </a:lnTo>
                <a:lnTo>
                  <a:pt x="280" y="564"/>
                </a:lnTo>
                <a:lnTo>
                  <a:pt x="252" y="563"/>
                </a:lnTo>
                <a:lnTo>
                  <a:pt x="224" y="559"/>
                </a:lnTo>
                <a:lnTo>
                  <a:pt x="198" y="552"/>
                </a:lnTo>
                <a:lnTo>
                  <a:pt x="172" y="543"/>
                </a:lnTo>
                <a:lnTo>
                  <a:pt x="148" y="530"/>
                </a:lnTo>
                <a:lnTo>
                  <a:pt x="124" y="516"/>
                </a:lnTo>
                <a:lnTo>
                  <a:pt x="103" y="500"/>
                </a:lnTo>
                <a:lnTo>
                  <a:pt x="83" y="482"/>
                </a:lnTo>
                <a:lnTo>
                  <a:pt x="65" y="462"/>
                </a:lnTo>
                <a:lnTo>
                  <a:pt x="48" y="440"/>
                </a:lnTo>
                <a:lnTo>
                  <a:pt x="34" y="416"/>
                </a:lnTo>
                <a:lnTo>
                  <a:pt x="22" y="392"/>
                </a:lnTo>
                <a:lnTo>
                  <a:pt x="13" y="366"/>
                </a:lnTo>
                <a:lnTo>
                  <a:pt x="6" y="339"/>
                </a:lnTo>
                <a:lnTo>
                  <a:pt x="2" y="311"/>
                </a:lnTo>
                <a:lnTo>
                  <a:pt x="0" y="282"/>
                </a:lnTo>
                <a:lnTo>
                  <a:pt x="2" y="254"/>
                </a:lnTo>
                <a:lnTo>
                  <a:pt x="13" y="199"/>
                </a:lnTo>
                <a:lnTo>
                  <a:pt x="22" y="173"/>
                </a:lnTo>
                <a:lnTo>
                  <a:pt x="34" y="149"/>
                </a:lnTo>
                <a:lnTo>
                  <a:pt x="48" y="125"/>
                </a:lnTo>
                <a:lnTo>
                  <a:pt x="65" y="103"/>
                </a:lnTo>
                <a:lnTo>
                  <a:pt x="83" y="83"/>
                </a:lnTo>
                <a:lnTo>
                  <a:pt x="103" y="65"/>
                </a:lnTo>
                <a:lnTo>
                  <a:pt x="124" y="49"/>
                </a:lnTo>
                <a:lnTo>
                  <a:pt x="148" y="34"/>
                </a:lnTo>
                <a:lnTo>
                  <a:pt x="172" y="22"/>
                </a:lnTo>
                <a:lnTo>
                  <a:pt x="198" y="13"/>
                </a:lnTo>
                <a:lnTo>
                  <a:pt x="224" y="6"/>
                </a:lnTo>
                <a:lnTo>
                  <a:pt x="252" y="1"/>
                </a:lnTo>
                <a:lnTo>
                  <a:pt x="280" y="0"/>
                </a:lnTo>
                <a:lnTo>
                  <a:pt x="309" y="1"/>
                </a:lnTo>
                <a:lnTo>
                  <a:pt x="337" y="6"/>
                </a:lnTo>
                <a:lnTo>
                  <a:pt x="364" y="13"/>
                </a:lnTo>
                <a:lnTo>
                  <a:pt x="389" y="22"/>
                </a:lnTo>
                <a:lnTo>
                  <a:pt x="414" y="34"/>
                </a:lnTo>
                <a:lnTo>
                  <a:pt x="436" y="49"/>
                </a:lnTo>
                <a:lnTo>
                  <a:pt x="458" y="65"/>
                </a:lnTo>
                <a:lnTo>
                  <a:pt x="478" y="83"/>
                </a:lnTo>
                <a:lnTo>
                  <a:pt x="496" y="103"/>
                </a:lnTo>
                <a:lnTo>
                  <a:pt x="512" y="125"/>
                </a:lnTo>
                <a:lnTo>
                  <a:pt x="526" y="149"/>
                </a:lnTo>
                <a:lnTo>
                  <a:pt x="538" y="173"/>
                </a:lnTo>
                <a:lnTo>
                  <a:pt x="548" y="199"/>
                </a:lnTo>
                <a:lnTo>
                  <a:pt x="555" y="226"/>
                </a:lnTo>
                <a:lnTo>
                  <a:pt x="561" y="282"/>
                </a:lnTo>
                <a:lnTo>
                  <a:pt x="508" y="282"/>
                </a:lnTo>
                <a:lnTo>
                  <a:pt x="506" y="259"/>
                </a:lnTo>
                <a:lnTo>
                  <a:pt x="503" y="237"/>
                </a:lnTo>
                <a:lnTo>
                  <a:pt x="497" y="215"/>
                </a:lnTo>
                <a:lnTo>
                  <a:pt x="489" y="194"/>
                </a:lnTo>
                <a:lnTo>
                  <a:pt x="480" y="174"/>
                </a:lnTo>
                <a:lnTo>
                  <a:pt x="468" y="155"/>
                </a:lnTo>
                <a:lnTo>
                  <a:pt x="455" y="137"/>
                </a:lnTo>
                <a:lnTo>
                  <a:pt x="441" y="121"/>
                </a:lnTo>
                <a:lnTo>
                  <a:pt x="424" y="106"/>
                </a:lnTo>
                <a:lnTo>
                  <a:pt x="407" y="93"/>
                </a:lnTo>
                <a:lnTo>
                  <a:pt x="388" y="81"/>
                </a:lnTo>
                <a:lnTo>
                  <a:pt x="369" y="72"/>
                </a:lnTo>
                <a:lnTo>
                  <a:pt x="348" y="64"/>
                </a:lnTo>
                <a:lnTo>
                  <a:pt x="327" y="58"/>
                </a:lnTo>
                <a:lnTo>
                  <a:pt x="304" y="55"/>
                </a:lnTo>
                <a:lnTo>
                  <a:pt x="281" y="53"/>
                </a:lnTo>
                <a:lnTo>
                  <a:pt x="258" y="55"/>
                </a:lnTo>
                <a:lnTo>
                  <a:pt x="235" y="58"/>
                </a:lnTo>
                <a:lnTo>
                  <a:pt x="214" y="64"/>
                </a:lnTo>
                <a:lnTo>
                  <a:pt x="193" y="72"/>
                </a:lnTo>
                <a:lnTo>
                  <a:pt x="173" y="81"/>
                </a:lnTo>
                <a:lnTo>
                  <a:pt x="154" y="93"/>
                </a:lnTo>
                <a:lnTo>
                  <a:pt x="137" y="106"/>
                </a:lnTo>
                <a:lnTo>
                  <a:pt x="468" y="410"/>
                </a:lnTo>
                <a:lnTo>
                  <a:pt x="455" y="427"/>
                </a:lnTo>
                <a:lnTo>
                  <a:pt x="440" y="444"/>
                </a:lnTo>
                <a:lnTo>
                  <a:pt x="424" y="458"/>
                </a:lnTo>
                <a:lnTo>
                  <a:pt x="93" y="155"/>
                </a:lnTo>
                <a:lnTo>
                  <a:pt x="82" y="174"/>
                </a:lnTo>
                <a:lnTo>
                  <a:pt x="72" y="194"/>
                </a:lnTo>
                <a:lnTo>
                  <a:pt x="64" y="215"/>
                </a:lnTo>
                <a:lnTo>
                  <a:pt x="59" y="237"/>
                </a:lnTo>
                <a:lnTo>
                  <a:pt x="55" y="259"/>
                </a:lnTo>
                <a:lnTo>
                  <a:pt x="54" y="282"/>
                </a:lnTo>
                <a:lnTo>
                  <a:pt x="55" y="305"/>
                </a:lnTo>
                <a:lnTo>
                  <a:pt x="59" y="328"/>
                </a:lnTo>
                <a:lnTo>
                  <a:pt x="64" y="350"/>
                </a:lnTo>
                <a:lnTo>
                  <a:pt x="72" y="371"/>
                </a:lnTo>
                <a:lnTo>
                  <a:pt x="82" y="391"/>
                </a:lnTo>
                <a:lnTo>
                  <a:pt x="93" y="410"/>
                </a:lnTo>
                <a:lnTo>
                  <a:pt x="106" y="427"/>
                </a:lnTo>
                <a:lnTo>
                  <a:pt x="121" y="444"/>
                </a:lnTo>
                <a:lnTo>
                  <a:pt x="137" y="459"/>
                </a:lnTo>
                <a:lnTo>
                  <a:pt x="154" y="472"/>
                </a:lnTo>
                <a:lnTo>
                  <a:pt x="173" y="483"/>
                </a:lnTo>
                <a:lnTo>
                  <a:pt x="193" y="493"/>
                </a:lnTo>
                <a:lnTo>
                  <a:pt x="214" y="501"/>
                </a:lnTo>
                <a:lnTo>
                  <a:pt x="235" y="506"/>
                </a:lnTo>
                <a:lnTo>
                  <a:pt x="258" y="510"/>
                </a:lnTo>
                <a:lnTo>
                  <a:pt x="281" y="511"/>
                </a:lnTo>
                <a:lnTo>
                  <a:pt x="304" y="510"/>
                </a:lnTo>
                <a:lnTo>
                  <a:pt x="327" y="506"/>
                </a:lnTo>
                <a:lnTo>
                  <a:pt x="348" y="501"/>
                </a:lnTo>
                <a:lnTo>
                  <a:pt x="369" y="493"/>
                </a:lnTo>
                <a:lnTo>
                  <a:pt x="388" y="483"/>
                </a:lnTo>
                <a:lnTo>
                  <a:pt x="407" y="472"/>
                </a:lnTo>
                <a:lnTo>
                  <a:pt x="424" y="458"/>
                </a:lnTo>
                <a:lnTo>
                  <a:pt x="440" y="444"/>
                </a:lnTo>
                <a:lnTo>
                  <a:pt x="455" y="427"/>
                </a:lnTo>
                <a:lnTo>
                  <a:pt x="468" y="410"/>
                </a:lnTo>
                <a:lnTo>
                  <a:pt x="480" y="391"/>
                </a:lnTo>
                <a:lnTo>
                  <a:pt x="489" y="371"/>
                </a:lnTo>
                <a:lnTo>
                  <a:pt x="497" y="350"/>
                </a:lnTo>
                <a:lnTo>
                  <a:pt x="503" y="328"/>
                </a:lnTo>
                <a:lnTo>
                  <a:pt x="506" y="305"/>
                </a:lnTo>
                <a:lnTo>
                  <a:pt x="508" y="282"/>
                </a:lnTo>
                <a:lnTo>
                  <a:pt x="561" y="282"/>
                </a:lnTo>
                <a:lnTo>
                  <a:pt x="561" y="289"/>
                </a:lnTo>
              </a:path>
            </a:pathLst>
          </a:custGeom>
          <a:solidFill>
            <a:srgbClr val="FF0054"/>
          </a:solidFill>
          <a:ln w="12700" cap="rnd">
            <a:solidFill>
              <a:srgbClr val="FF0054"/>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219" name="Shape 219"/>
          <p:cNvSpPr txBox="1"/>
          <p:nvPr/>
        </p:nvSpPr>
        <p:spPr>
          <a:xfrm>
            <a:off x="4649787" y="1906586"/>
            <a:ext cx="835025" cy="758825"/>
          </a:xfrm>
          <a:prstGeom prst="rect">
            <a:avLst/>
          </a:prstGeom>
          <a:noFill/>
          <a:ln>
            <a:noFill/>
          </a:ln>
        </p:spPr>
        <p:txBody>
          <a:bodyPr lIns="90475" tIns="44450" rIns="90475" bIns="44450" anchor="t" anchorCtr="0">
            <a:noAutofit/>
          </a:bodyPr>
          <a:lstStyle/>
          <a:p>
            <a:pPr marL="0" marR="0" lvl="0" indent="0" algn="l" rtl="0">
              <a:spcBef>
                <a:spcPts val="2200"/>
              </a:spcBef>
              <a:buClr>
                <a:schemeClr val="dk1"/>
              </a:buClr>
              <a:buSzPct val="25000"/>
              <a:buFont typeface="Arial"/>
              <a:buNone/>
            </a:pPr>
            <a:r>
              <a:rPr lang="en" sz="4400" b="0" i="0" u="none" strike="noStrike" cap="none" baseline="0">
                <a:solidFill>
                  <a:schemeClr val="folHlink"/>
                </a:solidFill>
                <a:latin typeface="Arial"/>
                <a:ea typeface="Arial"/>
                <a:cs typeface="Arial"/>
                <a:sym typeface="Arial"/>
              </a:rPr>
              <a:t>✓</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1150937" y="228600"/>
            <a:ext cx="7383461" cy="990599"/>
          </a:xfrm>
          <a:prstGeom prst="rect">
            <a:avLst/>
          </a:prstGeom>
          <a:noFill/>
          <a:ln>
            <a:noFill/>
          </a:ln>
        </p:spPr>
        <p:txBody>
          <a:bodyPr lIns="85325" tIns="42650" rIns="85325" bIns="42650" anchor="b" anchorCtr="0">
            <a:noAutofit/>
          </a:bodyPr>
          <a:lstStyle/>
          <a:p>
            <a:pPr marL="0" marR="0" lvl="0" indent="0" algn="ctr" rtl="0">
              <a:spcBef>
                <a:spcPts val="0"/>
              </a:spcBef>
              <a:spcAft>
                <a:spcPts val="0"/>
              </a:spcAft>
              <a:buClr>
                <a:schemeClr val="dk2"/>
              </a:buClr>
              <a:buSzPct val="25000"/>
              <a:buFont typeface="Arial"/>
              <a:buNone/>
            </a:pPr>
            <a:r>
              <a:rPr lang="en" sz="3600" b="1" i="0" u="none" strike="noStrike" cap="small" baseline="0">
                <a:solidFill>
                  <a:schemeClr val="dk2"/>
                </a:solidFill>
                <a:latin typeface="Arial"/>
                <a:ea typeface="Arial"/>
                <a:cs typeface="Arial"/>
                <a:sym typeface="Arial"/>
              </a:rPr>
              <a:t>No Zero Point On Vertical Axis</a:t>
            </a:r>
          </a:p>
        </p:txBody>
      </p:sp>
      <p:sp>
        <p:nvSpPr>
          <p:cNvPr id="227" name="Shape 227"/>
          <p:cNvSpPr txBox="1"/>
          <p:nvPr/>
        </p:nvSpPr>
        <p:spPr>
          <a:xfrm>
            <a:off x="5549900" y="2022475"/>
            <a:ext cx="2384424" cy="363536"/>
          </a:xfrm>
          <a:prstGeom prst="rect">
            <a:avLst/>
          </a:prstGeom>
          <a:noFill/>
          <a:ln>
            <a:noFill/>
          </a:ln>
        </p:spPr>
        <p:txBody>
          <a:bodyPr lIns="90475" tIns="44450" rIns="90475" bIns="44450" anchor="t" anchorCtr="0">
            <a:noAutofit/>
          </a:bodyPr>
          <a:lstStyle/>
          <a:p>
            <a:pPr marL="0" marR="0" lvl="0" indent="0" algn="ctr" rtl="0">
              <a:spcBef>
                <a:spcPts val="900"/>
              </a:spcBef>
              <a:buClr>
                <a:schemeClr val="dk1"/>
              </a:buClr>
              <a:buSzPct val="25000"/>
              <a:buFont typeface="Arial"/>
              <a:buNone/>
            </a:pPr>
            <a:r>
              <a:rPr lang="en" sz="1800" b="1" i="0" u="none" strike="noStrike" cap="none" baseline="0">
                <a:solidFill>
                  <a:schemeClr val="dk1"/>
                </a:solidFill>
                <a:latin typeface="Arial"/>
                <a:ea typeface="Arial"/>
                <a:cs typeface="Arial"/>
                <a:sym typeface="Arial"/>
              </a:rPr>
              <a:t>Monthly Sales</a:t>
            </a:r>
          </a:p>
        </p:txBody>
      </p:sp>
      <p:cxnSp>
        <p:nvCxnSpPr>
          <p:cNvPr id="228" name="Shape 228"/>
          <p:cNvCxnSpPr/>
          <p:nvPr/>
        </p:nvCxnSpPr>
        <p:spPr>
          <a:xfrm>
            <a:off x="5257800" y="2195511"/>
            <a:ext cx="0" cy="1409700"/>
          </a:xfrm>
          <a:prstGeom prst="straightConnector1">
            <a:avLst/>
          </a:prstGeom>
          <a:noFill/>
          <a:ln w="12700" cap="rnd">
            <a:solidFill>
              <a:schemeClr val="dk1"/>
            </a:solidFill>
            <a:prstDash val="solid"/>
            <a:miter/>
            <a:headEnd type="none" w="med" len="med"/>
            <a:tailEnd type="none" w="med" len="med"/>
          </a:ln>
        </p:spPr>
      </p:cxnSp>
      <p:cxnSp>
        <p:nvCxnSpPr>
          <p:cNvPr id="229" name="Shape 229"/>
          <p:cNvCxnSpPr/>
          <p:nvPr/>
        </p:nvCxnSpPr>
        <p:spPr>
          <a:xfrm>
            <a:off x="5257800" y="4114800"/>
            <a:ext cx="2743199" cy="0"/>
          </a:xfrm>
          <a:prstGeom prst="straightConnector1">
            <a:avLst/>
          </a:prstGeom>
          <a:noFill/>
          <a:ln w="12700" cap="rnd">
            <a:solidFill>
              <a:schemeClr val="dk1"/>
            </a:solidFill>
            <a:prstDash val="solid"/>
            <a:miter/>
            <a:headEnd type="none" w="med" len="med"/>
            <a:tailEnd type="none" w="med" len="med"/>
          </a:ln>
        </p:spPr>
      </p:cxnSp>
      <p:sp>
        <p:nvSpPr>
          <p:cNvPr id="230" name="Shape 230"/>
          <p:cNvSpPr txBox="1"/>
          <p:nvPr/>
        </p:nvSpPr>
        <p:spPr>
          <a:xfrm>
            <a:off x="4699000" y="3927475"/>
            <a:ext cx="711200" cy="363536"/>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dk1"/>
                </a:solidFill>
                <a:latin typeface="Arial"/>
                <a:ea typeface="Arial"/>
                <a:cs typeface="Arial"/>
                <a:sym typeface="Arial"/>
              </a:rPr>
              <a:t> 0</a:t>
            </a:r>
          </a:p>
        </p:txBody>
      </p:sp>
      <p:sp>
        <p:nvSpPr>
          <p:cNvPr id="231" name="Shape 231"/>
          <p:cNvSpPr txBox="1"/>
          <p:nvPr/>
        </p:nvSpPr>
        <p:spPr>
          <a:xfrm>
            <a:off x="4711700" y="3013075"/>
            <a:ext cx="434974" cy="363536"/>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dk1"/>
                </a:solidFill>
                <a:latin typeface="Arial"/>
                <a:ea typeface="Arial"/>
                <a:cs typeface="Arial"/>
                <a:sym typeface="Arial"/>
              </a:rPr>
              <a:t>39</a:t>
            </a:r>
          </a:p>
        </p:txBody>
      </p:sp>
      <p:sp>
        <p:nvSpPr>
          <p:cNvPr id="232" name="Shape 232"/>
          <p:cNvSpPr txBox="1"/>
          <p:nvPr/>
        </p:nvSpPr>
        <p:spPr>
          <a:xfrm>
            <a:off x="4711700" y="2632075"/>
            <a:ext cx="434974" cy="363536"/>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dk1"/>
                </a:solidFill>
                <a:latin typeface="Arial"/>
                <a:ea typeface="Arial"/>
                <a:cs typeface="Arial"/>
                <a:sym typeface="Arial"/>
              </a:rPr>
              <a:t>42</a:t>
            </a:r>
          </a:p>
        </p:txBody>
      </p:sp>
      <p:sp>
        <p:nvSpPr>
          <p:cNvPr id="233" name="Shape 233"/>
          <p:cNvSpPr txBox="1"/>
          <p:nvPr/>
        </p:nvSpPr>
        <p:spPr>
          <a:xfrm>
            <a:off x="4711700" y="2251075"/>
            <a:ext cx="434974" cy="363536"/>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dk1"/>
                </a:solidFill>
                <a:latin typeface="Arial"/>
                <a:ea typeface="Arial"/>
                <a:cs typeface="Arial"/>
                <a:sym typeface="Arial"/>
              </a:rPr>
              <a:t>45</a:t>
            </a:r>
          </a:p>
        </p:txBody>
      </p:sp>
      <p:sp>
        <p:nvSpPr>
          <p:cNvPr id="234" name="Shape 234"/>
          <p:cNvSpPr txBox="1"/>
          <p:nvPr/>
        </p:nvSpPr>
        <p:spPr>
          <a:xfrm>
            <a:off x="5254625" y="4125912"/>
            <a:ext cx="307974" cy="363536"/>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dk1"/>
                </a:solidFill>
                <a:latin typeface="Arial"/>
                <a:ea typeface="Arial"/>
                <a:cs typeface="Arial"/>
                <a:sym typeface="Arial"/>
              </a:rPr>
              <a:t>J</a:t>
            </a:r>
          </a:p>
        </p:txBody>
      </p:sp>
      <p:sp>
        <p:nvSpPr>
          <p:cNvPr id="235" name="Shape 235"/>
          <p:cNvSpPr txBox="1"/>
          <p:nvPr/>
        </p:nvSpPr>
        <p:spPr>
          <a:xfrm>
            <a:off x="5718175" y="4132262"/>
            <a:ext cx="320675" cy="363536"/>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dk1"/>
                </a:solidFill>
                <a:latin typeface="Arial"/>
                <a:ea typeface="Arial"/>
                <a:cs typeface="Arial"/>
                <a:sym typeface="Arial"/>
              </a:rPr>
              <a:t>F</a:t>
            </a:r>
          </a:p>
        </p:txBody>
      </p:sp>
      <p:sp>
        <p:nvSpPr>
          <p:cNvPr id="236" name="Shape 236"/>
          <p:cNvSpPr txBox="1"/>
          <p:nvPr/>
        </p:nvSpPr>
        <p:spPr>
          <a:xfrm>
            <a:off x="6169025" y="4125912"/>
            <a:ext cx="371474" cy="363536"/>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dk1"/>
                </a:solidFill>
                <a:latin typeface="Arial"/>
                <a:ea typeface="Arial"/>
                <a:cs typeface="Arial"/>
                <a:sym typeface="Arial"/>
              </a:rPr>
              <a:t>M</a:t>
            </a:r>
          </a:p>
        </p:txBody>
      </p:sp>
      <p:sp>
        <p:nvSpPr>
          <p:cNvPr id="237" name="Shape 237"/>
          <p:cNvSpPr txBox="1"/>
          <p:nvPr/>
        </p:nvSpPr>
        <p:spPr>
          <a:xfrm>
            <a:off x="6702425" y="4125912"/>
            <a:ext cx="346074" cy="363536"/>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dk1"/>
                </a:solidFill>
                <a:latin typeface="Arial"/>
                <a:ea typeface="Arial"/>
                <a:cs typeface="Arial"/>
                <a:sym typeface="Arial"/>
              </a:rPr>
              <a:t>A</a:t>
            </a:r>
          </a:p>
        </p:txBody>
      </p:sp>
      <p:sp>
        <p:nvSpPr>
          <p:cNvPr id="238" name="Shape 238"/>
          <p:cNvSpPr txBox="1"/>
          <p:nvPr/>
        </p:nvSpPr>
        <p:spPr>
          <a:xfrm>
            <a:off x="7159625" y="4125912"/>
            <a:ext cx="371474" cy="363536"/>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dk1"/>
                </a:solidFill>
                <a:latin typeface="Arial"/>
                <a:ea typeface="Arial"/>
                <a:cs typeface="Arial"/>
                <a:sym typeface="Arial"/>
              </a:rPr>
              <a:t>M</a:t>
            </a:r>
          </a:p>
        </p:txBody>
      </p:sp>
      <p:sp>
        <p:nvSpPr>
          <p:cNvPr id="239" name="Shape 239"/>
          <p:cNvSpPr txBox="1"/>
          <p:nvPr/>
        </p:nvSpPr>
        <p:spPr>
          <a:xfrm>
            <a:off x="7693025" y="4125912"/>
            <a:ext cx="307974" cy="363536"/>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dk1"/>
                </a:solidFill>
                <a:latin typeface="Arial"/>
                <a:ea typeface="Arial"/>
                <a:cs typeface="Arial"/>
                <a:sym typeface="Arial"/>
              </a:rPr>
              <a:t>J</a:t>
            </a:r>
          </a:p>
        </p:txBody>
      </p:sp>
      <p:sp>
        <p:nvSpPr>
          <p:cNvPr id="240" name="Shape 240"/>
          <p:cNvSpPr txBox="1"/>
          <p:nvPr/>
        </p:nvSpPr>
        <p:spPr>
          <a:xfrm>
            <a:off x="5029200" y="1928811"/>
            <a:ext cx="307974" cy="363536"/>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dk1"/>
                </a:solidFill>
                <a:latin typeface="Arial"/>
                <a:ea typeface="Arial"/>
                <a:cs typeface="Arial"/>
                <a:sym typeface="Arial"/>
              </a:rPr>
              <a:t>$</a:t>
            </a:r>
          </a:p>
        </p:txBody>
      </p:sp>
      <p:sp>
        <p:nvSpPr>
          <p:cNvPr id="241" name="Shape 241"/>
          <p:cNvSpPr txBox="1"/>
          <p:nvPr/>
        </p:nvSpPr>
        <p:spPr>
          <a:xfrm>
            <a:off x="4713287" y="3394075"/>
            <a:ext cx="631825" cy="363536"/>
          </a:xfrm>
          <a:prstGeom prst="rect">
            <a:avLst/>
          </a:prstGeom>
          <a:noFill/>
          <a:ln>
            <a:noFill/>
          </a:ln>
        </p:spPr>
        <p:txBody>
          <a:bodyPr lIns="90475" tIns="44450" rIns="90475" bIns="44450" anchor="t" anchorCtr="0">
            <a:noAutofit/>
          </a:bodyPr>
          <a:lstStyle/>
          <a:p>
            <a:pPr marL="0" marR="0" lvl="0" indent="0" algn="l" rtl="0">
              <a:spcBef>
                <a:spcPts val="900"/>
              </a:spcBef>
              <a:buClr>
                <a:schemeClr val="dk1"/>
              </a:buClr>
              <a:buSzPct val="25000"/>
              <a:buFont typeface="Arial"/>
              <a:buNone/>
            </a:pPr>
            <a:r>
              <a:rPr lang="en" sz="1800" b="1" i="0" u="none" strike="noStrike" cap="none" baseline="0">
                <a:solidFill>
                  <a:schemeClr val="dk1"/>
                </a:solidFill>
                <a:latin typeface="Arial"/>
                <a:ea typeface="Arial"/>
                <a:cs typeface="Arial"/>
                <a:sym typeface="Arial"/>
              </a:rPr>
              <a:t>36</a:t>
            </a:r>
          </a:p>
        </p:txBody>
      </p:sp>
      <p:cxnSp>
        <p:nvCxnSpPr>
          <p:cNvPr id="242" name="Shape 242"/>
          <p:cNvCxnSpPr/>
          <p:nvPr/>
        </p:nvCxnSpPr>
        <p:spPr>
          <a:xfrm>
            <a:off x="5257800" y="3986212"/>
            <a:ext cx="0" cy="152399"/>
          </a:xfrm>
          <a:prstGeom prst="straightConnector1">
            <a:avLst/>
          </a:prstGeom>
          <a:noFill/>
          <a:ln w="12700" cap="rnd">
            <a:solidFill>
              <a:schemeClr val="dk1"/>
            </a:solidFill>
            <a:prstDash val="solid"/>
            <a:miter/>
            <a:headEnd type="none" w="med" len="med"/>
            <a:tailEnd type="none" w="med" len="med"/>
          </a:ln>
        </p:spPr>
      </p:cxnSp>
      <p:cxnSp>
        <p:nvCxnSpPr>
          <p:cNvPr id="243" name="Shape 243"/>
          <p:cNvCxnSpPr/>
          <p:nvPr/>
        </p:nvCxnSpPr>
        <p:spPr>
          <a:xfrm rot="10800000" flipH="1">
            <a:off x="5257800" y="3910012"/>
            <a:ext cx="76199" cy="66674"/>
          </a:xfrm>
          <a:prstGeom prst="straightConnector1">
            <a:avLst/>
          </a:prstGeom>
          <a:noFill/>
          <a:ln w="28575" cap="rnd">
            <a:solidFill>
              <a:schemeClr val="hlink"/>
            </a:solidFill>
            <a:prstDash val="solid"/>
            <a:miter/>
            <a:headEnd type="none" w="med" len="med"/>
            <a:tailEnd type="none" w="med" len="med"/>
          </a:ln>
        </p:spPr>
      </p:cxnSp>
      <p:cxnSp>
        <p:nvCxnSpPr>
          <p:cNvPr id="244" name="Shape 244"/>
          <p:cNvCxnSpPr/>
          <p:nvPr/>
        </p:nvCxnSpPr>
        <p:spPr>
          <a:xfrm rot="5400000" flipH="1">
            <a:off x="5219700" y="3795712"/>
            <a:ext cx="76199" cy="152399"/>
          </a:xfrm>
          <a:prstGeom prst="straightConnector1">
            <a:avLst/>
          </a:prstGeom>
          <a:noFill/>
          <a:ln w="28575" cap="rnd">
            <a:solidFill>
              <a:schemeClr val="hlink"/>
            </a:solidFill>
            <a:prstDash val="solid"/>
            <a:miter/>
            <a:headEnd type="none" w="med" len="med"/>
            <a:tailEnd type="none" w="med" len="med"/>
          </a:ln>
        </p:spPr>
      </p:cxnSp>
      <p:cxnSp>
        <p:nvCxnSpPr>
          <p:cNvPr id="245" name="Shape 245"/>
          <p:cNvCxnSpPr/>
          <p:nvPr/>
        </p:nvCxnSpPr>
        <p:spPr>
          <a:xfrm rot="-5400000">
            <a:off x="5219699" y="3719512"/>
            <a:ext cx="76199" cy="152399"/>
          </a:xfrm>
          <a:prstGeom prst="straightConnector1">
            <a:avLst/>
          </a:prstGeom>
          <a:noFill/>
          <a:ln w="28575" cap="rnd">
            <a:solidFill>
              <a:schemeClr val="hlink"/>
            </a:solidFill>
            <a:prstDash val="solid"/>
            <a:miter/>
            <a:headEnd type="none" w="med" len="med"/>
            <a:tailEnd type="none" w="med" len="med"/>
          </a:ln>
        </p:spPr>
      </p:cxnSp>
      <p:cxnSp>
        <p:nvCxnSpPr>
          <p:cNvPr id="246" name="Shape 246"/>
          <p:cNvCxnSpPr/>
          <p:nvPr/>
        </p:nvCxnSpPr>
        <p:spPr>
          <a:xfrm rot="5400000" flipH="1">
            <a:off x="5219700" y="3643312"/>
            <a:ext cx="76199" cy="152399"/>
          </a:xfrm>
          <a:prstGeom prst="straightConnector1">
            <a:avLst/>
          </a:prstGeom>
          <a:noFill/>
          <a:ln w="28575" cap="rnd">
            <a:solidFill>
              <a:schemeClr val="hlink"/>
            </a:solidFill>
            <a:prstDash val="solid"/>
            <a:miter/>
            <a:headEnd type="none" w="med" len="med"/>
            <a:tailEnd type="none" w="med" len="med"/>
          </a:ln>
        </p:spPr>
      </p:cxnSp>
      <p:cxnSp>
        <p:nvCxnSpPr>
          <p:cNvPr id="247" name="Shape 247"/>
          <p:cNvCxnSpPr/>
          <p:nvPr/>
        </p:nvCxnSpPr>
        <p:spPr>
          <a:xfrm rot="10800000" flipH="1">
            <a:off x="5181600" y="3605212"/>
            <a:ext cx="76199" cy="66674"/>
          </a:xfrm>
          <a:prstGeom prst="straightConnector1">
            <a:avLst/>
          </a:prstGeom>
          <a:noFill/>
          <a:ln w="28575" cap="rnd">
            <a:solidFill>
              <a:schemeClr val="hlink"/>
            </a:solidFill>
            <a:prstDash val="solid"/>
            <a:miter/>
            <a:headEnd type="none" w="med" len="med"/>
            <a:tailEnd type="none" w="med" len="med"/>
          </a:ln>
        </p:spPr>
      </p:cxnSp>
      <p:cxnSp>
        <p:nvCxnSpPr>
          <p:cNvPr id="248" name="Shape 248"/>
          <p:cNvCxnSpPr/>
          <p:nvPr/>
        </p:nvCxnSpPr>
        <p:spPr>
          <a:xfrm>
            <a:off x="5334000" y="4876800"/>
            <a:ext cx="0" cy="1524000"/>
          </a:xfrm>
          <a:prstGeom prst="straightConnector1">
            <a:avLst/>
          </a:prstGeom>
          <a:noFill/>
          <a:ln w="12700" cap="rnd">
            <a:solidFill>
              <a:schemeClr val="lt2"/>
            </a:solidFill>
            <a:prstDash val="solid"/>
            <a:miter/>
            <a:headEnd type="none" w="med" len="med"/>
            <a:tailEnd type="none" w="med" len="med"/>
          </a:ln>
        </p:spPr>
      </p:cxnSp>
      <p:cxnSp>
        <p:nvCxnSpPr>
          <p:cNvPr id="249" name="Shape 249"/>
          <p:cNvCxnSpPr/>
          <p:nvPr/>
        </p:nvCxnSpPr>
        <p:spPr>
          <a:xfrm>
            <a:off x="5334000" y="6400800"/>
            <a:ext cx="2743199" cy="0"/>
          </a:xfrm>
          <a:prstGeom prst="straightConnector1">
            <a:avLst/>
          </a:prstGeom>
          <a:noFill/>
          <a:ln w="12700" cap="rnd">
            <a:solidFill>
              <a:schemeClr val="lt2"/>
            </a:solidFill>
            <a:prstDash val="solid"/>
            <a:miter/>
            <a:headEnd type="none" w="med" len="med"/>
            <a:tailEnd type="none" w="med" len="med"/>
          </a:ln>
        </p:spPr>
      </p:cxnSp>
      <p:sp>
        <p:nvSpPr>
          <p:cNvPr id="250" name="Shape 250"/>
          <p:cNvSpPr/>
          <p:nvPr/>
        </p:nvSpPr>
        <p:spPr>
          <a:xfrm>
            <a:off x="5394325" y="5319712"/>
            <a:ext cx="254000" cy="50799"/>
          </a:xfrm>
          <a:custGeom>
            <a:avLst/>
            <a:gdLst/>
            <a:ahLst/>
            <a:cxnLst/>
            <a:rect l="0" t="0" r="0" b="0"/>
            <a:pathLst>
              <a:path w="159" h="31" extrusionOk="0">
                <a:moveTo>
                  <a:pt x="0" y="31"/>
                </a:moveTo>
                <a:lnTo>
                  <a:pt x="39" y="23"/>
                </a:lnTo>
                <a:lnTo>
                  <a:pt x="81" y="12"/>
                </a:lnTo>
                <a:lnTo>
                  <a:pt x="120" y="5"/>
                </a:lnTo>
                <a:lnTo>
                  <a:pt x="159" y="0"/>
                </a:lnTo>
              </a:path>
            </a:pathLst>
          </a:custGeom>
          <a:noFill/>
          <a:ln w="50800" cap="rnd">
            <a:solidFill>
              <a:schemeClr val="folHlink"/>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251" name="Shape 251"/>
          <p:cNvSpPr/>
          <p:nvPr/>
        </p:nvSpPr>
        <p:spPr>
          <a:xfrm>
            <a:off x="5646737" y="5319712"/>
            <a:ext cx="249236" cy="25399"/>
          </a:xfrm>
          <a:custGeom>
            <a:avLst/>
            <a:gdLst/>
            <a:ahLst/>
            <a:cxnLst/>
            <a:rect l="0" t="0" r="0" b="0"/>
            <a:pathLst>
              <a:path w="156" h="15" extrusionOk="0">
                <a:moveTo>
                  <a:pt x="0" y="0"/>
                </a:moveTo>
                <a:lnTo>
                  <a:pt x="39" y="0"/>
                </a:lnTo>
                <a:lnTo>
                  <a:pt x="78" y="5"/>
                </a:lnTo>
                <a:lnTo>
                  <a:pt x="117" y="10"/>
                </a:lnTo>
                <a:lnTo>
                  <a:pt x="156" y="15"/>
                </a:lnTo>
              </a:path>
            </a:pathLst>
          </a:custGeom>
          <a:noFill/>
          <a:ln w="50800" cap="rnd">
            <a:solidFill>
              <a:schemeClr val="folHlink"/>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252" name="Shape 252"/>
          <p:cNvSpPr/>
          <p:nvPr/>
        </p:nvSpPr>
        <p:spPr>
          <a:xfrm>
            <a:off x="5894387" y="5343525"/>
            <a:ext cx="254000" cy="26986"/>
          </a:xfrm>
          <a:custGeom>
            <a:avLst/>
            <a:gdLst/>
            <a:ahLst/>
            <a:cxnLst/>
            <a:rect l="0" t="0" r="0" b="0"/>
            <a:pathLst>
              <a:path w="159" h="16" extrusionOk="0">
                <a:moveTo>
                  <a:pt x="0" y="0"/>
                </a:moveTo>
                <a:lnTo>
                  <a:pt x="78" y="5"/>
                </a:lnTo>
                <a:lnTo>
                  <a:pt x="120" y="10"/>
                </a:lnTo>
                <a:lnTo>
                  <a:pt x="159" y="16"/>
                </a:lnTo>
              </a:path>
            </a:pathLst>
          </a:custGeom>
          <a:noFill/>
          <a:ln w="50800" cap="rnd">
            <a:solidFill>
              <a:schemeClr val="folHlink"/>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253" name="Shape 253"/>
          <p:cNvSpPr/>
          <p:nvPr/>
        </p:nvSpPr>
        <p:spPr>
          <a:xfrm>
            <a:off x="6146800" y="5368925"/>
            <a:ext cx="254000" cy="74611"/>
          </a:xfrm>
          <a:custGeom>
            <a:avLst/>
            <a:gdLst/>
            <a:ahLst/>
            <a:cxnLst/>
            <a:rect l="0" t="0" r="0" b="0"/>
            <a:pathLst>
              <a:path w="159" h="46" extrusionOk="0">
                <a:moveTo>
                  <a:pt x="0" y="0"/>
                </a:moveTo>
                <a:lnTo>
                  <a:pt x="39" y="10"/>
                </a:lnTo>
                <a:lnTo>
                  <a:pt x="81" y="23"/>
                </a:lnTo>
                <a:lnTo>
                  <a:pt x="120" y="36"/>
                </a:lnTo>
                <a:lnTo>
                  <a:pt x="159" y="46"/>
                </a:lnTo>
              </a:path>
            </a:pathLst>
          </a:custGeom>
          <a:noFill/>
          <a:ln w="50800" cap="rnd">
            <a:solidFill>
              <a:schemeClr val="folHlink"/>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254" name="Shape 254"/>
          <p:cNvSpPr/>
          <p:nvPr/>
        </p:nvSpPr>
        <p:spPr>
          <a:xfrm>
            <a:off x="6399212" y="5441950"/>
            <a:ext cx="249236" cy="22224"/>
          </a:xfrm>
          <a:custGeom>
            <a:avLst/>
            <a:gdLst/>
            <a:ahLst/>
            <a:cxnLst/>
            <a:rect l="0" t="0" r="0" b="0"/>
            <a:pathLst>
              <a:path w="156" h="13" extrusionOk="0">
                <a:moveTo>
                  <a:pt x="0" y="0"/>
                </a:moveTo>
                <a:lnTo>
                  <a:pt x="39" y="6"/>
                </a:lnTo>
                <a:lnTo>
                  <a:pt x="78" y="8"/>
                </a:lnTo>
                <a:lnTo>
                  <a:pt x="117" y="11"/>
                </a:lnTo>
                <a:lnTo>
                  <a:pt x="156" y="13"/>
                </a:lnTo>
              </a:path>
            </a:pathLst>
          </a:custGeom>
          <a:noFill/>
          <a:ln w="50800" cap="rnd">
            <a:solidFill>
              <a:schemeClr val="folHlink"/>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255" name="Shape 255"/>
          <p:cNvSpPr/>
          <p:nvPr/>
        </p:nvSpPr>
        <p:spPr>
          <a:xfrm>
            <a:off x="6646861" y="5462587"/>
            <a:ext cx="254000" cy="26986"/>
          </a:xfrm>
          <a:custGeom>
            <a:avLst/>
            <a:gdLst/>
            <a:ahLst/>
            <a:cxnLst/>
            <a:rect l="0" t="0" r="0" b="0"/>
            <a:pathLst>
              <a:path w="159" h="16" extrusionOk="0">
                <a:moveTo>
                  <a:pt x="0" y="0"/>
                </a:moveTo>
                <a:lnTo>
                  <a:pt x="39" y="5"/>
                </a:lnTo>
                <a:lnTo>
                  <a:pt x="78" y="11"/>
                </a:lnTo>
                <a:lnTo>
                  <a:pt x="120" y="13"/>
                </a:lnTo>
                <a:lnTo>
                  <a:pt x="159" y="16"/>
                </a:lnTo>
              </a:path>
            </a:pathLst>
          </a:custGeom>
          <a:noFill/>
          <a:ln w="50800" cap="rnd">
            <a:solidFill>
              <a:schemeClr val="folHlink"/>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256" name="Shape 256"/>
          <p:cNvSpPr/>
          <p:nvPr/>
        </p:nvSpPr>
        <p:spPr>
          <a:xfrm>
            <a:off x="6899275" y="5462587"/>
            <a:ext cx="249236" cy="26986"/>
          </a:xfrm>
          <a:custGeom>
            <a:avLst/>
            <a:gdLst/>
            <a:ahLst/>
            <a:cxnLst/>
            <a:rect l="0" t="0" r="0" b="0"/>
            <a:pathLst>
              <a:path w="156" h="16" extrusionOk="0">
                <a:moveTo>
                  <a:pt x="0" y="16"/>
                </a:moveTo>
                <a:lnTo>
                  <a:pt x="39" y="13"/>
                </a:lnTo>
                <a:lnTo>
                  <a:pt x="78" y="11"/>
                </a:lnTo>
                <a:lnTo>
                  <a:pt x="156" y="0"/>
                </a:lnTo>
              </a:path>
            </a:pathLst>
          </a:custGeom>
          <a:noFill/>
          <a:ln w="50800" cap="rnd">
            <a:solidFill>
              <a:schemeClr val="folHlink"/>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257" name="Shape 257"/>
          <p:cNvSpPr/>
          <p:nvPr/>
        </p:nvSpPr>
        <p:spPr>
          <a:xfrm>
            <a:off x="7146925" y="5418137"/>
            <a:ext cx="254000" cy="46037"/>
          </a:xfrm>
          <a:custGeom>
            <a:avLst/>
            <a:gdLst/>
            <a:ahLst/>
            <a:cxnLst/>
            <a:rect l="0" t="0" r="0" b="0"/>
            <a:pathLst>
              <a:path w="159" h="28" extrusionOk="0">
                <a:moveTo>
                  <a:pt x="0" y="28"/>
                </a:moveTo>
                <a:lnTo>
                  <a:pt x="39" y="21"/>
                </a:lnTo>
                <a:lnTo>
                  <a:pt x="79" y="13"/>
                </a:lnTo>
                <a:lnTo>
                  <a:pt x="120" y="8"/>
                </a:lnTo>
                <a:lnTo>
                  <a:pt x="159" y="0"/>
                </a:lnTo>
              </a:path>
            </a:pathLst>
          </a:custGeom>
          <a:noFill/>
          <a:ln w="50800" cap="rnd">
            <a:solidFill>
              <a:schemeClr val="folHlink"/>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258" name="Shape 258"/>
          <p:cNvSpPr/>
          <p:nvPr/>
        </p:nvSpPr>
        <p:spPr>
          <a:xfrm>
            <a:off x="7399336" y="5392737"/>
            <a:ext cx="254000" cy="26986"/>
          </a:xfrm>
          <a:custGeom>
            <a:avLst/>
            <a:gdLst/>
            <a:ahLst/>
            <a:cxnLst/>
            <a:rect l="0" t="0" r="0" b="0"/>
            <a:pathLst>
              <a:path w="159" h="16" extrusionOk="0">
                <a:moveTo>
                  <a:pt x="0" y="16"/>
                </a:moveTo>
                <a:lnTo>
                  <a:pt x="81" y="8"/>
                </a:lnTo>
                <a:lnTo>
                  <a:pt x="159" y="0"/>
                </a:lnTo>
              </a:path>
            </a:pathLst>
          </a:custGeom>
          <a:noFill/>
          <a:ln w="50800" cap="rnd">
            <a:solidFill>
              <a:schemeClr val="folHlink"/>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259" name="Shape 259"/>
          <p:cNvSpPr/>
          <p:nvPr/>
        </p:nvSpPr>
        <p:spPr>
          <a:xfrm>
            <a:off x="7651750" y="5368925"/>
            <a:ext cx="249236" cy="25399"/>
          </a:xfrm>
          <a:custGeom>
            <a:avLst/>
            <a:gdLst/>
            <a:ahLst/>
            <a:cxnLst/>
            <a:rect l="0" t="0" r="0" b="0"/>
            <a:pathLst>
              <a:path w="156" h="15" extrusionOk="0">
                <a:moveTo>
                  <a:pt x="0" y="15"/>
                </a:moveTo>
                <a:lnTo>
                  <a:pt x="78" y="7"/>
                </a:lnTo>
                <a:lnTo>
                  <a:pt x="156" y="0"/>
                </a:lnTo>
              </a:path>
            </a:pathLst>
          </a:custGeom>
          <a:noFill/>
          <a:ln w="50800" cap="rnd">
            <a:solidFill>
              <a:schemeClr val="folHlink"/>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260" name="Shape 260"/>
          <p:cNvSpPr/>
          <p:nvPr/>
        </p:nvSpPr>
        <p:spPr>
          <a:xfrm>
            <a:off x="7899400" y="5319712"/>
            <a:ext cx="254000" cy="50799"/>
          </a:xfrm>
          <a:custGeom>
            <a:avLst/>
            <a:gdLst/>
            <a:ahLst/>
            <a:cxnLst/>
            <a:rect l="0" t="0" r="0" b="0"/>
            <a:pathLst>
              <a:path w="159" h="31" extrusionOk="0">
                <a:moveTo>
                  <a:pt x="0" y="31"/>
                </a:moveTo>
                <a:lnTo>
                  <a:pt x="78" y="15"/>
                </a:lnTo>
                <a:lnTo>
                  <a:pt x="159" y="0"/>
                </a:lnTo>
              </a:path>
            </a:pathLst>
          </a:custGeom>
          <a:noFill/>
          <a:ln w="50800" cap="rnd">
            <a:solidFill>
              <a:schemeClr val="folHlink"/>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261" name="Shape 261"/>
          <p:cNvSpPr txBox="1"/>
          <p:nvPr/>
        </p:nvSpPr>
        <p:spPr>
          <a:xfrm>
            <a:off x="4905375" y="6265862"/>
            <a:ext cx="307974" cy="363536"/>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0</a:t>
            </a:r>
          </a:p>
        </p:txBody>
      </p:sp>
      <p:sp>
        <p:nvSpPr>
          <p:cNvPr id="262" name="Shape 262"/>
          <p:cNvSpPr txBox="1"/>
          <p:nvPr/>
        </p:nvSpPr>
        <p:spPr>
          <a:xfrm>
            <a:off x="4743450" y="5837237"/>
            <a:ext cx="434974" cy="363536"/>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20</a:t>
            </a:r>
          </a:p>
        </p:txBody>
      </p:sp>
      <p:sp>
        <p:nvSpPr>
          <p:cNvPr id="263" name="Shape 263"/>
          <p:cNvSpPr txBox="1"/>
          <p:nvPr/>
        </p:nvSpPr>
        <p:spPr>
          <a:xfrm>
            <a:off x="4743450" y="5303837"/>
            <a:ext cx="434974" cy="363536"/>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40</a:t>
            </a:r>
          </a:p>
        </p:txBody>
      </p:sp>
      <p:sp>
        <p:nvSpPr>
          <p:cNvPr id="264" name="Shape 264"/>
          <p:cNvSpPr txBox="1"/>
          <p:nvPr/>
        </p:nvSpPr>
        <p:spPr>
          <a:xfrm>
            <a:off x="4743450" y="4846637"/>
            <a:ext cx="434974" cy="363536"/>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60</a:t>
            </a:r>
          </a:p>
        </p:txBody>
      </p:sp>
      <p:sp>
        <p:nvSpPr>
          <p:cNvPr id="265" name="Shape 265"/>
          <p:cNvSpPr txBox="1"/>
          <p:nvPr/>
        </p:nvSpPr>
        <p:spPr>
          <a:xfrm>
            <a:off x="5287962" y="6399212"/>
            <a:ext cx="307974" cy="363536"/>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J</a:t>
            </a:r>
          </a:p>
        </p:txBody>
      </p:sp>
      <p:sp>
        <p:nvSpPr>
          <p:cNvPr id="266" name="Shape 266"/>
          <p:cNvSpPr txBox="1"/>
          <p:nvPr/>
        </p:nvSpPr>
        <p:spPr>
          <a:xfrm>
            <a:off x="5748337" y="6399212"/>
            <a:ext cx="320675" cy="363536"/>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F</a:t>
            </a:r>
          </a:p>
        </p:txBody>
      </p:sp>
      <p:sp>
        <p:nvSpPr>
          <p:cNvPr id="267" name="Shape 267"/>
          <p:cNvSpPr txBox="1"/>
          <p:nvPr/>
        </p:nvSpPr>
        <p:spPr>
          <a:xfrm>
            <a:off x="6253162" y="6399212"/>
            <a:ext cx="371474" cy="363536"/>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M</a:t>
            </a:r>
          </a:p>
        </p:txBody>
      </p:sp>
      <p:sp>
        <p:nvSpPr>
          <p:cNvPr id="268" name="Shape 268"/>
          <p:cNvSpPr txBox="1"/>
          <p:nvPr/>
        </p:nvSpPr>
        <p:spPr>
          <a:xfrm>
            <a:off x="6765925" y="6418262"/>
            <a:ext cx="346074" cy="363536"/>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A</a:t>
            </a:r>
          </a:p>
        </p:txBody>
      </p:sp>
      <p:sp>
        <p:nvSpPr>
          <p:cNvPr id="269" name="Shape 269"/>
          <p:cNvSpPr txBox="1"/>
          <p:nvPr/>
        </p:nvSpPr>
        <p:spPr>
          <a:xfrm>
            <a:off x="7277100" y="6399212"/>
            <a:ext cx="371474" cy="363536"/>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M</a:t>
            </a:r>
          </a:p>
        </p:txBody>
      </p:sp>
      <p:sp>
        <p:nvSpPr>
          <p:cNvPr id="270" name="Shape 270"/>
          <p:cNvSpPr txBox="1"/>
          <p:nvPr/>
        </p:nvSpPr>
        <p:spPr>
          <a:xfrm>
            <a:off x="7769225" y="6399212"/>
            <a:ext cx="307974" cy="363536"/>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J</a:t>
            </a:r>
          </a:p>
        </p:txBody>
      </p:sp>
      <p:sp>
        <p:nvSpPr>
          <p:cNvPr id="271" name="Shape 271"/>
          <p:cNvSpPr txBox="1"/>
          <p:nvPr/>
        </p:nvSpPr>
        <p:spPr>
          <a:xfrm>
            <a:off x="5102225" y="4589462"/>
            <a:ext cx="307974" cy="363536"/>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a:t>
            </a:r>
          </a:p>
        </p:txBody>
      </p:sp>
      <p:sp>
        <p:nvSpPr>
          <p:cNvPr id="272" name="Shape 272"/>
          <p:cNvSpPr txBox="1"/>
          <p:nvPr/>
        </p:nvSpPr>
        <p:spPr>
          <a:xfrm>
            <a:off x="4648200" y="1374775"/>
            <a:ext cx="835025" cy="758825"/>
          </a:xfrm>
          <a:prstGeom prst="rect">
            <a:avLst/>
          </a:prstGeom>
          <a:noFill/>
          <a:ln>
            <a:noFill/>
          </a:ln>
        </p:spPr>
        <p:txBody>
          <a:bodyPr lIns="90475" tIns="44450" rIns="90475" bIns="44450" anchor="t" anchorCtr="0">
            <a:noAutofit/>
          </a:bodyPr>
          <a:lstStyle/>
          <a:p>
            <a:pPr marL="0" marR="0" lvl="0" indent="0" algn="l" rtl="0">
              <a:spcBef>
                <a:spcPts val="2200"/>
              </a:spcBef>
              <a:buClr>
                <a:schemeClr val="dk1"/>
              </a:buClr>
              <a:buSzPct val="25000"/>
              <a:buFont typeface="Arial"/>
              <a:buNone/>
            </a:pPr>
            <a:r>
              <a:rPr lang="en" sz="4400" b="0" i="0" u="none" strike="noStrike" cap="none" baseline="0">
                <a:solidFill>
                  <a:schemeClr val="folHlink"/>
                </a:solidFill>
                <a:latin typeface="Arial"/>
                <a:ea typeface="Arial"/>
                <a:cs typeface="Arial"/>
                <a:sym typeface="Arial"/>
              </a:rPr>
              <a:t>✓</a:t>
            </a:r>
          </a:p>
        </p:txBody>
      </p:sp>
      <p:sp>
        <p:nvSpPr>
          <p:cNvPr id="273" name="Shape 273"/>
          <p:cNvSpPr txBox="1"/>
          <p:nvPr/>
        </p:nvSpPr>
        <p:spPr>
          <a:xfrm>
            <a:off x="5105400" y="1444625"/>
            <a:ext cx="3575049" cy="519112"/>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 sz="2800" b="1" i="0" u="none" strike="noStrike" cap="none" baseline="0">
                <a:solidFill>
                  <a:schemeClr val="folHlink"/>
                </a:solidFill>
                <a:latin typeface="Arial"/>
                <a:ea typeface="Arial"/>
                <a:cs typeface="Arial"/>
                <a:sym typeface="Arial"/>
              </a:rPr>
              <a:t>Good Presentations</a:t>
            </a:r>
          </a:p>
        </p:txBody>
      </p:sp>
      <p:sp>
        <p:nvSpPr>
          <p:cNvPr id="274" name="Shape 274"/>
          <p:cNvSpPr txBox="1"/>
          <p:nvPr/>
        </p:nvSpPr>
        <p:spPr>
          <a:xfrm>
            <a:off x="1522412" y="2509836"/>
            <a:ext cx="2371725" cy="393700"/>
          </a:xfrm>
          <a:prstGeom prst="rect">
            <a:avLst/>
          </a:prstGeom>
          <a:noFill/>
          <a:ln>
            <a:noFill/>
          </a:ln>
        </p:spPr>
        <p:txBody>
          <a:bodyPr lIns="90475" tIns="44450" rIns="90475" bIns="44450" anchor="t" anchorCtr="0">
            <a:noAutofit/>
          </a:bodyPr>
          <a:lstStyle/>
          <a:p>
            <a:pPr marL="0" marR="0" lvl="0" indent="0" algn="ctr" rtl="0">
              <a:spcBef>
                <a:spcPts val="1000"/>
              </a:spcBef>
              <a:buClr>
                <a:schemeClr val="dk1"/>
              </a:buClr>
              <a:buSzPct val="25000"/>
              <a:buFont typeface="Arial"/>
              <a:buNone/>
            </a:pPr>
            <a:r>
              <a:rPr lang="en" sz="2000" b="1" i="0" u="none" strike="noStrike" cap="none" baseline="0">
                <a:solidFill>
                  <a:schemeClr val="lt2"/>
                </a:solidFill>
                <a:latin typeface="Arial"/>
                <a:ea typeface="Arial"/>
                <a:cs typeface="Arial"/>
                <a:sym typeface="Arial"/>
              </a:rPr>
              <a:t>Monthly</a:t>
            </a:r>
            <a:r>
              <a:rPr lang="en" sz="2000" b="1" i="0" u="none" strike="noStrike" cap="none" baseline="0">
                <a:solidFill>
                  <a:schemeClr val="dk1"/>
                </a:solidFill>
                <a:latin typeface="Arial"/>
                <a:ea typeface="Arial"/>
                <a:cs typeface="Arial"/>
                <a:sym typeface="Arial"/>
              </a:rPr>
              <a:t> </a:t>
            </a:r>
            <a:r>
              <a:rPr lang="en" sz="2000" b="1" i="0" u="none" strike="noStrike" cap="none" baseline="0">
                <a:solidFill>
                  <a:schemeClr val="lt2"/>
                </a:solidFill>
                <a:latin typeface="Arial"/>
                <a:ea typeface="Arial"/>
                <a:cs typeface="Arial"/>
                <a:sym typeface="Arial"/>
              </a:rPr>
              <a:t>Sales</a:t>
            </a:r>
          </a:p>
        </p:txBody>
      </p:sp>
      <p:sp>
        <p:nvSpPr>
          <p:cNvPr id="275" name="Shape 275"/>
          <p:cNvSpPr txBox="1"/>
          <p:nvPr/>
        </p:nvSpPr>
        <p:spPr>
          <a:xfrm>
            <a:off x="993775" y="1812925"/>
            <a:ext cx="4048125" cy="515936"/>
          </a:xfrm>
          <a:prstGeom prst="rect">
            <a:avLst/>
          </a:prstGeom>
          <a:noFill/>
          <a:ln>
            <a:noFill/>
          </a:ln>
        </p:spPr>
        <p:txBody>
          <a:bodyPr lIns="90475" tIns="44450" rIns="90475" bIns="44450" anchor="t" anchorCtr="0">
            <a:noAutofit/>
          </a:bodyPr>
          <a:lstStyle/>
          <a:p>
            <a:pPr marL="0" marR="0" lvl="0" indent="0" algn="ctr" rtl="0">
              <a:spcBef>
                <a:spcPts val="1400"/>
              </a:spcBef>
              <a:buClr>
                <a:schemeClr val="dk1"/>
              </a:buClr>
              <a:buSzPct val="25000"/>
              <a:buFont typeface="Arial"/>
              <a:buNone/>
            </a:pPr>
            <a:r>
              <a:rPr lang="en" sz="2800" b="1" i="0" u="none" strike="noStrike" cap="none" baseline="0">
                <a:solidFill>
                  <a:srgbClr val="FF0000"/>
                </a:solidFill>
                <a:latin typeface="Arial"/>
                <a:ea typeface="Arial"/>
                <a:cs typeface="Arial"/>
                <a:sym typeface="Arial"/>
              </a:rPr>
              <a:t>Bad Presentation</a:t>
            </a:r>
          </a:p>
        </p:txBody>
      </p:sp>
      <p:cxnSp>
        <p:nvCxnSpPr>
          <p:cNvPr id="276" name="Shape 276"/>
          <p:cNvCxnSpPr/>
          <p:nvPr/>
        </p:nvCxnSpPr>
        <p:spPr>
          <a:xfrm>
            <a:off x="1217612" y="3271836"/>
            <a:ext cx="0" cy="1524000"/>
          </a:xfrm>
          <a:prstGeom prst="straightConnector1">
            <a:avLst/>
          </a:prstGeom>
          <a:noFill/>
          <a:ln w="12700" cap="rnd">
            <a:solidFill>
              <a:schemeClr val="lt2"/>
            </a:solidFill>
            <a:prstDash val="solid"/>
            <a:miter/>
            <a:headEnd type="none" w="med" len="med"/>
            <a:tailEnd type="none" w="med" len="med"/>
          </a:ln>
        </p:spPr>
      </p:cxnSp>
      <p:cxnSp>
        <p:nvCxnSpPr>
          <p:cNvPr id="277" name="Shape 277"/>
          <p:cNvCxnSpPr/>
          <p:nvPr/>
        </p:nvCxnSpPr>
        <p:spPr>
          <a:xfrm>
            <a:off x="1217612" y="4795837"/>
            <a:ext cx="2743199" cy="0"/>
          </a:xfrm>
          <a:prstGeom prst="straightConnector1">
            <a:avLst/>
          </a:prstGeom>
          <a:noFill/>
          <a:ln w="12700" cap="rnd">
            <a:solidFill>
              <a:schemeClr val="lt2"/>
            </a:solidFill>
            <a:prstDash val="solid"/>
            <a:miter/>
            <a:headEnd type="none" w="med" len="med"/>
            <a:tailEnd type="none" w="med" len="med"/>
          </a:ln>
        </p:spPr>
      </p:cxnSp>
      <p:sp>
        <p:nvSpPr>
          <p:cNvPr id="278" name="Shape 278"/>
          <p:cNvSpPr/>
          <p:nvPr/>
        </p:nvSpPr>
        <p:spPr>
          <a:xfrm>
            <a:off x="1246187" y="3455987"/>
            <a:ext cx="250824" cy="328611"/>
          </a:xfrm>
          <a:custGeom>
            <a:avLst/>
            <a:gdLst/>
            <a:ahLst/>
            <a:cxnLst/>
            <a:rect l="0" t="0" r="0" b="0"/>
            <a:pathLst>
              <a:path w="157" h="206" extrusionOk="0">
                <a:moveTo>
                  <a:pt x="0" y="206"/>
                </a:moveTo>
                <a:lnTo>
                  <a:pt x="19" y="179"/>
                </a:lnTo>
                <a:lnTo>
                  <a:pt x="38" y="147"/>
                </a:lnTo>
                <a:lnTo>
                  <a:pt x="59" y="115"/>
                </a:lnTo>
                <a:lnTo>
                  <a:pt x="78" y="83"/>
                </a:lnTo>
                <a:lnTo>
                  <a:pt x="97" y="54"/>
                </a:lnTo>
                <a:lnTo>
                  <a:pt x="116" y="30"/>
                </a:lnTo>
                <a:lnTo>
                  <a:pt x="138" y="11"/>
                </a:lnTo>
                <a:lnTo>
                  <a:pt x="147" y="6"/>
                </a:lnTo>
                <a:lnTo>
                  <a:pt x="157" y="0"/>
                </a:lnTo>
              </a:path>
            </a:pathLst>
          </a:custGeom>
          <a:noFill/>
          <a:ln w="50800" cap="rnd">
            <a:solidFill>
              <a:schemeClr val="accent1"/>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279" name="Shape 279"/>
          <p:cNvSpPr/>
          <p:nvPr/>
        </p:nvSpPr>
        <p:spPr>
          <a:xfrm>
            <a:off x="1495425" y="3452812"/>
            <a:ext cx="249236" cy="169862"/>
          </a:xfrm>
          <a:custGeom>
            <a:avLst/>
            <a:gdLst/>
            <a:ahLst/>
            <a:cxnLst/>
            <a:rect l="0" t="0" r="0" b="0"/>
            <a:pathLst>
              <a:path w="156" h="106" extrusionOk="0">
                <a:moveTo>
                  <a:pt x="0" y="2"/>
                </a:moveTo>
                <a:lnTo>
                  <a:pt x="9" y="0"/>
                </a:lnTo>
                <a:lnTo>
                  <a:pt x="19" y="0"/>
                </a:lnTo>
                <a:lnTo>
                  <a:pt x="38" y="8"/>
                </a:lnTo>
                <a:lnTo>
                  <a:pt x="59" y="18"/>
                </a:lnTo>
                <a:lnTo>
                  <a:pt x="78" y="34"/>
                </a:lnTo>
                <a:lnTo>
                  <a:pt x="97" y="53"/>
                </a:lnTo>
                <a:lnTo>
                  <a:pt x="116" y="74"/>
                </a:lnTo>
                <a:lnTo>
                  <a:pt x="137" y="90"/>
                </a:lnTo>
                <a:lnTo>
                  <a:pt x="156" y="106"/>
                </a:lnTo>
              </a:path>
            </a:pathLst>
          </a:custGeom>
          <a:noFill/>
          <a:ln w="50800" cap="rnd">
            <a:solidFill>
              <a:schemeClr val="accent1"/>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280" name="Shape 280"/>
          <p:cNvSpPr/>
          <p:nvPr/>
        </p:nvSpPr>
        <p:spPr>
          <a:xfrm>
            <a:off x="1743075" y="3621087"/>
            <a:ext cx="250824" cy="163511"/>
          </a:xfrm>
          <a:custGeom>
            <a:avLst/>
            <a:gdLst/>
            <a:ahLst/>
            <a:cxnLst/>
            <a:rect l="0" t="0" r="0" b="0"/>
            <a:pathLst>
              <a:path w="157" h="102" extrusionOk="0">
                <a:moveTo>
                  <a:pt x="0" y="0"/>
                </a:moveTo>
                <a:lnTo>
                  <a:pt x="19" y="11"/>
                </a:lnTo>
                <a:lnTo>
                  <a:pt x="38" y="22"/>
                </a:lnTo>
                <a:lnTo>
                  <a:pt x="79" y="38"/>
                </a:lnTo>
                <a:lnTo>
                  <a:pt x="98" y="48"/>
                </a:lnTo>
                <a:lnTo>
                  <a:pt x="117" y="62"/>
                </a:lnTo>
                <a:lnTo>
                  <a:pt x="138" y="78"/>
                </a:lnTo>
                <a:lnTo>
                  <a:pt x="157" y="102"/>
                </a:lnTo>
              </a:path>
            </a:pathLst>
          </a:custGeom>
          <a:noFill/>
          <a:ln w="50800" cap="rnd">
            <a:solidFill>
              <a:schemeClr val="accent1"/>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281" name="Shape 281"/>
          <p:cNvSpPr/>
          <p:nvPr/>
        </p:nvSpPr>
        <p:spPr>
          <a:xfrm>
            <a:off x="1992311" y="3783012"/>
            <a:ext cx="250824" cy="496886"/>
          </a:xfrm>
          <a:custGeom>
            <a:avLst/>
            <a:gdLst/>
            <a:ahLst/>
            <a:cxnLst/>
            <a:rect l="0" t="0" r="0" b="0"/>
            <a:pathLst>
              <a:path w="157" h="312" extrusionOk="0">
                <a:moveTo>
                  <a:pt x="0" y="0"/>
                </a:moveTo>
                <a:lnTo>
                  <a:pt x="10" y="13"/>
                </a:lnTo>
                <a:lnTo>
                  <a:pt x="19" y="29"/>
                </a:lnTo>
                <a:lnTo>
                  <a:pt x="38" y="69"/>
                </a:lnTo>
                <a:lnTo>
                  <a:pt x="60" y="112"/>
                </a:lnTo>
                <a:lnTo>
                  <a:pt x="79" y="155"/>
                </a:lnTo>
                <a:lnTo>
                  <a:pt x="98" y="200"/>
                </a:lnTo>
                <a:lnTo>
                  <a:pt x="117" y="243"/>
                </a:lnTo>
                <a:lnTo>
                  <a:pt x="138" y="283"/>
                </a:lnTo>
                <a:lnTo>
                  <a:pt x="148" y="299"/>
                </a:lnTo>
                <a:lnTo>
                  <a:pt x="157" y="312"/>
                </a:lnTo>
              </a:path>
            </a:pathLst>
          </a:custGeom>
          <a:noFill/>
          <a:ln w="50800" cap="rnd">
            <a:solidFill>
              <a:schemeClr val="accent1"/>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282" name="Shape 282"/>
          <p:cNvSpPr/>
          <p:nvPr/>
        </p:nvSpPr>
        <p:spPr>
          <a:xfrm>
            <a:off x="2241550" y="4278312"/>
            <a:ext cx="250824" cy="163511"/>
          </a:xfrm>
          <a:custGeom>
            <a:avLst/>
            <a:gdLst/>
            <a:ahLst/>
            <a:cxnLst/>
            <a:rect l="0" t="0" r="0" b="0"/>
            <a:pathLst>
              <a:path w="157" h="102" extrusionOk="0">
                <a:moveTo>
                  <a:pt x="0" y="0"/>
                </a:moveTo>
                <a:lnTo>
                  <a:pt x="19" y="24"/>
                </a:lnTo>
                <a:lnTo>
                  <a:pt x="38" y="40"/>
                </a:lnTo>
                <a:lnTo>
                  <a:pt x="59" y="54"/>
                </a:lnTo>
                <a:lnTo>
                  <a:pt x="78" y="64"/>
                </a:lnTo>
                <a:lnTo>
                  <a:pt x="116" y="80"/>
                </a:lnTo>
                <a:lnTo>
                  <a:pt x="138" y="91"/>
                </a:lnTo>
                <a:lnTo>
                  <a:pt x="157" y="102"/>
                </a:lnTo>
              </a:path>
            </a:pathLst>
          </a:custGeom>
          <a:noFill/>
          <a:ln w="50800" cap="rnd">
            <a:solidFill>
              <a:schemeClr val="accent1"/>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283" name="Shape 283"/>
          <p:cNvSpPr/>
          <p:nvPr/>
        </p:nvSpPr>
        <p:spPr>
          <a:xfrm>
            <a:off x="2490786" y="4440237"/>
            <a:ext cx="250824" cy="166686"/>
          </a:xfrm>
          <a:custGeom>
            <a:avLst/>
            <a:gdLst/>
            <a:ahLst/>
            <a:cxnLst/>
            <a:rect l="0" t="0" r="0" b="0"/>
            <a:pathLst>
              <a:path w="157" h="104" extrusionOk="0">
                <a:moveTo>
                  <a:pt x="0" y="0"/>
                </a:moveTo>
                <a:lnTo>
                  <a:pt x="19" y="13"/>
                </a:lnTo>
                <a:lnTo>
                  <a:pt x="38" y="29"/>
                </a:lnTo>
                <a:lnTo>
                  <a:pt x="78" y="64"/>
                </a:lnTo>
                <a:lnTo>
                  <a:pt x="97" y="80"/>
                </a:lnTo>
                <a:lnTo>
                  <a:pt x="116" y="93"/>
                </a:lnTo>
                <a:lnTo>
                  <a:pt x="138" y="101"/>
                </a:lnTo>
                <a:lnTo>
                  <a:pt x="157" y="104"/>
                </a:lnTo>
              </a:path>
            </a:pathLst>
          </a:custGeom>
          <a:noFill/>
          <a:ln w="50800" cap="rnd">
            <a:solidFill>
              <a:schemeClr val="accent1"/>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284" name="Shape 284"/>
          <p:cNvSpPr/>
          <p:nvPr/>
        </p:nvSpPr>
        <p:spPr>
          <a:xfrm>
            <a:off x="2740025" y="4440237"/>
            <a:ext cx="250824" cy="166686"/>
          </a:xfrm>
          <a:custGeom>
            <a:avLst/>
            <a:gdLst/>
            <a:ahLst/>
            <a:cxnLst/>
            <a:rect l="0" t="0" r="0" b="0"/>
            <a:pathLst>
              <a:path w="157" h="104" extrusionOk="0">
                <a:moveTo>
                  <a:pt x="0" y="104"/>
                </a:moveTo>
                <a:lnTo>
                  <a:pt x="19" y="101"/>
                </a:lnTo>
                <a:lnTo>
                  <a:pt x="38" y="96"/>
                </a:lnTo>
                <a:lnTo>
                  <a:pt x="59" y="85"/>
                </a:lnTo>
                <a:lnTo>
                  <a:pt x="78" y="72"/>
                </a:lnTo>
                <a:lnTo>
                  <a:pt x="97" y="56"/>
                </a:lnTo>
                <a:lnTo>
                  <a:pt x="116" y="37"/>
                </a:lnTo>
                <a:lnTo>
                  <a:pt x="157" y="0"/>
                </a:lnTo>
              </a:path>
            </a:pathLst>
          </a:custGeom>
          <a:noFill/>
          <a:ln w="50800" cap="rnd">
            <a:solidFill>
              <a:schemeClr val="accent1"/>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285" name="Shape 285"/>
          <p:cNvSpPr/>
          <p:nvPr/>
        </p:nvSpPr>
        <p:spPr>
          <a:xfrm>
            <a:off x="2989261" y="4113212"/>
            <a:ext cx="249236" cy="328611"/>
          </a:xfrm>
          <a:custGeom>
            <a:avLst/>
            <a:gdLst/>
            <a:ahLst/>
            <a:cxnLst/>
            <a:rect l="0" t="0" r="0" b="0"/>
            <a:pathLst>
              <a:path w="156" h="206" extrusionOk="0">
                <a:moveTo>
                  <a:pt x="0" y="206"/>
                </a:moveTo>
                <a:lnTo>
                  <a:pt x="19" y="184"/>
                </a:lnTo>
                <a:lnTo>
                  <a:pt x="38" y="160"/>
                </a:lnTo>
                <a:lnTo>
                  <a:pt x="59" y="131"/>
                </a:lnTo>
                <a:lnTo>
                  <a:pt x="78" y="102"/>
                </a:lnTo>
                <a:lnTo>
                  <a:pt x="97" y="75"/>
                </a:lnTo>
                <a:lnTo>
                  <a:pt x="116" y="46"/>
                </a:lnTo>
                <a:lnTo>
                  <a:pt x="137" y="22"/>
                </a:lnTo>
                <a:lnTo>
                  <a:pt x="156" y="0"/>
                </a:lnTo>
              </a:path>
            </a:pathLst>
          </a:custGeom>
          <a:noFill/>
          <a:ln w="50800" cap="rnd">
            <a:solidFill>
              <a:schemeClr val="accent1"/>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286" name="Shape 286"/>
          <p:cNvSpPr/>
          <p:nvPr/>
        </p:nvSpPr>
        <p:spPr>
          <a:xfrm>
            <a:off x="3236911" y="3948112"/>
            <a:ext cx="250824" cy="166686"/>
          </a:xfrm>
          <a:custGeom>
            <a:avLst/>
            <a:gdLst/>
            <a:ahLst/>
            <a:cxnLst/>
            <a:rect l="0" t="0" r="0" b="0"/>
            <a:pathLst>
              <a:path w="157" h="104" extrusionOk="0">
                <a:moveTo>
                  <a:pt x="0" y="104"/>
                </a:moveTo>
                <a:lnTo>
                  <a:pt x="19" y="85"/>
                </a:lnTo>
                <a:lnTo>
                  <a:pt x="38" y="72"/>
                </a:lnTo>
                <a:lnTo>
                  <a:pt x="79" y="45"/>
                </a:lnTo>
                <a:lnTo>
                  <a:pt x="117" y="24"/>
                </a:lnTo>
                <a:lnTo>
                  <a:pt x="157" y="0"/>
                </a:lnTo>
              </a:path>
            </a:pathLst>
          </a:custGeom>
          <a:noFill/>
          <a:ln w="50800" cap="rnd">
            <a:solidFill>
              <a:schemeClr val="accent1"/>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287" name="Shape 287"/>
          <p:cNvSpPr/>
          <p:nvPr/>
        </p:nvSpPr>
        <p:spPr>
          <a:xfrm>
            <a:off x="3486150" y="3783012"/>
            <a:ext cx="250824" cy="166686"/>
          </a:xfrm>
          <a:custGeom>
            <a:avLst/>
            <a:gdLst/>
            <a:ahLst/>
            <a:cxnLst/>
            <a:rect l="0" t="0" r="0" b="0"/>
            <a:pathLst>
              <a:path w="157" h="104" extrusionOk="0">
                <a:moveTo>
                  <a:pt x="0" y="104"/>
                </a:moveTo>
                <a:lnTo>
                  <a:pt x="38" y="80"/>
                </a:lnTo>
                <a:lnTo>
                  <a:pt x="79" y="59"/>
                </a:lnTo>
                <a:lnTo>
                  <a:pt x="117" y="32"/>
                </a:lnTo>
                <a:lnTo>
                  <a:pt x="138" y="19"/>
                </a:lnTo>
                <a:lnTo>
                  <a:pt x="157" y="0"/>
                </a:lnTo>
              </a:path>
            </a:pathLst>
          </a:custGeom>
          <a:noFill/>
          <a:ln w="50800" cap="rnd">
            <a:solidFill>
              <a:schemeClr val="accent1"/>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288" name="Shape 288"/>
          <p:cNvSpPr/>
          <p:nvPr/>
        </p:nvSpPr>
        <p:spPr>
          <a:xfrm>
            <a:off x="3735387" y="3455987"/>
            <a:ext cx="250824" cy="328611"/>
          </a:xfrm>
          <a:custGeom>
            <a:avLst/>
            <a:gdLst/>
            <a:ahLst/>
            <a:cxnLst/>
            <a:rect l="0" t="0" r="0" b="0"/>
            <a:pathLst>
              <a:path w="157" h="206" extrusionOk="0">
                <a:moveTo>
                  <a:pt x="0" y="206"/>
                </a:moveTo>
                <a:lnTo>
                  <a:pt x="19" y="184"/>
                </a:lnTo>
                <a:lnTo>
                  <a:pt x="38" y="160"/>
                </a:lnTo>
                <a:lnTo>
                  <a:pt x="78" y="110"/>
                </a:lnTo>
                <a:lnTo>
                  <a:pt x="116" y="54"/>
                </a:lnTo>
                <a:lnTo>
                  <a:pt x="157" y="0"/>
                </a:lnTo>
              </a:path>
            </a:pathLst>
          </a:custGeom>
          <a:noFill/>
          <a:ln w="50800" cap="rnd">
            <a:solidFill>
              <a:schemeClr val="accent1"/>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289" name="Shape 289"/>
          <p:cNvSpPr txBox="1"/>
          <p:nvPr/>
        </p:nvSpPr>
        <p:spPr>
          <a:xfrm>
            <a:off x="609600" y="4537075"/>
            <a:ext cx="533399" cy="469899"/>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2500" b="1" i="0" u="none" strike="noStrike" cap="none" baseline="0">
                <a:solidFill>
                  <a:schemeClr val="lt2"/>
                </a:solidFill>
                <a:latin typeface="Arial"/>
                <a:ea typeface="Arial"/>
                <a:cs typeface="Arial"/>
                <a:sym typeface="Arial"/>
              </a:rPr>
              <a:t>36</a:t>
            </a:r>
          </a:p>
        </p:txBody>
      </p:sp>
      <p:sp>
        <p:nvSpPr>
          <p:cNvPr id="290" name="Shape 290"/>
          <p:cNvSpPr txBox="1"/>
          <p:nvPr/>
        </p:nvSpPr>
        <p:spPr>
          <a:xfrm>
            <a:off x="609600" y="4044950"/>
            <a:ext cx="533399" cy="469899"/>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2500" b="1" i="0" u="none" strike="noStrike" cap="none" baseline="0">
                <a:solidFill>
                  <a:schemeClr val="lt2"/>
                </a:solidFill>
                <a:latin typeface="Arial"/>
                <a:ea typeface="Arial"/>
                <a:cs typeface="Arial"/>
                <a:sym typeface="Arial"/>
              </a:rPr>
              <a:t>39</a:t>
            </a:r>
          </a:p>
        </p:txBody>
      </p:sp>
      <p:sp>
        <p:nvSpPr>
          <p:cNvPr id="291" name="Shape 291"/>
          <p:cNvSpPr txBox="1"/>
          <p:nvPr/>
        </p:nvSpPr>
        <p:spPr>
          <a:xfrm>
            <a:off x="609600" y="3549650"/>
            <a:ext cx="533399" cy="469899"/>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2500" b="1" i="0" u="none" strike="noStrike" cap="none" baseline="0">
                <a:solidFill>
                  <a:schemeClr val="lt2"/>
                </a:solidFill>
                <a:latin typeface="Arial"/>
                <a:ea typeface="Arial"/>
                <a:cs typeface="Arial"/>
                <a:sym typeface="Arial"/>
              </a:rPr>
              <a:t>42</a:t>
            </a:r>
          </a:p>
        </p:txBody>
      </p:sp>
      <p:sp>
        <p:nvSpPr>
          <p:cNvPr id="292" name="Shape 292"/>
          <p:cNvSpPr txBox="1"/>
          <p:nvPr/>
        </p:nvSpPr>
        <p:spPr>
          <a:xfrm>
            <a:off x="609600" y="3057525"/>
            <a:ext cx="533399" cy="469899"/>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2500" b="1" i="0" u="none" strike="noStrike" cap="none" baseline="0">
                <a:solidFill>
                  <a:schemeClr val="lt2"/>
                </a:solidFill>
                <a:latin typeface="Arial"/>
                <a:ea typeface="Arial"/>
                <a:cs typeface="Arial"/>
                <a:sym typeface="Arial"/>
              </a:rPr>
              <a:t>45</a:t>
            </a:r>
          </a:p>
        </p:txBody>
      </p:sp>
      <p:sp>
        <p:nvSpPr>
          <p:cNvPr id="293" name="Shape 293"/>
          <p:cNvSpPr txBox="1"/>
          <p:nvPr/>
        </p:nvSpPr>
        <p:spPr>
          <a:xfrm>
            <a:off x="1069975" y="4800600"/>
            <a:ext cx="357187" cy="469899"/>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2500" b="1" i="0" u="none" strike="noStrike" cap="none" baseline="0">
                <a:solidFill>
                  <a:schemeClr val="lt2"/>
                </a:solidFill>
                <a:latin typeface="Arial"/>
                <a:ea typeface="Arial"/>
                <a:cs typeface="Arial"/>
                <a:sym typeface="Arial"/>
              </a:rPr>
              <a:t>J</a:t>
            </a:r>
          </a:p>
        </p:txBody>
      </p:sp>
      <p:sp>
        <p:nvSpPr>
          <p:cNvPr id="294" name="Shape 294"/>
          <p:cNvSpPr txBox="1"/>
          <p:nvPr/>
        </p:nvSpPr>
        <p:spPr>
          <a:xfrm>
            <a:off x="1530350" y="4800600"/>
            <a:ext cx="374649" cy="469899"/>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2500" b="1" i="0" u="none" strike="noStrike" cap="none" baseline="0">
                <a:solidFill>
                  <a:schemeClr val="lt2"/>
                </a:solidFill>
                <a:latin typeface="Arial"/>
                <a:ea typeface="Arial"/>
                <a:cs typeface="Arial"/>
                <a:sym typeface="Arial"/>
              </a:rPr>
              <a:t>F</a:t>
            </a:r>
          </a:p>
        </p:txBody>
      </p:sp>
      <p:sp>
        <p:nvSpPr>
          <p:cNvPr id="295" name="Shape 295"/>
          <p:cNvSpPr txBox="1"/>
          <p:nvPr/>
        </p:nvSpPr>
        <p:spPr>
          <a:xfrm>
            <a:off x="2027236" y="4800600"/>
            <a:ext cx="446086" cy="469899"/>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2500" b="1" i="0" u="none" strike="noStrike" cap="none" baseline="0">
                <a:solidFill>
                  <a:schemeClr val="lt2"/>
                </a:solidFill>
                <a:latin typeface="Arial"/>
                <a:ea typeface="Arial"/>
                <a:cs typeface="Arial"/>
                <a:sym typeface="Arial"/>
              </a:rPr>
              <a:t>M</a:t>
            </a:r>
          </a:p>
        </p:txBody>
      </p:sp>
      <p:sp>
        <p:nvSpPr>
          <p:cNvPr id="296" name="Shape 296"/>
          <p:cNvSpPr txBox="1"/>
          <p:nvPr/>
        </p:nvSpPr>
        <p:spPr>
          <a:xfrm>
            <a:off x="2563811" y="4800600"/>
            <a:ext cx="409575" cy="469899"/>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2500" b="1" i="0" u="none" strike="noStrike" cap="none" baseline="0">
                <a:solidFill>
                  <a:schemeClr val="lt2"/>
                </a:solidFill>
                <a:latin typeface="Arial"/>
                <a:ea typeface="Arial"/>
                <a:cs typeface="Arial"/>
                <a:sym typeface="Arial"/>
              </a:rPr>
              <a:t>A</a:t>
            </a:r>
          </a:p>
        </p:txBody>
      </p:sp>
      <p:sp>
        <p:nvSpPr>
          <p:cNvPr id="297" name="Shape 297"/>
          <p:cNvSpPr txBox="1"/>
          <p:nvPr/>
        </p:nvSpPr>
        <p:spPr>
          <a:xfrm>
            <a:off x="3046411" y="4800600"/>
            <a:ext cx="446086" cy="469899"/>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2500" b="1" i="0" u="none" strike="noStrike" cap="none" baseline="0">
                <a:solidFill>
                  <a:schemeClr val="lt2"/>
                </a:solidFill>
                <a:latin typeface="Arial"/>
                <a:ea typeface="Arial"/>
                <a:cs typeface="Arial"/>
                <a:sym typeface="Arial"/>
              </a:rPr>
              <a:t>M</a:t>
            </a:r>
          </a:p>
        </p:txBody>
      </p:sp>
      <p:sp>
        <p:nvSpPr>
          <p:cNvPr id="298" name="Shape 298"/>
          <p:cNvSpPr txBox="1"/>
          <p:nvPr/>
        </p:nvSpPr>
        <p:spPr>
          <a:xfrm>
            <a:off x="3536950" y="4800600"/>
            <a:ext cx="357187" cy="469899"/>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2500" b="1" i="0" u="none" strike="noStrike" cap="none" baseline="0">
                <a:solidFill>
                  <a:schemeClr val="lt2"/>
                </a:solidFill>
                <a:latin typeface="Arial"/>
                <a:ea typeface="Arial"/>
                <a:cs typeface="Arial"/>
                <a:sym typeface="Arial"/>
              </a:rPr>
              <a:t>J</a:t>
            </a:r>
          </a:p>
        </p:txBody>
      </p:sp>
      <p:sp>
        <p:nvSpPr>
          <p:cNvPr id="299" name="Shape 299"/>
          <p:cNvSpPr txBox="1"/>
          <p:nvPr/>
        </p:nvSpPr>
        <p:spPr>
          <a:xfrm>
            <a:off x="1063625" y="2736850"/>
            <a:ext cx="379412" cy="515936"/>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2800" b="1" i="0" u="none" strike="noStrike" cap="none" baseline="0">
                <a:solidFill>
                  <a:schemeClr val="lt2"/>
                </a:solidFill>
                <a:latin typeface="Arial"/>
                <a:ea typeface="Arial"/>
                <a:cs typeface="Arial"/>
                <a:sym typeface="Arial"/>
              </a:rPr>
              <a:t>$</a:t>
            </a:r>
          </a:p>
        </p:txBody>
      </p:sp>
      <p:sp>
        <p:nvSpPr>
          <p:cNvPr id="300" name="Shape 300"/>
          <p:cNvSpPr/>
          <p:nvPr/>
        </p:nvSpPr>
        <p:spPr>
          <a:xfrm>
            <a:off x="457200" y="1617662"/>
            <a:ext cx="892174" cy="896936"/>
          </a:xfrm>
          <a:custGeom>
            <a:avLst/>
            <a:gdLst/>
            <a:ahLst/>
            <a:cxnLst/>
            <a:rect l="0" t="0" r="0" b="0"/>
            <a:pathLst>
              <a:path w="561" h="564" extrusionOk="0">
                <a:moveTo>
                  <a:pt x="561" y="289"/>
                </a:moveTo>
                <a:lnTo>
                  <a:pt x="559" y="311"/>
                </a:lnTo>
                <a:lnTo>
                  <a:pt x="555" y="339"/>
                </a:lnTo>
                <a:lnTo>
                  <a:pt x="548" y="366"/>
                </a:lnTo>
                <a:lnTo>
                  <a:pt x="538" y="392"/>
                </a:lnTo>
                <a:lnTo>
                  <a:pt x="526" y="416"/>
                </a:lnTo>
                <a:lnTo>
                  <a:pt x="512" y="440"/>
                </a:lnTo>
                <a:lnTo>
                  <a:pt x="496" y="462"/>
                </a:lnTo>
                <a:lnTo>
                  <a:pt x="478" y="482"/>
                </a:lnTo>
                <a:lnTo>
                  <a:pt x="458" y="500"/>
                </a:lnTo>
                <a:lnTo>
                  <a:pt x="436" y="516"/>
                </a:lnTo>
                <a:lnTo>
                  <a:pt x="414" y="530"/>
                </a:lnTo>
                <a:lnTo>
                  <a:pt x="389" y="543"/>
                </a:lnTo>
                <a:lnTo>
                  <a:pt x="364" y="552"/>
                </a:lnTo>
                <a:lnTo>
                  <a:pt x="337" y="559"/>
                </a:lnTo>
                <a:lnTo>
                  <a:pt x="309" y="563"/>
                </a:lnTo>
                <a:lnTo>
                  <a:pt x="280" y="564"/>
                </a:lnTo>
                <a:lnTo>
                  <a:pt x="252" y="563"/>
                </a:lnTo>
                <a:lnTo>
                  <a:pt x="224" y="559"/>
                </a:lnTo>
                <a:lnTo>
                  <a:pt x="198" y="552"/>
                </a:lnTo>
                <a:lnTo>
                  <a:pt x="172" y="543"/>
                </a:lnTo>
                <a:lnTo>
                  <a:pt x="148" y="530"/>
                </a:lnTo>
                <a:lnTo>
                  <a:pt x="124" y="516"/>
                </a:lnTo>
                <a:lnTo>
                  <a:pt x="103" y="500"/>
                </a:lnTo>
                <a:lnTo>
                  <a:pt x="83" y="482"/>
                </a:lnTo>
                <a:lnTo>
                  <a:pt x="65" y="462"/>
                </a:lnTo>
                <a:lnTo>
                  <a:pt x="48" y="440"/>
                </a:lnTo>
                <a:lnTo>
                  <a:pt x="34" y="416"/>
                </a:lnTo>
                <a:lnTo>
                  <a:pt x="22" y="392"/>
                </a:lnTo>
                <a:lnTo>
                  <a:pt x="13" y="366"/>
                </a:lnTo>
                <a:lnTo>
                  <a:pt x="6" y="339"/>
                </a:lnTo>
                <a:lnTo>
                  <a:pt x="2" y="311"/>
                </a:lnTo>
                <a:lnTo>
                  <a:pt x="0" y="282"/>
                </a:lnTo>
                <a:lnTo>
                  <a:pt x="2" y="254"/>
                </a:lnTo>
                <a:lnTo>
                  <a:pt x="13" y="199"/>
                </a:lnTo>
                <a:lnTo>
                  <a:pt x="22" y="173"/>
                </a:lnTo>
                <a:lnTo>
                  <a:pt x="34" y="149"/>
                </a:lnTo>
                <a:lnTo>
                  <a:pt x="48" y="125"/>
                </a:lnTo>
                <a:lnTo>
                  <a:pt x="65" y="103"/>
                </a:lnTo>
                <a:lnTo>
                  <a:pt x="83" y="83"/>
                </a:lnTo>
                <a:lnTo>
                  <a:pt x="103" y="65"/>
                </a:lnTo>
                <a:lnTo>
                  <a:pt x="124" y="49"/>
                </a:lnTo>
                <a:lnTo>
                  <a:pt x="148" y="34"/>
                </a:lnTo>
                <a:lnTo>
                  <a:pt x="172" y="22"/>
                </a:lnTo>
                <a:lnTo>
                  <a:pt x="198" y="13"/>
                </a:lnTo>
                <a:lnTo>
                  <a:pt x="224" y="6"/>
                </a:lnTo>
                <a:lnTo>
                  <a:pt x="252" y="1"/>
                </a:lnTo>
                <a:lnTo>
                  <a:pt x="280" y="0"/>
                </a:lnTo>
                <a:lnTo>
                  <a:pt x="309" y="1"/>
                </a:lnTo>
                <a:lnTo>
                  <a:pt x="337" y="6"/>
                </a:lnTo>
                <a:lnTo>
                  <a:pt x="364" y="13"/>
                </a:lnTo>
                <a:lnTo>
                  <a:pt x="389" y="22"/>
                </a:lnTo>
                <a:lnTo>
                  <a:pt x="414" y="34"/>
                </a:lnTo>
                <a:lnTo>
                  <a:pt x="436" y="49"/>
                </a:lnTo>
                <a:lnTo>
                  <a:pt x="458" y="65"/>
                </a:lnTo>
                <a:lnTo>
                  <a:pt x="478" y="83"/>
                </a:lnTo>
                <a:lnTo>
                  <a:pt x="496" y="103"/>
                </a:lnTo>
                <a:lnTo>
                  <a:pt x="512" y="125"/>
                </a:lnTo>
                <a:lnTo>
                  <a:pt x="526" y="149"/>
                </a:lnTo>
                <a:lnTo>
                  <a:pt x="538" y="173"/>
                </a:lnTo>
                <a:lnTo>
                  <a:pt x="548" y="199"/>
                </a:lnTo>
                <a:lnTo>
                  <a:pt x="555" y="226"/>
                </a:lnTo>
                <a:lnTo>
                  <a:pt x="561" y="282"/>
                </a:lnTo>
                <a:lnTo>
                  <a:pt x="508" y="282"/>
                </a:lnTo>
                <a:lnTo>
                  <a:pt x="506" y="259"/>
                </a:lnTo>
                <a:lnTo>
                  <a:pt x="503" y="237"/>
                </a:lnTo>
                <a:lnTo>
                  <a:pt x="497" y="215"/>
                </a:lnTo>
                <a:lnTo>
                  <a:pt x="489" y="194"/>
                </a:lnTo>
                <a:lnTo>
                  <a:pt x="480" y="174"/>
                </a:lnTo>
                <a:lnTo>
                  <a:pt x="468" y="155"/>
                </a:lnTo>
                <a:lnTo>
                  <a:pt x="455" y="137"/>
                </a:lnTo>
                <a:lnTo>
                  <a:pt x="441" y="121"/>
                </a:lnTo>
                <a:lnTo>
                  <a:pt x="424" y="106"/>
                </a:lnTo>
                <a:lnTo>
                  <a:pt x="407" y="93"/>
                </a:lnTo>
                <a:lnTo>
                  <a:pt x="388" y="81"/>
                </a:lnTo>
                <a:lnTo>
                  <a:pt x="369" y="72"/>
                </a:lnTo>
                <a:lnTo>
                  <a:pt x="348" y="64"/>
                </a:lnTo>
                <a:lnTo>
                  <a:pt x="327" y="58"/>
                </a:lnTo>
                <a:lnTo>
                  <a:pt x="304" y="55"/>
                </a:lnTo>
                <a:lnTo>
                  <a:pt x="281" y="53"/>
                </a:lnTo>
                <a:lnTo>
                  <a:pt x="258" y="55"/>
                </a:lnTo>
                <a:lnTo>
                  <a:pt x="235" y="58"/>
                </a:lnTo>
                <a:lnTo>
                  <a:pt x="214" y="64"/>
                </a:lnTo>
                <a:lnTo>
                  <a:pt x="193" y="72"/>
                </a:lnTo>
                <a:lnTo>
                  <a:pt x="173" y="81"/>
                </a:lnTo>
                <a:lnTo>
                  <a:pt x="154" y="93"/>
                </a:lnTo>
                <a:lnTo>
                  <a:pt x="137" y="106"/>
                </a:lnTo>
                <a:lnTo>
                  <a:pt x="468" y="410"/>
                </a:lnTo>
                <a:lnTo>
                  <a:pt x="455" y="427"/>
                </a:lnTo>
                <a:lnTo>
                  <a:pt x="440" y="444"/>
                </a:lnTo>
                <a:lnTo>
                  <a:pt x="424" y="458"/>
                </a:lnTo>
                <a:lnTo>
                  <a:pt x="93" y="155"/>
                </a:lnTo>
                <a:lnTo>
                  <a:pt x="82" y="174"/>
                </a:lnTo>
                <a:lnTo>
                  <a:pt x="72" y="194"/>
                </a:lnTo>
                <a:lnTo>
                  <a:pt x="64" y="215"/>
                </a:lnTo>
                <a:lnTo>
                  <a:pt x="59" y="237"/>
                </a:lnTo>
                <a:lnTo>
                  <a:pt x="55" y="259"/>
                </a:lnTo>
                <a:lnTo>
                  <a:pt x="54" y="282"/>
                </a:lnTo>
                <a:lnTo>
                  <a:pt x="55" y="305"/>
                </a:lnTo>
                <a:lnTo>
                  <a:pt x="59" y="328"/>
                </a:lnTo>
                <a:lnTo>
                  <a:pt x="64" y="350"/>
                </a:lnTo>
                <a:lnTo>
                  <a:pt x="72" y="371"/>
                </a:lnTo>
                <a:lnTo>
                  <a:pt x="82" y="391"/>
                </a:lnTo>
                <a:lnTo>
                  <a:pt x="93" y="410"/>
                </a:lnTo>
                <a:lnTo>
                  <a:pt x="106" y="427"/>
                </a:lnTo>
                <a:lnTo>
                  <a:pt x="121" y="444"/>
                </a:lnTo>
                <a:lnTo>
                  <a:pt x="137" y="459"/>
                </a:lnTo>
                <a:lnTo>
                  <a:pt x="154" y="472"/>
                </a:lnTo>
                <a:lnTo>
                  <a:pt x="173" y="483"/>
                </a:lnTo>
                <a:lnTo>
                  <a:pt x="193" y="493"/>
                </a:lnTo>
                <a:lnTo>
                  <a:pt x="214" y="501"/>
                </a:lnTo>
                <a:lnTo>
                  <a:pt x="235" y="506"/>
                </a:lnTo>
                <a:lnTo>
                  <a:pt x="258" y="510"/>
                </a:lnTo>
                <a:lnTo>
                  <a:pt x="281" y="511"/>
                </a:lnTo>
                <a:lnTo>
                  <a:pt x="304" y="510"/>
                </a:lnTo>
                <a:lnTo>
                  <a:pt x="327" y="506"/>
                </a:lnTo>
                <a:lnTo>
                  <a:pt x="348" y="501"/>
                </a:lnTo>
                <a:lnTo>
                  <a:pt x="369" y="493"/>
                </a:lnTo>
                <a:lnTo>
                  <a:pt x="388" y="483"/>
                </a:lnTo>
                <a:lnTo>
                  <a:pt x="407" y="472"/>
                </a:lnTo>
                <a:lnTo>
                  <a:pt x="424" y="458"/>
                </a:lnTo>
                <a:lnTo>
                  <a:pt x="440" y="444"/>
                </a:lnTo>
                <a:lnTo>
                  <a:pt x="455" y="427"/>
                </a:lnTo>
                <a:lnTo>
                  <a:pt x="468" y="410"/>
                </a:lnTo>
                <a:lnTo>
                  <a:pt x="480" y="391"/>
                </a:lnTo>
                <a:lnTo>
                  <a:pt x="489" y="371"/>
                </a:lnTo>
                <a:lnTo>
                  <a:pt x="497" y="350"/>
                </a:lnTo>
                <a:lnTo>
                  <a:pt x="503" y="328"/>
                </a:lnTo>
                <a:lnTo>
                  <a:pt x="506" y="305"/>
                </a:lnTo>
                <a:lnTo>
                  <a:pt x="508" y="282"/>
                </a:lnTo>
                <a:lnTo>
                  <a:pt x="561" y="282"/>
                </a:lnTo>
                <a:lnTo>
                  <a:pt x="561" y="289"/>
                </a:lnTo>
              </a:path>
            </a:pathLst>
          </a:custGeom>
          <a:solidFill>
            <a:srgbClr val="FF0054"/>
          </a:solidFill>
          <a:ln w="12700" cap="rnd">
            <a:solidFill>
              <a:srgbClr val="FF0054"/>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301" name="Shape 301"/>
          <p:cNvSpPr txBox="1"/>
          <p:nvPr/>
        </p:nvSpPr>
        <p:spPr>
          <a:xfrm>
            <a:off x="228600" y="5715000"/>
            <a:ext cx="4343400" cy="376236"/>
          </a:xfrm>
          <a:prstGeom prst="rect">
            <a:avLst/>
          </a:prstGeom>
          <a:solidFill>
            <a:srgbClr val="DDDDDD"/>
          </a:solidFill>
          <a:ln w="12700" cap="rnd">
            <a:solidFill>
              <a:srgbClr val="000066"/>
            </a:solidFill>
            <a:prstDash val="solid"/>
            <a:miter/>
            <a:headEnd type="none" w="med" len="med"/>
            <a:tailEnd type="none" w="med" len="med"/>
          </a:ln>
        </p:spPr>
        <p:txBody>
          <a:bodyPr lIns="90475" tIns="44450" rIns="90475" bIns="44450" anchor="t" anchorCtr="0">
            <a:noAutofit/>
          </a:bodyPr>
          <a:lstStyle/>
          <a:p>
            <a:pPr marL="0" marR="0" lvl="0" indent="0" algn="l" rtl="0">
              <a:spcBef>
                <a:spcPts val="900"/>
              </a:spcBef>
              <a:buClr>
                <a:schemeClr val="dk1"/>
              </a:buClr>
              <a:buSzPct val="25000"/>
              <a:buFont typeface="Arial"/>
              <a:buNone/>
            </a:pPr>
            <a:r>
              <a:rPr lang="en" sz="1800" b="1" i="0" u="none" strike="noStrike" cap="none" baseline="0">
                <a:solidFill>
                  <a:srgbClr val="000066"/>
                </a:solidFill>
                <a:latin typeface="Arial"/>
                <a:ea typeface="Arial"/>
                <a:cs typeface="Arial"/>
                <a:sym typeface="Arial"/>
              </a:rPr>
              <a:t>Graphing the first six months of sales</a:t>
            </a:r>
          </a:p>
        </p:txBody>
      </p:sp>
      <p:sp>
        <p:nvSpPr>
          <p:cNvPr id="302" name="Shape 302"/>
          <p:cNvSpPr txBox="1"/>
          <p:nvPr/>
        </p:nvSpPr>
        <p:spPr>
          <a:xfrm>
            <a:off x="4495800" y="4343400"/>
            <a:ext cx="533399" cy="466725"/>
          </a:xfrm>
          <a:prstGeom prst="rect">
            <a:avLst/>
          </a:prstGeom>
          <a:noFill/>
          <a:ln w="9525" cap="rnd">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spcBef>
                <a:spcPts val="900"/>
              </a:spcBef>
              <a:buClr>
                <a:schemeClr val="dk1"/>
              </a:buClr>
              <a:buSzPct val="25000"/>
              <a:buFont typeface="Arial"/>
              <a:buNone/>
            </a:pPr>
            <a:r>
              <a:rPr lang="en" sz="1800" b="0" i="0" u="none" strike="noStrike" cap="none" baseline="0">
                <a:solidFill>
                  <a:schemeClr val="folHlink"/>
                </a:solidFill>
                <a:latin typeface="Arial"/>
                <a:ea typeface="Arial"/>
                <a:cs typeface="Arial"/>
                <a:sym typeface="Arial"/>
              </a:rPr>
              <a:t>or</a:t>
            </a:r>
          </a:p>
        </p:txBody>
      </p:sp>
      <p:sp>
        <p:nvSpPr>
          <p:cNvPr id="303" name="Shape 303"/>
          <p:cNvSpPr/>
          <p:nvPr/>
        </p:nvSpPr>
        <p:spPr>
          <a:xfrm>
            <a:off x="5260975" y="2441575"/>
            <a:ext cx="250824" cy="328611"/>
          </a:xfrm>
          <a:custGeom>
            <a:avLst/>
            <a:gdLst/>
            <a:ahLst/>
            <a:cxnLst/>
            <a:rect l="0" t="0" r="0" b="0"/>
            <a:pathLst>
              <a:path w="157" h="206" extrusionOk="0">
                <a:moveTo>
                  <a:pt x="0" y="206"/>
                </a:moveTo>
                <a:lnTo>
                  <a:pt x="19" y="179"/>
                </a:lnTo>
                <a:lnTo>
                  <a:pt x="38" y="147"/>
                </a:lnTo>
                <a:lnTo>
                  <a:pt x="59" y="115"/>
                </a:lnTo>
                <a:lnTo>
                  <a:pt x="78" y="83"/>
                </a:lnTo>
                <a:lnTo>
                  <a:pt x="97" y="54"/>
                </a:lnTo>
                <a:lnTo>
                  <a:pt x="116" y="30"/>
                </a:lnTo>
                <a:lnTo>
                  <a:pt x="138" y="11"/>
                </a:lnTo>
                <a:lnTo>
                  <a:pt x="147" y="6"/>
                </a:lnTo>
                <a:lnTo>
                  <a:pt x="157" y="0"/>
                </a:lnTo>
              </a:path>
            </a:pathLst>
          </a:custGeom>
          <a:noFill/>
          <a:ln w="50800" cap="rnd">
            <a:solidFill>
              <a:schemeClr val="folHlink"/>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304" name="Shape 304"/>
          <p:cNvSpPr/>
          <p:nvPr/>
        </p:nvSpPr>
        <p:spPr>
          <a:xfrm>
            <a:off x="5510212" y="2438400"/>
            <a:ext cx="249236" cy="169862"/>
          </a:xfrm>
          <a:custGeom>
            <a:avLst/>
            <a:gdLst/>
            <a:ahLst/>
            <a:cxnLst/>
            <a:rect l="0" t="0" r="0" b="0"/>
            <a:pathLst>
              <a:path w="156" h="106" extrusionOk="0">
                <a:moveTo>
                  <a:pt x="0" y="2"/>
                </a:moveTo>
                <a:lnTo>
                  <a:pt x="9" y="0"/>
                </a:lnTo>
                <a:lnTo>
                  <a:pt x="19" y="0"/>
                </a:lnTo>
                <a:lnTo>
                  <a:pt x="38" y="8"/>
                </a:lnTo>
                <a:lnTo>
                  <a:pt x="59" y="18"/>
                </a:lnTo>
                <a:lnTo>
                  <a:pt x="78" y="34"/>
                </a:lnTo>
                <a:lnTo>
                  <a:pt x="97" y="53"/>
                </a:lnTo>
                <a:lnTo>
                  <a:pt x="116" y="74"/>
                </a:lnTo>
                <a:lnTo>
                  <a:pt x="137" y="90"/>
                </a:lnTo>
                <a:lnTo>
                  <a:pt x="156" y="106"/>
                </a:lnTo>
              </a:path>
            </a:pathLst>
          </a:custGeom>
          <a:noFill/>
          <a:ln w="50800" cap="rnd">
            <a:solidFill>
              <a:schemeClr val="folHlink"/>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305" name="Shape 305"/>
          <p:cNvSpPr/>
          <p:nvPr/>
        </p:nvSpPr>
        <p:spPr>
          <a:xfrm>
            <a:off x="5757862" y="2606675"/>
            <a:ext cx="250824" cy="163511"/>
          </a:xfrm>
          <a:custGeom>
            <a:avLst/>
            <a:gdLst/>
            <a:ahLst/>
            <a:cxnLst/>
            <a:rect l="0" t="0" r="0" b="0"/>
            <a:pathLst>
              <a:path w="157" h="102" extrusionOk="0">
                <a:moveTo>
                  <a:pt x="0" y="0"/>
                </a:moveTo>
                <a:lnTo>
                  <a:pt x="19" y="11"/>
                </a:lnTo>
                <a:lnTo>
                  <a:pt x="38" y="22"/>
                </a:lnTo>
                <a:lnTo>
                  <a:pt x="79" y="38"/>
                </a:lnTo>
                <a:lnTo>
                  <a:pt x="98" y="48"/>
                </a:lnTo>
                <a:lnTo>
                  <a:pt x="117" y="62"/>
                </a:lnTo>
                <a:lnTo>
                  <a:pt x="138" y="78"/>
                </a:lnTo>
                <a:lnTo>
                  <a:pt x="157" y="102"/>
                </a:lnTo>
              </a:path>
            </a:pathLst>
          </a:custGeom>
          <a:noFill/>
          <a:ln w="50800" cap="rnd">
            <a:solidFill>
              <a:schemeClr val="folHlink"/>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306" name="Shape 306"/>
          <p:cNvSpPr/>
          <p:nvPr/>
        </p:nvSpPr>
        <p:spPr>
          <a:xfrm>
            <a:off x="6007100" y="2768600"/>
            <a:ext cx="250824" cy="496886"/>
          </a:xfrm>
          <a:custGeom>
            <a:avLst/>
            <a:gdLst/>
            <a:ahLst/>
            <a:cxnLst/>
            <a:rect l="0" t="0" r="0" b="0"/>
            <a:pathLst>
              <a:path w="157" h="312" extrusionOk="0">
                <a:moveTo>
                  <a:pt x="0" y="0"/>
                </a:moveTo>
                <a:lnTo>
                  <a:pt x="10" y="13"/>
                </a:lnTo>
                <a:lnTo>
                  <a:pt x="19" y="29"/>
                </a:lnTo>
                <a:lnTo>
                  <a:pt x="38" y="69"/>
                </a:lnTo>
                <a:lnTo>
                  <a:pt x="60" y="112"/>
                </a:lnTo>
                <a:lnTo>
                  <a:pt x="79" y="155"/>
                </a:lnTo>
                <a:lnTo>
                  <a:pt x="98" y="200"/>
                </a:lnTo>
                <a:lnTo>
                  <a:pt x="117" y="243"/>
                </a:lnTo>
                <a:lnTo>
                  <a:pt x="138" y="283"/>
                </a:lnTo>
                <a:lnTo>
                  <a:pt x="148" y="299"/>
                </a:lnTo>
                <a:lnTo>
                  <a:pt x="157" y="312"/>
                </a:lnTo>
              </a:path>
            </a:pathLst>
          </a:custGeom>
          <a:noFill/>
          <a:ln w="50800" cap="rnd">
            <a:solidFill>
              <a:schemeClr val="folHlink"/>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307" name="Shape 307"/>
          <p:cNvSpPr/>
          <p:nvPr/>
        </p:nvSpPr>
        <p:spPr>
          <a:xfrm>
            <a:off x="6256337" y="3263900"/>
            <a:ext cx="250824" cy="163511"/>
          </a:xfrm>
          <a:custGeom>
            <a:avLst/>
            <a:gdLst/>
            <a:ahLst/>
            <a:cxnLst/>
            <a:rect l="0" t="0" r="0" b="0"/>
            <a:pathLst>
              <a:path w="157" h="102" extrusionOk="0">
                <a:moveTo>
                  <a:pt x="0" y="0"/>
                </a:moveTo>
                <a:lnTo>
                  <a:pt x="19" y="24"/>
                </a:lnTo>
                <a:lnTo>
                  <a:pt x="38" y="40"/>
                </a:lnTo>
                <a:lnTo>
                  <a:pt x="59" y="54"/>
                </a:lnTo>
                <a:lnTo>
                  <a:pt x="78" y="64"/>
                </a:lnTo>
                <a:lnTo>
                  <a:pt x="116" y="80"/>
                </a:lnTo>
                <a:lnTo>
                  <a:pt x="138" y="91"/>
                </a:lnTo>
                <a:lnTo>
                  <a:pt x="157" y="102"/>
                </a:lnTo>
              </a:path>
            </a:pathLst>
          </a:custGeom>
          <a:noFill/>
          <a:ln w="50800" cap="rnd">
            <a:solidFill>
              <a:schemeClr val="folHlink"/>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308" name="Shape 308"/>
          <p:cNvSpPr/>
          <p:nvPr/>
        </p:nvSpPr>
        <p:spPr>
          <a:xfrm>
            <a:off x="6505575" y="3425825"/>
            <a:ext cx="250824" cy="166686"/>
          </a:xfrm>
          <a:custGeom>
            <a:avLst/>
            <a:gdLst/>
            <a:ahLst/>
            <a:cxnLst/>
            <a:rect l="0" t="0" r="0" b="0"/>
            <a:pathLst>
              <a:path w="157" h="104" extrusionOk="0">
                <a:moveTo>
                  <a:pt x="0" y="0"/>
                </a:moveTo>
                <a:lnTo>
                  <a:pt x="19" y="13"/>
                </a:lnTo>
                <a:lnTo>
                  <a:pt x="38" y="29"/>
                </a:lnTo>
                <a:lnTo>
                  <a:pt x="78" y="64"/>
                </a:lnTo>
                <a:lnTo>
                  <a:pt x="97" y="80"/>
                </a:lnTo>
                <a:lnTo>
                  <a:pt x="116" y="93"/>
                </a:lnTo>
                <a:lnTo>
                  <a:pt x="138" y="101"/>
                </a:lnTo>
                <a:lnTo>
                  <a:pt x="157" y="104"/>
                </a:lnTo>
              </a:path>
            </a:pathLst>
          </a:custGeom>
          <a:noFill/>
          <a:ln w="50800" cap="rnd">
            <a:solidFill>
              <a:schemeClr val="folHlink"/>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309" name="Shape 309"/>
          <p:cNvSpPr/>
          <p:nvPr/>
        </p:nvSpPr>
        <p:spPr>
          <a:xfrm>
            <a:off x="6754811" y="3425825"/>
            <a:ext cx="250824" cy="166686"/>
          </a:xfrm>
          <a:custGeom>
            <a:avLst/>
            <a:gdLst/>
            <a:ahLst/>
            <a:cxnLst/>
            <a:rect l="0" t="0" r="0" b="0"/>
            <a:pathLst>
              <a:path w="157" h="104" extrusionOk="0">
                <a:moveTo>
                  <a:pt x="0" y="104"/>
                </a:moveTo>
                <a:lnTo>
                  <a:pt x="19" y="101"/>
                </a:lnTo>
                <a:lnTo>
                  <a:pt x="38" y="96"/>
                </a:lnTo>
                <a:lnTo>
                  <a:pt x="59" y="85"/>
                </a:lnTo>
                <a:lnTo>
                  <a:pt x="78" y="72"/>
                </a:lnTo>
                <a:lnTo>
                  <a:pt x="97" y="56"/>
                </a:lnTo>
                <a:lnTo>
                  <a:pt x="116" y="37"/>
                </a:lnTo>
                <a:lnTo>
                  <a:pt x="157" y="0"/>
                </a:lnTo>
              </a:path>
            </a:pathLst>
          </a:custGeom>
          <a:noFill/>
          <a:ln w="50800" cap="rnd">
            <a:solidFill>
              <a:schemeClr val="folHlink"/>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310" name="Shape 310"/>
          <p:cNvSpPr/>
          <p:nvPr/>
        </p:nvSpPr>
        <p:spPr>
          <a:xfrm>
            <a:off x="7004050" y="3098800"/>
            <a:ext cx="249236" cy="328611"/>
          </a:xfrm>
          <a:custGeom>
            <a:avLst/>
            <a:gdLst/>
            <a:ahLst/>
            <a:cxnLst/>
            <a:rect l="0" t="0" r="0" b="0"/>
            <a:pathLst>
              <a:path w="156" h="206" extrusionOk="0">
                <a:moveTo>
                  <a:pt x="0" y="206"/>
                </a:moveTo>
                <a:lnTo>
                  <a:pt x="19" y="184"/>
                </a:lnTo>
                <a:lnTo>
                  <a:pt x="38" y="160"/>
                </a:lnTo>
                <a:lnTo>
                  <a:pt x="59" y="131"/>
                </a:lnTo>
                <a:lnTo>
                  <a:pt x="78" y="102"/>
                </a:lnTo>
                <a:lnTo>
                  <a:pt x="97" y="75"/>
                </a:lnTo>
                <a:lnTo>
                  <a:pt x="116" y="46"/>
                </a:lnTo>
                <a:lnTo>
                  <a:pt x="137" y="22"/>
                </a:lnTo>
                <a:lnTo>
                  <a:pt x="156" y="0"/>
                </a:lnTo>
              </a:path>
            </a:pathLst>
          </a:custGeom>
          <a:noFill/>
          <a:ln w="50800" cap="rnd">
            <a:solidFill>
              <a:schemeClr val="folHlink"/>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311" name="Shape 311"/>
          <p:cNvSpPr/>
          <p:nvPr/>
        </p:nvSpPr>
        <p:spPr>
          <a:xfrm>
            <a:off x="7251700" y="2933700"/>
            <a:ext cx="250824" cy="166686"/>
          </a:xfrm>
          <a:custGeom>
            <a:avLst/>
            <a:gdLst/>
            <a:ahLst/>
            <a:cxnLst/>
            <a:rect l="0" t="0" r="0" b="0"/>
            <a:pathLst>
              <a:path w="157" h="104" extrusionOk="0">
                <a:moveTo>
                  <a:pt x="0" y="104"/>
                </a:moveTo>
                <a:lnTo>
                  <a:pt x="19" y="85"/>
                </a:lnTo>
                <a:lnTo>
                  <a:pt x="38" y="72"/>
                </a:lnTo>
                <a:lnTo>
                  <a:pt x="79" y="45"/>
                </a:lnTo>
                <a:lnTo>
                  <a:pt x="117" y="24"/>
                </a:lnTo>
                <a:lnTo>
                  <a:pt x="157" y="0"/>
                </a:lnTo>
              </a:path>
            </a:pathLst>
          </a:custGeom>
          <a:noFill/>
          <a:ln w="50800" cap="rnd">
            <a:solidFill>
              <a:schemeClr val="folHlink"/>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312" name="Shape 312"/>
          <p:cNvSpPr/>
          <p:nvPr/>
        </p:nvSpPr>
        <p:spPr>
          <a:xfrm>
            <a:off x="7500936" y="2768600"/>
            <a:ext cx="250824" cy="166686"/>
          </a:xfrm>
          <a:custGeom>
            <a:avLst/>
            <a:gdLst/>
            <a:ahLst/>
            <a:cxnLst/>
            <a:rect l="0" t="0" r="0" b="0"/>
            <a:pathLst>
              <a:path w="157" h="104" extrusionOk="0">
                <a:moveTo>
                  <a:pt x="0" y="104"/>
                </a:moveTo>
                <a:lnTo>
                  <a:pt x="38" y="80"/>
                </a:lnTo>
                <a:lnTo>
                  <a:pt x="79" y="59"/>
                </a:lnTo>
                <a:lnTo>
                  <a:pt x="117" y="32"/>
                </a:lnTo>
                <a:lnTo>
                  <a:pt x="138" y="19"/>
                </a:lnTo>
                <a:lnTo>
                  <a:pt x="157" y="0"/>
                </a:lnTo>
              </a:path>
            </a:pathLst>
          </a:custGeom>
          <a:noFill/>
          <a:ln w="50800" cap="rnd">
            <a:solidFill>
              <a:schemeClr val="folHlink"/>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313" name="Shape 313"/>
          <p:cNvSpPr/>
          <p:nvPr/>
        </p:nvSpPr>
        <p:spPr>
          <a:xfrm>
            <a:off x="7750175" y="2441575"/>
            <a:ext cx="250824" cy="328611"/>
          </a:xfrm>
          <a:custGeom>
            <a:avLst/>
            <a:gdLst/>
            <a:ahLst/>
            <a:cxnLst/>
            <a:rect l="0" t="0" r="0" b="0"/>
            <a:pathLst>
              <a:path w="157" h="206" extrusionOk="0">
                <a:moveTo>
                  <a:pt x="0" y="206"/>
                </a:moveTo>
                <a:lnTo>
                  <a:pt x="19" y="184"/>
                </a:lnTo>
                <a:lnTo>
                  <a:pt x="38" y="160"/>
                </a:lnTo>
                <a:lnTo>
                  <a:pt x="78" y="110"/>
                </a:lnTo>
                <a:lnTo>
                  <a:pt x="116" y="54"/>
                </a:lnTo>
                <a:lnTo>
                  <a:pt x="157" y="0"/>
                </a:lnTo>
              </a:path>
            </a:pathLst>
          </a:custGeom>
          <a:noFill/>
          <a:ln w="50800" cap="rnd">
            <a:solidFill>
              <a:schemeClr val="folHlink"/>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1944686" y="228600"/>
            <a:ext cx="5775324" cy="892174"/>
          </a:xfrm>
          <a:prstGeom prst="rect">
            <a:avLst/>
          </a:prstGeom>
          <a:noFill/>
          <a:ln>
            <a:noFill/>
          </a:ln>
        </p:spPr>
        <p:txBody>
          <a:bodyPr lIns="85325" tIns="42650" rIns="85325" bIns="42650" anchor="b" anchorCtr="0">
            <a:noAutofit/>
          </a:bodyPr>
          <a:lstStyle/>
          <a:p>
            <a:pPr marL="0" marR="0" lvl="0" indent="0" algn="ctr" rtl="0">
              <a:spcBef>
                <a:spcPts val="0"/>
              </a:spcBef>
              <a:spcAft>
                <a:spcPts val="0"/>
              </a:spcAft>
              <a:buClr>
                <a:schemeClr val="dk2"/>
              </a:buClr>
              <a:buSzPct val="25000"/>
              <a:buFont typeface="Arial"/>
              <a:buNone/>
            </a:pPr>
            <a:r>
              <a:rPr lang="en" sz="4000" b="1" i="0" u="none" strike="noStrike" cap="none" baseline="0">
                <a:solidFill>
                  <a:schemeClr val="dk2"/>
                </a:solidFill>
                <a:latin typeface="Arial"/>
                <a:ea typeface="Arial"/>
                <a:cs typeface="Arial"/>
                <a:sym typeface="Arial"/>
              </a:rPr>
              <a:t>No Relative Basis</a:t>
            </a:r>
          </a:p>
        </p:txBody>
      </p:sp>
      <p:sp>
        <p:nvSpPr>
          <p:cNvPr id="321" name="Shape 321"/>
          <p:cNvSpPr txBox="1"/>
          <p:nvPr/>
        </p:nvSpPr>
        <p:spPr>
          <a:xfrm>
            <a:off x="5029200" y="1958975"/>
            <a:ext cx="4110036" cy="515936"/>
          </a:xfrm>
          <a:prstGeom prst="rect">
            <a:avLst/>
          </a:prstGeom>
          <a:noFill/>
          <a:ln>
            <a:noFill/>
          </a:ln>
        </p:spPr>
        <p:txBody>
          <a:bodyPr lIns="90475" tIns="44450" rIns="90475" bIns="44450" anchor="t" anchorCtr="0">
            <a:noAutofit/>
          </a:bodyPr>
          <a:lstStyle/>
          <a:p>
            <a:pPr marL="0" marR="0" lvl="0" indent="0" algn="ctr" rtl="0">
              <a:spcBef>
                <a:spcPts val="1400"/>
              </a:spcBef>
              <a:buClr>
                <a:schemeClr val="dk1"/>
              </a:buClr>
              <a:buSzPct val="25000"/>
              <a:buFont typeface="Arial"/>
              <a:buNone/>
            </a:pPr>
            <a:r>
              <a:rPr lang="en" sz="2800" b="1" i="0" u="none" strike="noStrike" cap="none" baseline="0">
                <a:solidFill>
                  <a:schemeClr val="folHlink"/>
                </a:solidFill>
                <a:latin typeface="Arial"/>
                <a:ea typeface="Arial"/>
                <a:cs typeface="Arial"/>
                <a:sym typeface="Arial"/>
              </a:rPr>
              <a:t>Good Presentation</a:t>
            </a:r>
          </a:p>
        </p:txBody>
      </p:sp>
      <p:sp>
        <p:nvSpPr>
          <p:cNvPr id="322" name="Shape 322"/>
          <p:cNvSpPr txBox="1"/>
          <p:nvPr/>
        </p:nvSpPr>
        <p:spPr>
          <a:xfrm>
            <a:off x="1658936" y="2479675"/>
            <a:ext cx="2384424" cy="698500"/>
          </a:xfrm>
          <a:prstGeom prst="rect">
            <a:avLst/>
          </a:prstGeom>
          <a:noFill/>
          <a:ln>
            <a:noFill/>
          </a:ln>
        </p:spPr>
        <p:txBody>
          <a:bodyPr lIns="90475" tIns="44450" rIns="90475" bIns="44450" anchor="t" anchorCtr="0">
            <a:noAutofit/>
          </a:bodyPr>
          <a:lstStyle/>
          <a:p>
            <a:pPr marL="0" marR="0" lvl="0" indent="0" algn="ctr" rtl="0">
              <a:spcBef>
                <a:spcPts val="1000"/>
              </a:spcBef>
              <a:buClr>
                <a:schemeClr val="dk1"/>
              </a:buClr>
              <a:buSzPct val="25000"/>
              <a:buFont typeface="Arial"/>
              <a:buNone/>
            </a:pPr>
            <a:r>
              <a:rPr lang="en" sz="2000" b="1" i="0" u="none" strike="noStrike" cap="none" baseline="0">
                <a:solidFill>
                  <a:schemeClr val="lt2"/>
                </a:solidFill>
                <a:latin typeface="Arial"/>
                <a:ea typeface="Arial"/>
                <a:cs typeface="Arial"/>
                <a:sym typeface="Arial"/>
              </a:rPr>
              <a:t>A’s received by students.</a:t>
            </a:r>
          </a:p>
        </p:txBody>
      </p:sp>
      <p:sp>
        <p:nvSpPr>
          <p:cNvPr id="323" name="Shape 323"/>
          <p:cNvSpPr txBox="1"/>
          <p:nvPr/>
        </p:nvSpPr>
        <p:spPr>
          <a:xfrm>
            <a:off x="5621337" y="2479675"/>
            <a:ext cx="2233612" cy="698500"/>
          </a:xfrm>
          <a:prstGeom prst="rect">
            <a:avLst/>
          </a:prstGeom>
          <a:noFill/>
          <a:ln>
            <a:noFill/>
          </a:ln>
        </p:spPr>
        <p:txBody>
          <a:bodyPr lIns="90475" tIns="44450" rIns="90475" bIns="44450" anchor="t" anchorCtr="0">
            <a:noAutofit/>
          </a:bodyPr>
          <a:lstStyle/>
          <a:p>
            <a:pPr marL="0" marR="0" lvl="0" indent="0" algn="ctr" rtl="0">
              <a:spcBef>
                <a:spcPts val="1000"/>
              </a:spcBef>
              <a:buClr>
                <a:schemeClr val="dk1"/>
              </a:buClr>
              <a:buSzPct val="25000"/>
              <a:buFont typeface="Arial"/>
              <a:buNone/>
            </a:pPr>
            <a:r>
              <a:rPr lang="en" sz="2000" b="1" i="0" u="none" strike="noStrike" cap="none" baseline="0">
                <a:solidFill>
                  <a:schemeClr val="lt2"/>
                </a:solidFill>
                <a:latin typeface="Arial"/>
                <a:ea typeface="Arial"/>
                <a:cs typeface="Arial"/>
                <a:sym typeface="Arial"/>
              </a:rPr>
              <a:t>A’s received by</a:t>
            </a:r>
            <a:r>
              <a:rPr lang="en" sz="2000" b="1" i="0" u="none" strike="noStrike" cap="none" baseline="0">
                <a:solidFill>
                  <a:schemeClr val="dk1"/>
                </a:solidFill>
                <a:latin typeface="Arial"/>
                <a:ea typeface="Arial"/>
                <a:cs typeface="Arial"/>
                <a:sym typeface="Arial"/>
              </a:rPr>
              <a:t> </a:t>
            </a:r>
            <a:r>
              <a:rPr lang="en" sz="2000" b="1" i="0" u="none" strike="noStrike" cap="none" baseline="0">
                <a:solidFill>
                  <a:schemeClr val="lt2"/>
                </a:solidFill>
                <a:latin typeface="Arial"/>
                <a:ea typeface="Arial"/>
                <a:cs typeface="Arial"/>
                <a:sym typeface="Arial"/>
              </a:rPr>
              <a:t>students</a:t>
            </a:r>
            <a:r>
              <a:rPr lang="en" sz="2000" b="1" i="0" u="none" strike="noStrike" cap="none" baseline="0">
                <a:solidFill>
                  <a:schemeClr val="dk1"/>
                </a:solidFill>
                <a:latin typeface="Arial"/>
                <a:ea typeface="Arial"/>
                <a:cs typeface="Arial"/>
                <a:sym typeface="Arial"/>
              </a:rPr>
              <a:t>.</a:t>
            </a:r>
          </a:p>
        </p:txBody>
      </p:sp>
      <p:sp>
        <p:nvSpPr>
          <p:cNvPr id="324" name="Shape 324"/>
          <p:cNvSpPr txBox="1"/>
          <p:nvPr/>
        </p:nvSpPr>
        <p:spPr>
          <a:xfrm>
            <a:off x="762000" y="1958975"/>
            <a:ext cx="4060825" cy="515936"/>
          </a:xfrm>
          <a:prstGeom prst="rect">
            <a:avLst/>
          </a:prstGeom>
          <a:noFill/>
          <a:ln>
            <a:noFill/>
          </a:ln>
        </p:spPr>
        <p:txBody>
          <a:bodyPr lIns="90475" tIns="44450" rIns="90475" bIns="44450" anchor="t" anchorCtr="0">
            <a:noAutofit/>
          </a:bodyPr>
          <a:lstStyle/>
          <a:p>
            <a:pPr marL="0" marR="0" lvl="0" indent="0" algn="ctr" rtl="0">
              <a:spcBef>
                <a:spcPts val="1400"/>
              </a:spcBef>
              <a:buClr>
                <a:schemeClr val="dk1"/>
              </a:buClr>
              <a:buSzPct val="25000"/>
              <a:buFont typeface="Arial"/>
              <a:buNone/>
            </a:pPr>
            <a:r>
              <a:rPr lang="en" sz="2800" b="1" i="0" u="none" strike="noStrike" cap="none" baseline="0">
                <a:solidFill>
                  <a:srgbClr val="FF0000"/>
                </a:solidFill>
                <a:latin typeface="Arial"/>
                <a:ea typeface="Arial"/>
                <a:cs typeface="Arial"/>
                <a:sym typeface="Arial"/>
              </a:rPr>
              <a:t>Bad Presentation</a:t>
            </a:r>
          </a:p>
        </p:txBody>
      </p:sp>
      <p:sp>
        <p:nvSpPr>
          <p:cNvPr id="325" name="Shape 325"/>
          <p:cNvSpPr/>
          <p:nvPr/>
        </p:nvSpPr>
        <p:spPr>
          <a:xfrm>
            <a:off x="1362075" y="3617912"/>
            <a:ext cx="469900" cy="1312861"/>
          </a:xfrm>
          <a:custGeom>
            <a:avLst/>
            <a:gdLst/>
            <a:ahLst/>
            <a:cxnLst/>
            <a:rect l="0" t="0" r="0" b="0"/>
            <a:pathLst>
              <a:path w="295" h="803" extrusionOk="0">
                <a:moveTo>
                  <a:pt x="0" y="0"/>
                </a:moveTo>
                <a:lnTo>
                  <a:pt x="295" y="0"/>
                </a:lnTo>
                <a:lnTo>
                  <a:pt x="295" y="803"/>
                </a:lnTo>
                <a:lnTo>
                  <a:pt x="0" y="803"/>
                </a:lnTo>
                <a:lnTo>
                  <a:pt x="0" y="0"/>
                </a:lnTo>
              </a:path>
            </a:pathLst>
          </a:custGeom>
          <a:solidFill>
            <a:srgbClr val="CC6600"/>
          </a:solidFill>
          <a:ln w="12700" cap="rnd">
            <a:solidFill>
              <a:srgbClr val="0000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326" name="Shape 326"/>
          <p:cNvSpPr/>
          <p:nvPr/>
        </p:nvSpPr>
        <p:spPr>
          <a:xfrm>
            <a:off x="2063750" y="4130675"/>
            <a:ext cx="468312" cy="800100"/>
          </a:xfrm>
          <a:custGeom>
            <a:avLst/>
            <a:gdLst/>
            <a:ahLst/>
            <a:cxnLst/>
            <a:rect l="0" t="0" r="0" b="0"/>
            <a:pathLst>
              <a:path w="294" h="480" extrusionOk="0">
                <a:moveTo>
                  <a:pt x="0" y="0"/>
                </a:moveTo>
                <a:lnTo>
                  <a:pt x="294" y="0"/>
                </a:lnTo>
                <a:lnTo>
                  <a:pt x="294" y="480"/>
                </a:lnTo>
                <a:lnTo>
                  <a:pt x="0" y="480"/>
                </a:lnTo>
                <a:lnTo>
                  <a:pt x="0" y="0"/>
                </a:lnTo>
              </a:path>
            </a:pathLst>
          </a:custGeom>
          <a:solidFill>
            <a:srgbClr val="CC6600"/>
          </a:solidFill>
          <a:ln w="12700" cap="rnd">
            <a:solidFill>
              <a:srgbClr val="0000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327" name="Shape 327"/>
          <p:cNvSpPr/>
          <p:nvPr/>
        </p:nvSpPr>
        <p:spPr>
          <a:xfrm>
            <a:off x="2765425" y="3975100"/>
            <a:ext cx="468312" cy="955675"/>
          </a:xfrm>
          <a:custGeom>
            <a:avLst/>
            <a:gdLst/>
            <a:ahLst/>
            <a:cxnLst/>
            <a:rect l="0" t="0" r="0" b="0"/>
            <a:pathLst>
              <a:path w="294" h="578" extrusionOk="0">
                <a:moveTo>
                  <a:pt x="0" y="0"/>
                </a:moveTo>
                <a:lnTo>
                  <a:pt x="294" y="0"/>
                </a:lnTo>
                <a:lnTo>
                  <a:pt x="294" y="578"/>
                </a:lnTo>
                <a:lnTo>
                  <a:pt x="0" y="578"/>
                </a:lnTo>
                <a:lnTo>
                  <a:pt x="0" y="0"/>
                </a:lnTo>
              </a:path>
            </a:pathLst>
          </a:custGeom>
          <a:solidFill>
            <a:srgbClr val="CC6600"/>
          </a:solidFill>
          <a:ln w="12700" cap="rnd">
            <a:solidFill>
              <a:srgbClr val="0000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328" name="Shape 328"/>
          <p:cNvSpPr/>
          <p:nvPr/>
        </p:nvSpPr>
        <p:spPr>
          <a:xfrm>
            <a:off x="3465512" y="3871912"/>
            <a:ext cx="469900" cy="1058862"/>
          </a:xfrm>
          <a:custGeom>
            <a:avLst/>
            <a:gdLst/>
            <a:ahLst/>
            <a:cxnLst/>
            <a:rect l="0" t="0" r="0" b="0"/>
            <a:pathLst>
              <a:path w="295" h="643" extrusionOk="0">
                <a:moveTo>
                  <a:pt x="0" y="0"/>
                </a:moveTo>
                <a:lnTo>
                  <a:pt x="295" y="0"/>
                </a:lnTo>
                <a:lnTo>
                  <a:pt x="295" y="643"/>
                </a:lnTo>
                <a:lnTo>
                  <a:pt x="0" y="643"/>
                </a:lnTo>
                <a:lnTo>
                  <a:pt x="0" y="0"/>
                </a:lnTo>
              </a:path>
            </a:pathLst>
          </a:custGeom>
          <a:solidFill>
            <a:srgbClr val="CC6600"/>
          </a:solidFill>
          <a:ln w="12700" cap="rnd">
            <a:solidFill>
              <a:srgbClr val="0000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cxnSp>
        <p:nvCxnSpPr>
          <p:cNvPr id="329" name="Shape 329"/>
          <p:cNvCxnSpPr/>
          <p:nvPr/>
        </p:nvCxnSpPr>
        <p:spPr>
          <a:xfrm>
            <a:off x="1219200" y="3635375"/>
            <a:ext cx="0" cy="1295400"/>
          </a:xfrm>
          <a:prstGeom prst="straightConnector1">
            <a:avLst/>
          </a:prstGeom>
          <a:noFill/>
          <a:ln w="12700" cap="rnd">
            <a:solidFill>
              <a:schemeClr val="lt2"/>
            </a:solidFill>
            <a:prstDash val="solid"/>
            <a:miter/>
            <a:headEnd type="none" w="med" len="med"/>
            <a:tailEnd type="none" w="med" len="med"/>
          </a:ln>
        </p:spPr>
      </p:cxnSp>
      <p:cxnSp>
        <p:nvCxnSpPr>
          <p:cNvPr id="330" name="Shape 330"/>
          <p:cNvCxnSpPr/>
          <p:nvPr/>
        </p:nvCxnSpPr>
        <p:spPr>
          <a:xfrm>
            <a:off x="1219200" y="4930775"/>
            <a:ext cx="2819400" cy="0"/>
          </a:xfrm>
          <a:prstGeom prst="straightConnector1">
            <a:avLst/>
          </a:prstGeom>
          <a:noFill/>
          <a:ln w="12700" cap="rnd">
            <a:solidFill>
              <a:schemeClr val="lt2"/>
            </a:solidFill>
            <a:prstDash val="solid"/>
            <a:miter/>
            <a:headEnd type="none" w="med" len="med"/>
            <a:tailEnd type="none" w="med" len="med"/>
          </a:ln>
        </p:spPr>
      </p:cxnSp>
      <p:sp>
        <p:nvSpPr>
          <p:cNvPr id="331" name="Shape 331"/>
          <p:cNvSpPr txBox="1"/>
          <p:nvPr/>
        </p:nvSpPr>
        <p:spPr>
          <a:xfrm>
            <a:off x="762000" y="4629150"/>
            <a:ext cx="350837" cy="454024"/>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0</a:t>
            </a:r>
          </a:p>
        </p:txBody>
      </p:sp>
      <p:sp>
        <p:nvSpPr>
          <p:cNvPr id="332" name="Shape 332"/>
          <p:cNvSpPr txBox="1"/>
          <p:nvPr/>
        </p:nvSpPr>
        <p:spPr>
          <a:xfrm>
            <a:off x="515937" y="3714750"/>
            <a:ext cx="841374" cy="454024"/>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200</a:t>
            </a:r>
          </a:p>
        </p:txBody>
      </p:sp>
      <p:sp>
        <p:nvSpPr>
          <p:cNvPr id="333" name="Shape 333"/>
          <p:cNvSpPr txBox="1"/>
          <p:nvPr/>
        </p:nvSpPr>
        <p:spPr>
          <a:xfrm>
            <a:off x="515937" y="3257550"/>
            <a:ext cx="787400" cy="454024"/>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300</a:t>
            </a:r>
          </a:p>
        </p:txBody>
      </p:sp>
      <p:sp>
        <p:nvSpPr>
          <p:cNvPr id="334" name="Shape 334"/>
          <p:cNvSpPr txBox="1"/>
          <p:nvPr/>
        </p:nvSpPr>
        <p:spPr>
          <a:xfrm>
            <a:off x="1277937" y="4962525"/>
            <a:ext cx="587374" cy="454024"/>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FR</a:t>
            </a:r>
          </a:p>
        </p:txBody>
      </p:sp>
      <p:sp>
        <p:nvSpPr>
          <p:cNvPr id="335" name="Shape 335"/>
          <p:cNvSpPr txBox="1"/>
          <p:nvPr/>
        </p:nvSpPr>
        <p:spPr>
          <a:xfrm>
            <a:off x="1963736" y="4962525"/>
            <a:ext cx="620711" cy="454024"/>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SO</a:t>
            </a:r>
          </a:p>
        </p:txBody>
      </p:sp>
      <p:sp>
        <p:nvSpPr>
          <p:cNvPr id="336" name="Shape 336"/>
          <p:cNvSpPr txBox="1"/>
          <p:nvPr/>
        </p:nvSpPr>
        <p:spPr>
          <a:xfrm>
            <a:off x="2725736" y="4962525"/>
            <a:ext cx="571500" cy="454024"/>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JR</a:t>
            </a:r>
          </a:p>
        </p:txBody>
      </p:sp>
      <p:sp>
        <p:nvSpPr>
          <p:cNvPr id="337" name="Shape 337"/>
          <p:cNvSpPr txBox="1"/>
          <p:nvPr/>
        </p:nvSpPr>
        <p:spPr>
          <a:xfrm>
            <a:off x="3411537" y="4962525"/>
            <a:ext cx="604837" cy="454024"/>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SR</a:t>
            </a:r>
          </a:p>
        </p:txBody>
      </p:sp>
      <p:sp>
        <p:nvSpPr>
          <p:cNvPr id="338" name="Shape 338"/>
          <p:cNvSpPr txBox="1"/>
          <p:nvPr/>
        </p:nvSpPr>
        <p:spPr>
          <a:xfrm>
            <a:off x="381000" y="2797175"/>
            <a:ext cx="1019174" cy="500062"/>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2700" b="1" i="0" u="none" strike="noStrike" cap="none" baseline="0">
                <a:solidFill>
                  <a:schemeClr val="lt2"/>
                </a:solidFill>
                <a:latin typeface="Arial"/>
                <a:ea typeface="Arial"/>
                <a:cs typeface="Arial"/>
                <a:sym typeface="Arial"/>
              </a:rPr>
              <a:t>Freq.</a:t>
            </a:r>
          </a:p>
        </p:txBody>
      </p:sp>
      <p:sp>
        <p:nvSpPr>
          <p:cNvPr id="339" name="Shape 339"/>
          <p:cNvSpPr/>
          <p:nvPr/>
        </p:nvSpPr>
        <p:spPr>
          <a:xfrm>
            <a:off x="5470525" y="3617912"/>
            <a:ext cx="452437" cy="1312861"/>
          </a:xfrm>
          <a:custGeom>
            <a:avLst/>
            <a:gdLst/>
            <a:ahLst/>
            <a:cxnLst/>
            <a:rect l="0" t="0" r="0" b="0"/>
            <a:pathLst>
              <a:path w="284" h="803" extrusionOk="0">
                <a:moveTo>
                  <a:pt x="0" y="0"/>
                </a:moveTo>
                <a:lnTo>
                  <a:pt x="284" y="0"/>
                </a:lnTo>
                <a:lnTo>
                  <a:pt x="284" y="803"/>
                </a:lnTo>
                <a:lnTo>
                  <a:pt x="0" y="803"/>
                </a:lnTo>
                <a:lnTo>
                  <a:pt x="0" y="0"/>
                </a:lnTo>
              </a:path>
            </a:pathLst>
          </a:custGeom>
          <a:solidFill>
            <a:srgbClr val="CC6600"/>
          </a:solidFill>
          <a:ln w="12700" cap="rnd">
            <a:solidFill>
              <a:srgbClr val="0000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340" name="Shape 340"/>
          <p:cNvSpPr/>
          <p:nvPr/>
        </p:nvSpPr>
        <p:spPr>
          <a:xfrm>
            <a:off x="6146800" y="3617912"/>
            <a:ext cx="455612" cy="1312861"/>
          </a:xfrm>
          <a:custGeom>
            <a:avLst/>
            <a:gdLst/>
            <a:ahLst/>
            <a:cxnLst/>
            <a:rect l="0" t="0" r="0" b="0"/>
            <a:pathLst>
              <a:path w="286" h="803" extrusionOk="0">
                <a:moveTo>
                  <a:pt x="0" y="0"/>
                </a:moveTo>
                <a:lnTo>
                  <a:pt x="286" y="0"/>
                </a:lnTo>
                <a:lnTo>
                  <a:pt x="286" y="803"/>
                </a:lnTo>
                <a:lnTo>
                  <a:pt x="0" y="803"/>
                </a:lnTo>
                <a:lnTo>
                  <a:pt x="0" y="0"/>
                </a:lnTo>
              </a:path>
            </a:pathLst>
          </a:custGeom>
          <a:solidFill>
            <a:srgbClr val="CC6600"/>
          </a:solidFill>
          <a:ln w="12700" cap="rnd">
            <a:solidFill>
              <a:srgbClr val="0000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341" name="Shape 341"/>
          <p:cNvSpPr/>
          <p:nvPr/>
        </p:nvSpPr>
        <p:spPr>
          <a:xfrm>
            <a:off x="6826250" y="3617912"/>
            <a:ext cx="452437" cy="1312861"/>
          </a:xfrm>
          <a:custGeom>
            <a:avLst/>
            <a:gdLst/>
            <a:ahLst/>
            <a:cxnLst/>
            <a:rect l="0" t="0" r="0" b="0"/>
            <a:pathLst>
              <a:path w="284" h="803" extrusionOk="0">
                <a:moveTo>
                  <a:pt x="0" y="0"/>
                </a:moveTo>
                <a:lnTo>
                  <a:pt x="284" y="0"/>
                </a:lnTo>
                <a:lnTo>
                  <a:pt x="284" y="803"/>
                </a:lnTo>
                <a:lnTo>
                  <a:pt x="0" y="803"/>
                </a:lnTo>
                <a:lnTo>
                  <a:pt x="0" y="0"/>
                </a:lnTo>
              </a:path>
            </a:pathLst>
          </a:custGeom>
          <a:solidFill>
            <a:srgbClr val="CC6600"/>
          </a:solidFill>
          <a:ln w="12700" cap="rnd">
            <a:solidFill>
              <a:srgbClr val="0000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342" name="Shape 342"/>
          <p:cNvSpPr/>
          <p:nvPr/>
        </p:nvSpPr>
        <p:spPr>
          <a:xfrm>
            <a:off x="7502525" y="3617912"/>
            <a:ext cx="452437" cy="1312861"/>
          </a:xfrm>
          <a:custGeom>
            <a:avLst/>
            <a:gdLst/>
            <a:ahLst/>
            <a:cxnLst/>
            <a:rect l="0" t="0" r="0" b="0"/>
            <a:pathLst>
              <a:path w="284" h="803" extrusionOk="0">
                <a:moveTo>
                  <a:pt x="0" y="0"/>
                </a:moveTo>
                <a:lnTo>
                  <a:pt x="284" y="0"/>
                </a:lnTo>
                <a:lnTo>
                  <a:pt x="284" y="803"/>
                </a:lnTo>
                <a:lnTo>
                  <a:pt x="0" y="803"/>
                </a:lnTo>
                <a:lnTo>
                  <a:pt x="0" y="0"/>
                </a:lnTo>
              </a:path>
            </a:pathLst>
          </a:custGeom>
          <a:solidFill>
            <a:srgbClr val="CC6600"/>
          </a:solidFill>
          <a:ln w="12700" cap="rnd">
            <a:solidFill>
              <a:srgbClr val="0000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cxnSp>
        <p:nvCxnSpPr>
          <p:cNvPr id="343" name="Shape 343"/>
          <p:cNvCxnSpPr/>
          <p:nvPr/>
        </p:nvCxnSpPr>
        <p:spPr>
          <a:xfrm>
            <a:off x="5334000" y="3635375"/>
            <a:ext cx="0" cy="1295400"/>
          </a:xfrm>
          <a:prstGeom prst="straightConnector1">
            <a:avLst/>
          </a:prstGeom>
          <a:noFill/>
          <a:ln w="12700" cap="rnd">
            <a:solidFill>
              <a:schemeClr val="lt2"/>
            </a:solidFill>
            <a:prstDash val="solid"/>
            <a:miter/>
            <a:headEnd type="none" w="med" len="med"/>
            <a:tailEnd type="none" w="med" len="med"/>
          </a:ln>
        </p:spPr>
      </p:cxnSp>
      <p:cxnSp>
        <p:nvCxnSpPr>
          <p:cNvPr id="344" name="Shape 344"/>
          <p:cNvCxnSpPr/>
          <p:nvPr/>
        </p:nvCxnSpPr>
        <p:spPr>
          <a:xfrm>
            <a:off x="5334000" y="4930775"/>
            <a:ext cx="2628899" cy="0"/>
          </a:xfrm>
          <a:prstGeom prst="straightConnector1">
            <a:avLst/>
          </a:prstGeom>
          <a:noFill/>
          <a:ln w="12700" cap="rnd">
            <a:solidFill>
              <a:schemeClr val="lt2"/>
            </a:solidFill>
            <a:prstDash val="solid"/>
            <a:miter/>
            <a:headEnd type="none" w="med" len="med"/>
            <a:tailEnd type="none" w="med" len="med"/>
          </a:ln>
        </p:spPr>
      </p:cxnSp>
      <p:sp>
        <p:nvSpPr>
          <p:cNvPr id="345" name="Shape 345"/>
          <p:cNvSpPr txBox="1"/>
          <p:nvPr/>
        </p:nvSpPr>
        <p:spPr>
          <a:xfrm>
            <a:off x="4481512" y="4152900"/>
            <a:ext cx="790575" cy="454024"/>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10%</a:t>
            </a:r>
          </a:p>
        </p:txBody>
      </p:sp>
      <p:sp>
        <p:nvSpPr>
          <p:cNvPr id="346" name="Shape 346"/>
          <p:cNvSpPr txBox="1"/>
          <p:nvPr/>
        </p:nvSpPr>
        <p:spPr>
          <a:xfrm>
            <a:off x="4481512" y="3132136"/>
            <a:ext cx="790575" cy="454024"/>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30%</a:t>
            </a:r>
          </a:p>
        </p:txBody>
      </p:sp>
      <p:sp>
        <p:nvSpPr>
          <p:cNvPr id="347" name="Shape 347"/>
          <p:cNvSpPr txBox="1"/>
          <p:nvPr/>
        </p:nvSpPr>
        <p:spPr>
          <a:xfrm>
            <a:off x="5408612" y="4930775"/>
            <a:ext cx="587374" cy="454024"/>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FR</a:t>
            </a:r>
          </a:p>
        </p:txBody>
      </p:sp>
      <p:sp>
        <p:nvSpPr>
          <p:cNvPr id="348" name="Shape 348"/>
          <p:cNvSpPr txBox="1"/>
          <p:nvPr/>
        </p:nvSpPr>
        <p:spPr>
          <a:xfrm>
            <a:off x="6069012" y="4930775"/>
            <a:ext cx="620711" cy="454024"/>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SO</a:t>
            </a:r>
          </a:p>
        </p:txBody>
      </p:sp>
      <p:sp>
        <p:nvSpPr>
          <p:cNvPr id="349" name="Shape 349"/>
          <p:cNvSpPr txBox="1"/>
          <p:nvPr/>
        </p:nvSpPr>
        <p:spPr>
          <a:xfrm>
            <a:off x="6773861" y="4930775"/>
            <a:ext cx="571500" cy="454024"/>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JR</a:t>
            </a:r>
          </a:p>
        </p:txBody>
      </p:sp>
      <p:sp>
        <p:nvSpPr>
          <p:cNvPr id="350" name="Shape 350"/>
          <p:cNvSpPr txBox="1"/>
          <p:nvPr/>
        </p:nvSpPr>
        <p:spPr>
          <a:xfrm>
            <a:off x="7432675" y="4930775"/>
            <a:ext cx="604837" cy="454024"/>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SR</a:t>
            </a:r>
          </a:p>
        </p:txBody>
      </p:sp>
      <p:sp>
        <p:nvSpPr>
          <p:cNvPr id="351" name="Shape 351"/>
          <p:cNvSpPr/>
          <p:nvPr/>
        </p:nvSpPr>
        <p:spPr>
          <a:xfrm>
            <a:off x="300037" y="1882775"/>
            <a:ext cx="769936" cy="685799"/>
          </a:xfrm>
          <a:custGeom>
            <a:avLst/>
            <a:gdLst/>
            <a:ahLst/>
            <a:cxnLst/>
            <a:rect l="0" t="0" r="0" b="0"/>
            <a:pathLst>
              <a:path w="484" h="431" extrusionOk="0">
                <a:moveTo>
                  <a:pt x="484" y="221"/>
                </a:moveTo>
                <a:lnTo>
                  <a:pt x="482" y="238"/>
                </a:lnTo>
                <a:lnTo>
                  <a:pt x="479" y="259"/>
                </a:lnTo>
                <a:lnTo>
                  <a:pt x="473" y="280"/>
                </a:lnTo>
                <a:lnTo>
                  <a:pt x="464" y="300"/>
                </a:lnTo>
                <a:lnTo>
                  <a:pt x="454" y="318"/>
                </a:lnTo>
                <a:lnTo>
                  <a:pt x="442" y="336"/>
                </a:lnTo>
                <a:lnTo>
                  <a:pt x="428" y="353"/>
                </a:lnTo>
                <a:lnTo>
                  <a:pt x="413" y="369"/>
                </a:lnTo>
                <a:lnTo>
                  <a:pt x="395" y="382"/>
                </a:lnTo>
                <a:lnTo>
                  <a:pt x="376" y="395"/>
                </a:lnTo>
                <a:lnTo>
                  <a:pt x="357" y="405"/>
                </a:lnTo>
                <a:lnTo>
                  <a:pt x="336" y="415"/>
                </a:lnTo>
                <a:lnTo>
                  <a:pt x="314" y="422"/>
                </a:lnTo>
                <a:lnTo>
                  <a:pt x="291" y="427"/>
                </a:lnTo>
                <a:lnTo>
                  <a:pt x="267" y="430"/>
                </a:lnTo>
                <a:lnTo>
                  <a:pt x="242" y="431"/>
                </a:lnTo>
                <a:lnTo>
                  <a:pt x="217" y="430"/>
                </a:lnTo>
                <a:lnTo>
                  <a:pt x="193" y="427"/>
                </a:lnTo>
                <a:lnTo>
                  <a:pt x="171" y="422"/>
                </a:lnTo>
                <a:lnTo>
                  <a:pt x="148" y="415"/>
                </a:lnTo>
                <a:lnTo>
                  <a:pt x="128" y="405"/>
                </a:lnTo>
                <a:lnTo>
                  <a:pt x="107" y="395"/>
                </a:lnTo>
                <a:lnTo>
                  <a:pt x="89" y="382"/>
                </a:lnTo>
                <a:lnTo>
                  <a:pt x="72" y="369"/>
                </a:lnTo>
                <a:lnTo>
                  <a:pt x="56" y="353"/>
                </a:lnTo>
                <a:lnTo>
                  <a:pt x="41" y="336"/>
                </a:lnTo>
                <a:lnTo>
                  <a:pt x="29" y="318"/>
                </a:lnTo>
                <a:lnTo>
                  <a:pt x="19" y="300"/>
                </a:lnTo>
                <a:lnTo>
                  <a:pt x="11" y="280"/>
                </a:lnTo>
                <a:lnTo>
                  <a:pt x="5" y="259"/>
                </a:lnTo>
                <a:lnTo>
                  <a:pt x="2" y="238"/>
                </a:lnTo>
                <a:lnTo>
                  <a:pt x="0" y="216"/>
                </a:lnTo>
                <a:lnTo>
                  <a:pt x="2" y="194"/>
                </a:lnTo>
                <a:lnTo>
                  <a:pt x="11" y="152"/>
                </a:lnTo>
                <a:lnTo>
                  <a:pt x="19" y="132"/>
                </a:lnTo>
                <a:lnTo>
                  <a:pt x="29" y="114"/>
                </a:lnTo>
                <a:lnTo>
                  <a:pt x="41" y="96"/>
                </a:lnTo>
                <a:lnTo>
                  <a:pt x="56" y="79"/>
                </a:lnTo>
                <a:lnTo>
                  <a:pt x="72" y="63"/>
                </a:lnTo>
                <a:lnTo>
                  <a:pt x="89" y="50"/>
                </a:lnTo>
                <a:lnTo>
                  <a:pt x="107" y="37"/>
                </a:lnTo>
                <a:lnTo>
                  <a:pt x="128" y="26"/>
                </a:lnTo>
                <a:lnTo>
                  <a:pt x="148" y="17"/>
                </a:lnTo>
                <a:lnTo>
                  <a:pt x="171" y="10"/>
                </a:lnTo>
                <a:lnTo>
                  <a:pt x="193" y="5"/>
                </a:lnTo>
                <a:lnTo>
                  <a:pt x="217" y="1"/>
                </a:lnTo>
                <a:lnTo>
                  <a:pt x="242" y="0"/>
                </a:lnTo>
                <a:lnTo>
                  <a:pt x="267" y="1"/>
                </a:lnTo>
                <a:lnTo>
                  <a:pt x="291" y="5"/>
                </a:lnTo>
                <a:lnTo>
                  <a:pt x="314" y="10"/>
                </a:lnTo>
                <a:lnTo>
                  <a:pt x="336" y="17"/>
                </a:lnTo>
                <a:lnTo>
                  <a:pt x="357" y="26"/>
                </a:lnTo>
                <a:lnTo>
                  <a:pt x="376" y="37"/>
                </a:lnTo>
                <a:lnTo>
                  <a:pt x="395" y="50"/>
                </a:lnTo>
                <a:lnTo>
                  <a:pt x="413" y="63"/>
                </a:lnTo>
                <a:lnTo>
                  <a:pt x="428" y="79"/>
                </a:lnTo>
                <a:lnTo>
                  <a:pt x="442" y="96"/>
                </a:lnTo>
                <a:lnTo>
                  <a:pt x="454" y="114"/>
                </a:lnTo>
                <a:lnTo>
                  <a:pt x="464" y="132"/>
                </a:lnTo>
                <a:lnTo>
                  <a:pt x="473" y="152"/>
                </a:lnTo>
                <a:lnTo>
                  <a:pt x="479" y="173"/>
                </a:lnTo>
                <a:lnTo>
                  <a:pt x="484" y="216"/>
                </a:lnTo>
                <a:lnTo>
                  <a:pt x="438" y="216"/>
                </a:lnTo>
                <a:lnTo>
                  <a:pt x="437" y="198"/>
                </a:lnTo>
                <a:lnTo>
                  <a:pt x="434" y="181"/>
                </a:lnTo>
                <a:lnTo>
                  <a:pt x="429" y="164"/>
                </a:lnTo>
                <a:lnTo>
                  <a:pt x="422" y="148"/>
                </a:lnTo>
                <a:lnTo>
                  <a:pt x="414" y="133"/>
                </a:lnTo>
                <a:lnTo>
                  <a:pt x="404" y="119"/>
                </a:lnTo>
                <a:lnTo>
                  <a:pt x="393" y="105"/>
                </a:lnTo>
                <a:lnTo>
                  <a:pt x="381" y="93"/>
                </a:lnTo>
                <a:lnTo>
                  <a:pt x="366" y="81"/>
                </a:lnTo>
                <a:lnTo>
                  <a:pt x="351" y="71"/>
                </a:lnTo>
                <a:lnTo>
                  <a:pt x="335" y="62"/>
                </a:lnTo>
                <a:lnTo>
                  <a:pt x="318" y="55"/>
                </a:lnTo>
                <a:lnTo>
                  <a:pt x="300" y="49"/>
                </a:lnTo>
                <a:lnTo>
                  <a:pt x="282" y="44"/>
                </a:lnTo>
                <a:lnTo>
                  <a:pt x="262" y="42"/>
                </a:lnTo>
                <a:lnTo>
                  <a:pt x="242" y="41"/>
                </a:lnTo>
                <a:lnTo>
                  <a:pt x="223" y="42"/>
                </a:lnTo>
                <a:lnTo>
                  <a:pt x="203" y="44"/>
                </a:lnTo>
                <a:lnTo>
                  <a:pt x="185" y="49"/>
                </a:lnTo>
                <a:lnTo>
                  <a:pt x="167" y="55"/>
                </a:lnTo>
                <a:lnTo>
                  <a:pt x="149" y="62"/>
                </a:lnTo>
                <a:lnTo>
                  <a:pt x="133" y="71"/>
                </a:lnTo>
                <a:lnTo>
                  <a:pt x="118" y="81"/>
                </a:lnTo>
                <a:lnTo>
                  <a:pt x="404" y="313"/>
                </a:lnTo>
                <a:lnTo>
                  <a:pt x="393" y="326"/>
                </a:lnTo>
                <a:lnTo>
                  <a:pt x="380" y="339"/>
                </a:lnTo>
                <a:lnTo>
                  <a:pt x="366" y="350"/>
                </a:lnTo>
                <a:lnTo>
                  <a:pt x="80" y="119"/>
                </a:lnTo>
                <a:lnTo>
                  <a:pt x="71" y="133"/>
                </a:lnTo>
                <a:lnTo>
                  <a:pt x="62" y="148"/>
                </a:lnTo>
                <a:lnTo>
                  <a:pt x="55" y="164"/>
                </a:lnTo>
                <a:lnTo>
                  <a:pt x="51" y="181"/>
                </a:lnTo>
                <a:lnTo>
                  <a:pt x="47" y="198"/>
                </a:lnTo>
                <a:lnTo>
                  <a:pt x="47" y="216"/>
                </a:lnTo>
                <a:lnTo>
                  <a:pt x="47" y="233"/>
                </a:lnTo>
                <a:lnTo>
                  <a:pt x="51" y="251"/>
                </a:lnTo>
                <a:lnTo>
                  <a:pt x="55" y="268"/>
                </a:lnTo>
                <a:lnTo>
                  <a:pt x="62" y="284"/>
                </a:lnTo>
                <a:lnTo>
                  <a:pt x="71" y="299"/>
                </a:lnTo>
                <a:lnTo>
                  <a:pt x="80" y="313"/>
                </a:lnTo>
                <a:lnTo>
                  <a:pt x="91" y="326"/>
                </a:lnTo>
                <a:lnTo>
                  <a:pt x="104" y="339"/>
                </a:lnTo>
                <a:lnTo>
                  <a:pt x="118" y="351"/>
                </a:lnTo>
                <a:lnTo>
                  <a:pt x="133" y="361"/>
                </a:lnTo>
                <a:lnTo>
                  <a:pt x="149" y="369"/>
                </a:lnTo>
                <a:lnTo>
                  <a:pt x="167" y="377"/>
                </a:lnTo>
                <a:lnTo>
                  <a:pt x="185" y="383"/>
                </a:lnTo>
                <a:lnTo>
                  <a:pt x="203" y="387"/>
                </a:lnTo>
                <a:lnTo>
                  <a:pt x="223" y="390"/>
                </a:lnTo>
                <a:lnTo>
                  <a:pt x="242" y="391"/>
                </a:lnTo>
                <a:lnTo>
                  <a:pt x="262" y="390"/>
                </a:lnTo>
                <a:lnTo>
                  <a:pt x="282" y="387"/>
                </a:lnTo>
                <a:lnTo>
                  <a:pt x="300" y="383"/>
                </a:lnTo>
                <a:lnTo>
                  <a:pt x="318" y="377"/>
                </a:lnTo>
                <a:lnTo>
                  <a:pt x="335" y="369"/>
                </a:lnTo>
                <a:lnTo>
                  <a:pt x="351" y="361"/>
                </a:lnTo>
                <a:lnTo>
                  <a:pt x="366" y="350"/>
                </a:lnTo>
                <a:lnTo>
                  <a:pt x="380" y="339"/>
                </a:lnTo>
                <a:lnTo>
                  <a:pt x="393" y="326"/>
                </a:lnTo>
                <a:lnTo>
                  <a:pt x="404" y="313"/>
                </a:lnTo>
                <a:lnTo>
                  <a:pt x="414" y="299"/>
                </a:lnTo>
                <a:lnTo>
                  <a:pt x="422" y="284"/>
                </a:lnTo>
                <a:lnTo>
                  <a:pt x="429" y="268"/>
                </a:lnTo>
                <a:lnTo>
                  <a:pt x="434" y="251"/>
                </a:lnTo>
                <a:lnTo>
                  <a:pt x="437" y="233"/>
                </a:lnTo>
                <a:lnTo>
                  <a:pt x="438" y="216"/>
                </a:lnTo>
                <a:lnTo>
                  <a:pt x="484" y="216"/>
                </a:lnTo>
                <a:lnTo>
                  <a:pt x="484" y="221"/>
                </a:lnTo>
              </a:path>
            </a:pathLst>
          </a:custGeom>
          <a:solidFill>
            <a:srgbClr val="FF0054"/>
          </a:solidFill>
          <a:ln w="12700" cap="rnd">
            <a:solidFill>
              <a:srgbClr val="FF0054"/>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352" name="Shape 352"/>
          <p:cNvSpPr txBox="1"/>
          <p:nvPr/>
        </p:nvSpPr>
        <p:spPr>
          <a:xfrm>
            <a:off x="685800" y="5692775"/>
            <a:ext cx="7769225" cy="406399"/>
          </a:xfrm>
          <a:prstGeom prst="rect">
            <a:avLst/>
          </a:prstGeom>
          <a:solidFill>
            <a:srgbClr val="DDDDDD"/>
          </a:solidFill>
          <a:ln w="12700" cap="rnd">
            <a:solidFill>
              <a:srgbClr val="000066"/>
            </a:solidFill>
            <a:prstDash val="solid"/>
            <a:miter/>
            <a:headEnd type="none" w="med" len="med"/>
            <a:tailEnd type="none" w="med" len="med"/>
          </a:ln>
        </p:spPr>
        <p:txBody>
          <a:bodyPr lIns="90475" tIns="44450" rIns="90475" bIns="44450" anchor="t" anchorCtr="0">
            <a:noAutofit/>
          </a:bodyPr>
          <a:lstStyle/>
          <a:p>
            <a:pPr marL="0" marR="0" lvl="0" indent="0" algn="l" rtl="0">
              <a:spcBef>
                <a:spcPts val="1000"/>
              </a:spcBef>
              <a:buClr>
                <a:schemeClr val="dk1"/>
              </a:buClr>
              <a:buSzPct val="25000"/>
              <a:buFont typeface="Arial"/>
              <a:buNone/>
            </a:pPr>
            <a:r>
              <a:rPr lang="en" sz="2000" b="1" i="0" u="none" strike="noStrike" cap="none" baseline="0">
                <a:solidFill>
                  <a:srgbClr val="000066"/>
                </a:solidFill>
                <a:latin typeface="Arial"/>
                <a:ea typeface="Arial"/>
                <a:cs typeface="Arial"/>
                <a:sym typeface="Arial"/>
              </a:rPr>
              <a:t>FR = Freshmen,  SO = Sophomore,  JR = Junior,  SR = Senior</a:t>
            </a:r>
          </a:p>
        </p:txBody>
      </p:sp>
      <p:sp>
        <p:nvSpPr>
          <p:cNvPr id="353" name="Shape 353"/>
          <p:cNvSpPr txBox="1"/>
          <p:nvPr/>
        </p:nvSpPr>
        <p:spPr>
          <a:xfrm>
            <a:off x="4800600" y="1882775"/>
            <a:ext cx="835025" cy="758825"/>
          </a:xfrm>
          <a:prstGeom prst="rect">
            <a:avLst/>
          </a:prstGeom>
          <a:noFill/>
          <a:ln>
            <a:noFill/>
          </a:ln>
        </p:spPr>
        <p:txBody>
          <a:bodyPr lIns="90475" tIns="44450" rIns="90475" bIns="44450" anchor="t" anchorCtr="0">
            <a:noAutofit/>
          </a:bodyPr>
          <a:lstStyle/>
          <a:p>
            <a:pPr marL="0" marR="0" lvl="0" indent="0" algn="l" rtl="0">
              <a:spcBef>
                <a:spcPts val="2200"/>
              </a:spcBef>
              <a:buClr>
                <a:schemeClr val="dk1"/>
              </a:buClr>
              <a:buSzPct val="25000"/>
              <a:buFont typeface="Arial"/>
              <a:buNone/>
            </a:pPr>
            <a:r>
              <a:rPr lang="en" sz="4400" b="0" i="0" u="none" strike="noStrike" cap="none" baseline="0">
                <a:solidFill>
                  <a:schemeClr val="folHlink"/>
                </a:solidFill>
                <a:latin typeface="Arial"/>
                <a:ea typeface="Arial"/>
                <a:cs typeface="Arial"/>
                <a:sym typeface="Arial"/>
              </a:rPr>
              <a:t>✓</a:t>
            </a:r>
          </a:p>
        </p:txBody>
      </p:sp>
      <p:sp>
        <p:nvSpPr>
          <p:cNvPr id="354" name="Shape 354"/>
          <p:cNvSpPr txBox="1"/>
          <p:nvPr/>
        </p:nvSpPr>
        <p:spPr>
          <a:xfrm>
            <a:off x="530225" y="4171950"/>
            <a:ext cx="841374" cy="454024"/>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100</a:t>
            </a:r>
          </a:p>
        </p:txBody>
      </p:sp>
      <p:sp>
        <p:nvSpPr>
          <p:cNvPr id="355" name="Shape 355"/>
          <p:cNvSpPr txBox="1"/>
          <p:nvPr/>
        </p:nvSpPr>
        <p:spPr>
          <a:xfrm>
            <a:off x="4495800" y="3635375"/>
            <a:ext cx="792162" cy="454024"/>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20%</a:t>
            </a:r>
          </a:p>
        </p:txBody>
      </p:sp>
      <p:sp>
        <p:nvSpPr>
          <p:cNvPr id="356" name="Shape 356"/>
          <p:cNvSpPr txBox="1"/>
          <p:nvPr/>
        </p:nvSpPr>
        <p:spPr>
          <a:xfrm>
            <a:off x="4495800" y="4629150"/>
            <a:ext cx="706436" cy="454024"/>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 0%</a:t>
            </a:r>
          </a:p>
        </p:txBody>
      </p:sp>
      <p:sp>
        <p:nvSpPr>
          <p:cNvPr id="357" name="Shape 357"/>
          <p:cNvSpPr txBox="1"/>
          <p:nvPr/>
        </p:nvSpPr>
        <p:spPr>
          <a:xfrm>
            <a:off x="4343400" y="2720975"/>
            <a:ext cx="704850" cy="454024"/>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lt2"/>
                </a:solidFill>
                <a:latin typeface="Arial"/>
                <a:ea typeface="Arial"/>
                <a:cs typeface="Arial"/>
                <a:sym typeface="Arial"/>
              </a:rPr>
              <a:t>   %</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1150937" y="76200"/>
            <a:ext cx="7383461" cy="990599"/>
          </a:xfrm>
          <a:prstGeom prst="rect">
            <a:avLst/>
          </a:prstGeom>
          <a:noFill/>
          <a:ln>
            <a:noFill/>
          </a:ln>
        </p:spPr>
        <p:txBody>
          <a:bodyPr lIns="85325" tIns="42650" rIns="85325" bIns="42650" anchor="b" anchorCtr="0">
            <a:noAutofit/>
          </a:bodyPr>
          <a:lstStyle/>
          <a:p>
            <a:pPr marL="0" marR="0" lvl="0" indent="0" algn="ctr" rtl="0">
              <a:lnSpc>
                <a:spcPct val="110000"/>
              </a:lnSpc>
              <a:spcBef>
                <a:spcPts val="0"/>
              </a:spcBef>
              <a:spcAft>
                <a:spcPts val="0"/>
              </a:spcAft>
              <a:buClr>
                <a:schemeClr val="dk2"/>
              </a:buClr>
              <a:buSzPct val="25000"/>
              <a:buFont typeface="Arial"/>
              <a:buNone/>
            </a:pPr>
            <a:r>
              <a:rPr lang="en" sz="4000" b="1" i="0" u="none" strike="noStrike" cap="small" baseline="0">
                <a:solidFill>
                  <a:schemeClr val="dk2"/>
                </a:solidFill>
                <a:latin typeface="Arial"/>
                <a:ea typeface="Arial"/>
                <a:cs typeface="Arial"/>
                <a:sym typeface="Arial"/>
              </a:rPr>
              <a:t>Chart Junk</a:t>
            </a:r>
          </a:p>
        </p:txBody>
      </p:sp>
      <p:sp>
        <p:nvSpPr>
          <p:cNvPr id="365" name="Shape 365"/>
          <p:cNvSpPr txBox="1"/>
          <p:nvPr/>
        </p:nvSpPr>
        <p:spPr>
          <a:xfrm>
            <a:off x="4173537" y="1887536"/>
            <a:ext cx="4835525" cy="515936"/>
          </a:xfrm>
          <a:prstGeom prst="rect">
            <a:avLst/>
          </a:prstGeom>
          <a:noFill/>
          <a:ln>
            <a:noFill/>
          </a:ln>
        </p:spPr>
        <p:txBody>
          <a:bodyPr lIns="90475" tIns="44450" rIns="90475" bIns="44450" anchor="t" anchorCtr="0">
            <a:noAutofit/>
          </a:bodyPr>
          <a:lstStyle/>
          <a:p>
            <a:pPr marL="0" marR="0" lvl="0" indent="0" algn="ctr" rtl="0">
              <a:spcBef>
                <a:spcPts val="1400"/>
              </a:spcBef>
              <a:buClr>
                <a:schemeClr val="dk1"/>
              </a:buClr>
              <a:buSzPct val="25000"/>
              <a:buFont typeface="Arial"/>
              <a:buNone/>
            </a:pPr>
            <a:r>
              <a:rPr lang="en" sz="2800" b="1" i="0" u="none" strike="noStrike" cap="none" baseline="0">
                <a:solidFill>
                  <a:schemeClr val="dk2"/>
                </a:solidFill>
                <a:latin typeface="Arial"/>
                <a:ea typeface="Arial"/>
                <a:cs typeface="Arial"/>
                <a:sym typeface="Arial"/>
              </a:rPr>
              <a:t>Good Presentation</a:t>
            </a:r>
          </a:p>
        </p:txBody>
      </p:sp>
      <p:sp>
        <p:nvSpPr>
          <p:cNvPr id="366" name="Shape 366"/>
          <p:cNvSpPr txBox="1"/>
          <p:nvPr/>
        </p:nvSpPr>
        <p:spPr>
          <a:xfrm>
            <a:off x="1430337" y="3106736"/>
            <a:ext cx="1939925" cy="454024"/>
          </a:xfrm>
          <a:prstGeom prst="rect">
            <a:avLst/>
          </a:prstGeom>
          <a:noFill/>
          <a:ln>
            <a:noFill/>
          </a:ln>
        </p:spPr>
        <p:txBody>
          <a:bodyPr lIns="90475" tIns="44450" rIns="90475" bIns="44450" anchor="t" anchorCtr="0">
            <a:noAutofit/>
          </a:bodyPr>
          <a:lstStyle/>
          <a:p>
            <a:pPr marL="0" marR="0" lvl="0" indent="0" algn="l" rtl="0">
              <a:spcBef>
                <a:spcPts val="900"/>
              </a:spcBef>
              <a:buClr>
                <a:schemeClr val="dk1"/>
              </a:buClr>
              <a:buSzPct val="25000"/>
              <a:buFont typeface="Arial"/>
              <a:buNone/>
            </a:pPr>
            <a:r>
              <a:rPr lang="en" sz="1800" b="0" i="0" u="none" strike="noStrike" cap="none" baseline="0">
                <a:solidFill>
                  <a:schemeClr val="dk1"/>
                </a:solidFill>
                <a:latin typeface="Arial"/>
                <a:ea typeface="Arial"/>
                <a:cs typeface="Arial"/>
                <a:sym typeface="Arial"/>
              </a:rPr>
              <a:t>1960: $1.00</a:t>
            </a:r>
          </a:p>
        </p:txBody>
      </p:sp>
      <p:sp>
        <p:nvSpPr>
          <p:cNvPr id="367" name="Shape 367"/>
          <p:cNvSpPr txBox="1"/>
          <p:nvPr/>
        </p:nvSpPr>
        <p:spPr>
          <a:xfrm>
            <a:off x="1582737" y="3660775"/>
            <a:ext cx="1939925" cy="454024"/>
          </a:xfrm>
          <a:prstGeom prst="rect">
            <a:avLst/>
          </a:prstGeom>
          <a:noFill/>
          <a:ln>
            <a:noFill/>
          </a:ln>
        </p:spPr>
        <p:txBody>
          <a:bodyPr lIns="90475" tIns="44450" rIns="90475" bIns="44450" anchor="t" anchorCtr="0">
            <a:noAutofit/>
          </a:bodyPr>
          <a:lstStyle/>
          <a:p>
            <a:pPr marL="0" marR="0" lvl="0" indent="0" algn="l" rtl="0">
              <a:spcBef>
                <a:spcPts val="900"/>
              </a:spcBef>
              <a:buClr>
                <a:schemeClr val="dk1"/>
              </a:buClr>
              <a:buSzPct val="25000"/>
              <a:buFont typeface="Arial"/>
              <a:buNone/>
            </a:pPr>
            <a:r>
              <a:rPr lang="en" sz="1800" b="0" i="0" u="none" strike="noStrike" cap="none" baseline="0">
                <a:solidFill>
                  <a:schemeClr val="dk1"/>
                </a:solidFill>
                <a:latin typeface="Arial"/>
                <a:ea typeface="Arial"/>
                <a:cs typeface="Arial"/>
                <a:sym typeface="Arial"/>
              </a:rPr>
              <a:t> 1970: $1.60</a:t>
            </a:r>
          </a:p>
        </p:txBody>
      </p:sp>
      <p:sp>
        <p:nvSpPr>
          <p:cNvPr id="368" name="Shape 368"/>
          <p:cNvSpPr txBox="1"/>
          <p:nvPr/>
        </p:nvSpPr>
        <p:spPr>
          <a:xfrm>
            <a:off x="2251075" y="4498975"/>
            <a:ext cx="1939925" cy="454024"/>
          </a:xfrm>
          <a:prstGeom prst="rect">
            <a:avLst/>
          </a:prstGeom>
          <a:noFill/>
          <a:ln>
            <a:noFill/>
          </a:ln>
        </p:spPr>
        <p:txBody>
          <a:bodyPr lIns="90475" tIns="44450" rIns="90475" bIns="44450" anchor="t" anchorCtr="0">
            <a:noAutofit/>
          </a:bodyPr>
          <a:lstStyle/>
          <a:p>
            <a:pPr marL="0" marR="0" lvl="0" indent="0" algn="l" rtl="0">
              <a:spcBef>
                <a:spcPts val="900"/>
              </a:spcBef>
              <a:buClr>
                <a:schemeClr val="dk1"/>
              </a:buClr>
              <a:buSzPct val="25000"/>
              <a:buFont typeface="Arial"/>
              <a:buNone/>
            </a:pPr>
            <a:r>
              <a:rPr lang="en" sz="1800" b="0" i="0" u="none" strike="noStrike" cap="none" baseline="0">
                <a:solidFill>
                  <a:schemeClr val="dk1"/>
                </a:solidFill>
                <a:latin typeface="Arial"/>
                <a:ea typeface="Arial"/>
                <a:cs typeface="Arial"/>
                <a:sym typeface="Arial"/>
              </a:rPr>
              <a:t> 1980: $3.10</a:t>
            </a:r>
          </a:p>
        </p:txBody>
      </p:sp>
      <p:sp>
        <p:nvSpPr>
          <p:cNvPr id="369" name="Shape 369"/>
          <p:cNvSpPr txBox="1"/>
          <p:nvPr/>
        </p:nvSpPr>
        <p:spPr>
          <a:xfrm>
            <a:off x="2555875" y="5489575"/>
            <a:ext cx="1939925" cy="454024"/>
          </a:xfrm>
          <a:prstGeom prst="rect">
            <a:avLst/>
          </a:prstGeom>
          <a:noFill/>
          <a:ln>
            <a:noFill/>
          </a:ln>
        </p:spPr>
        <p:txBody>
          <a:bodyPr lIns="90475" tIns="44450" rIns="90475" bIns="44450" anchor="t" anchorCtr="0">
            <a:noAutofit/>
          </a:bodyPr>
          <a:lstStyle/>
          <a:p>
            <a:pPr marL="0" marR="0" lvl="0" indent="0" algn="l" rtl="0">
              <a:spcBef>
                <a:spcPts val="900"/>
              </a:spcBef>
              <a:buClr>
                <a:schemeClr val="dk1"/>
              </a:buClr>
              <a:buSzPct val="25000"/>
              <a:buFont typeface="Arial"/>
              <a:buNone/>
            </a:pPr>
            <a:r>
              <a:rPr lang="en" sz="1800" b="0" i="0" u="none" strike="noStrike" cap="none" baseline="0">
                <a:solidFill>
                  <a:schemeClr val="dk1"/>
                </a:solidFill>
                <a:latin typeface="Arial"/>
                <a:ea typeface="Arial"/>
                <a:cs typeface="Arial"/>
                <a:sym typeface="Arial"/>
              </a:rPr>
              <a:t>1990: $3.80</a:t>
            </a:r>
          </a:p>
        </p:txBody>
      </p:sp>
      <p:sp>
        <p:nvSpPr>
          <p:cNvPr id="370" name="Shape 370"/>
          <p:cNvSpPr txBox="1"/>
          <p:nvPr/>
        </p:nvSpPr>
        <p:spPr>
          <a:xfrm>
            <a:off x="973137" y="2573336"/>
            <a:ext cx="2779711" cy="454024"/>
          </a:xfrm>
          <a:prstGeom prst="rect">
            <a:avLst/>
          </a:prstGeom>
          <a:noFill/>
          <a:ln>
            <a:noFill/>
          </a:ln>
        </p:spPr>
        <p:txBody>
          <a:bodyPr lIns="90475" tIns="44450" rIns="90475" bIns="44450" anchor="t" anchorCtr="0">
            <a:noAutofit/>
          </a:bodyPr>
          <a:lstStyle/>
          <a:p>
            <a:pPr marL="0" marR="0" lvl="0" indent="0" algn="ctr" rtl="0">
              <a:spcBef>
                <a:spcPts val="900"/>
              </a:spcBef>
              <a:buClr>
                <a:schemeClr val="dk1"/>
              </a:buClr>
              <a:buSzPct val="25000"/>
              <a:buFont typeface="Arial"/>
              <a:buNone/>
            </a:pPr>
            <a:r>
              <a:rPr lang="en" sz="1800" b="1" i="0" u="none" strike="noStrike" cap="none" baseline="0">
                <a:solidFill>
                  <a:schemeClr val="dk1"/>
                </a:solidFill>
                <a:latin typeface="Arial"/>
                <a:ea typeface="Arial"/>
                <a:cs typeface="Arial"/>
                <a:sym typeface="Arial"/>
              </a:rPr>
              <a:t>Minimum Wage</a:t>
            </a:r>
          </a:p>
        </p:txBody>
      </p:sp>
      <p:sp>
        <p:nvSpPr>
          <p:cNvPr id="371" name="Shape 371"/>
          <p:cNvSpPr txBox="1"/>
          <p:nvPr/>
        </p:nvSpPr>
        <p:spPr>
          <a:xfrm>
            <a:off x="5773737" y="2573336"/>
            <a:ext cx="2474911" cy="454024"/>
          </a:xfrm>
          <a:prstGeom prst="rect">
            <a:avLst/>
          </a:prstGeom>
          <a:noFill/>
          <a:ln>
            <a:noFill/>
          </a:ln>
        </p:spPr>
        <p:txBody>
          <a:bodyPr lIns="90475" tIns="44450" rIns="90475" bIns="44450" anchor="t" anchorCtr="0">
            <a:noAutofit/>
          </a:bodyPr>
          <a:lstStyle/>
          <a:p>
            <a:pPr marL="0" marR="0" lvl="0" indent="0" algn="ctr" rtl="0">
              <a:spcBef>
                <a:spcPts val="900"/>
              </a:spcBef>
              <a:buClr>
                <a:schemeClr val="dk1"/>
              </a:buClr>
              <a:buSzPct val="25000"/>
              <a:buFont typeface="Arial"/>
              <a:buNone/>
            </a:pPr>
            <a:r>
              <a:rPr lang="en" sz="1800" b="1" i="0" u="none" strike="noStrike" cap="none" baseline="0">
                <a:solidFill>
                  <a:schemeClr val="dk1"/>
                </a:solidFill>
                <a:latin typeface="Arial"/>
                <a:ea typeface="Arial"/>
                <a:cs typeface="Arial"/>
                <a:sym typeface="Arial"/>
              </a:rPr>
              <a:t>Minimum Wage</a:t>
            </a:r>
          </a:p>
        </p:txBody>
      </p:sp>
      <p:sp>
        <p:nvSpPr>
          <p:cNvPr id="372" name="Shape 372"/>
          <p:cNvSpPr/>
          <p:nvPr/>
        </p:nvSpPr>
        <p:spPr>
          <a:xfrm>
            <a:off x="304800" y="1752600"/>
            <a:ext cx="685799" cy="609600"/>
          </a:xfrm>
          <a:custGeom>
            <a:avLst/>
            <a:gdLst/>
            <a:ahLst/>
            <a:cxnLst/>
            <a:rect l="0" t="0" r="0" b="0"/>
            <a:pathLst>
              <a:path w="431" h="383" extrusionOk="0">
                <a:moveTo>
                  <a:pt x="431" y="196"/>
                </a:moveTo>
                <a:lnTo>
                  <a:pt x="430" y="211"/>
                </a:lnTo>
                <a:lnTo>
                  <a:pt x="427" y="230"/>
                </a:lnTo>
                <a:lnTo>
                  <a:pt x="421" y="249"/>
                </a:lnTo>
                <a:lnTo>
                  <a:pt x="414" y="266"/>
                </a:lnTo>
                <a:lnTo>
                  <a:pt x="404" y="283"/>
                </a:lnTo>
                <a:lnTo>
                  <a:pt x="394" y="299"/>
                </a:lnTo>
                <a:lnTo>
                  <a:pt x="381" y="314"/>
                </a:lnTo>
                <a:lnTo>
                  <a:pt x="367" y="328"/>
                </a:lnTo>
                <a:lnTo>
                  <a:pt x="352" y="340"/>
                </a:lnTo>
                <a:lnTo>
                  <a:pt x="335" y="351"/>
                </a:lnTo>
                <a:lnTo>
                  <a:pt x="318" y="360"/>
                </a:lnTo>
                <a:lnTo>
                  <a:pt x="299" y="369"/>
                </a:lnTo>
                <a:lnTo>
                  <a:pt x="280" y="375"/>
                </a:lnTo>
                <a:lnTo>
                  <a:pt x="259" y="380"/>
                </a:lnTo>
                <a:lnTo>
                  <a:pt x="238" y="383"/>
                </a:lnTo>
                <a:lnTo>
                  <a:pt x="215" y="383"/>
                </a:lnTo>
                <a:lnTo>
                  <a:pt x="194" y="383"/>
                </a:lnTo>
                <a:lnTo>
                  <a:pt x="172" y="380"/>
                </a:lnTo>
                <a:lnTo>
                  <a:pt x="152" y="375"/>
                </a:lnTo>
                <a:lnTo>
                  <a:pt x="132" y="369"/>
                </a:lnTo>
                <a:lnTo>
                  <a:pt x="114" y="360"/>
                </a:lnTo>
                <a:lnTo>
                  <a:pt x="95" y="351"/>
                </a:lnTo>
                <a:lnTo>
                  <a:pt x="79" y="340"/>
                </a:lnTo>
                <a:lnTo>
                  <a:pt x="64" y="328"/>
                </a:lnTo>
                <a:lnTo>
                  <a:pt x="50" y="314"/>
                </a:lnTo>
                <a:lnTo>
                  <a:pt x="37" y="299"/>
                </a:lnTo>
                <a:lnTo>
                  <a:pt x="26" y="283"/>
                </a:lnTo>
                <a:lnTo>
                  <a:pt x="17" y="266"/>
                </a:lnTo>
                <a:lnTo>
                  <a:pt x="10" y="249"/>
                </a:lnTo>
                <a:lnTo>
                  <a:pt x="5" y="230"/>
                </a:lnTo>
                <a:lnTo>
                  <a:pt x="2" y="211"/>
                </a:lnTo>
                <a:lnTo>
                  <a:pt x="0" y="192"/>
                </a:lnTo>
                <a:lnTo>
                  <a:pt x="2" y="173"/>
                </a:lnTo>
                <a:lnTo>
                  <a:pt x="10" y="135"/>
                </a:lnTo>
                <a:lnTo>
                  <a:pt x="17" y="118"/>
                </a:lnTo>
                <a:lnTo>
                  <a:pt x="26" y="101"/>
                </a:lnTo>
                <a:lnTo>
                  <a:pt x="37" y="85"/>
                </a:lnTo>
                <a:lnTo>
                  <a:pt x="50" y="70"/>
                </a:lnTo>
                <a:lnTo>
                  <a:pt x="64" y="56"/>
                </a:lnTo>
                <a:lnTo>
                  <a:pt x="79" y="44"/>
                </a:lnTo>
                <a:lnTo>
                  <a:pt x="95" y="33"/>
                </a:lnTo>
                <a:lnTo>
                  <a:pt x="114" y="23"/>
                </a:lnTo>
                <a:lnTo>
                  <a:pt x="132" y="15"/>
                </a:lnTo>
                <a:lnTo>
                  <a:pt x="152" y="9"/>
                </a:lnTo>
                <a:lnTo>
                  <a:pt x="172" y="4"/>
                </a:lnTo>
                <a:lnTo>
                  <a:pt x="194" y="1"/>
                </a:lnTo>
                <a:lnTo>
                  <a:pt x="215" y="0"/>
                </a:lnTo>
                <a:lnTo>
                  <a:pt x="238" y="1"/>
                </a:lnTo>
                <a:lnTo>
                  <a:pt x="259" y="4"/>
                </a:lnTo>
                <a:lnTo>
                  <a:pt x="280" y="9"/>
                </a:lnTo>
                <a:lnTo>
                  <a:pt x="299" y="15"/>
                </a:lnTo>
                <a:lnTo>
                  <a:pt x="318" y="23"/>
                </a:lnTo>
                <a:lnTo>
                  <a:pt x="335" y="33"/>
                </a:lnTo>
                <a:lnTo>
                  <a:pt x="352" y="44"/>
                </a:lnTo>
                <a:lnTo>
                  <a:pt x="367" y="56"/>
                </a:lnTo>
                <a:lnTo>
                  <a:pt x="381" y="70"/>
                </a:lnTo>
                <a:lnTo>
                  <a:pt x="394" y="85"/>
                </a:lnTo>
                <a:lnTo>
                  <a:pt x="404" y="101"/>
                </a:lnTo>
                <a:lnTo>
                  <a:pt x="414" y="118"/>
                </a:lnTo>
                <a:lnTo>
                  <a:pt x="421" y="135"/>
                </a:lnTo>
                <a:lnTo>
                  <a:pt x="427" y="154"/>
                </a:lnTo>
                <a:lnTo>
                  <a:pt x="431" y="192"/>
                </a:lnTo>
                <a:lnTo>
                  <a:pt x="390" y="192"/>
                </a:lnTo>
                <a:lnTo>
                  <a:pt x="389" y="176"/>
                </a:lnTo>
                <a:lnTo>
                  <a:pt x="387" y="161"/>
                </a:lnTo>
                <a:lnTo>
                  <a:pt x="382" y="146"/>
                </a:lnTo>
                <a:lnTo>
                  <a:pt x="376" y="132"/>
                </a:lnTo>
                <a:lnTo>
                  <a:pt x="369" y="118"/>
                </a:lnTo>
                <a:lnTo>
                  <a:pt x="360" y="105"/>
                </a:lnTo>
                <a:lnTo>
                  <a:pt x="350" y="93"/>
                </a:lnTo>
                <a:lnTo>
                  <a:pt x="339" y="82"/>
                </a:lnTo>
                <a:lnTo>
                  <a:pt x="326" y="72"/>
                </a:lnTo>
                <a:lnTo>
                  <a:pt x="313" y="63"/>
                </a:lnTo>
                <a:lnTo>
                  <a:pt x="298" y="55"/>
                </a:lnTo>
                <a:lnTo>
                  <a:pt x="284" y="49"/>
                </a:lnTo>
                <a:lnTo>
                  <a:pt x="268" y="43"/>
                </a:lnTo>
                <a:lnTo>
                  <a:pt x="251" y="39"/>
                </a:lnTo>
                <a:lnTo>
                  <a:pt x="234" y="37"/>
                </a:lnTo>
                <a:lnTo>
                  <a:pt x="216" y="36"/>
                </a:lnTo>
                <a:lnTo>
                  <a:pt x="198" y="37"/>
                </a:lnTo>
                <a:lnTo>
                  <a:pt x="181" y="39"/>
                </a:lnTo>
                <a:lnTo>
                  <a:pt x="164" y="43"/>
                </a:lnTo>
                <a:lnTo>
                  <a:pt x="148" y="49"/>
                </a:lnTo>
                <a:lnTo>
                  <a:pt x="133" y="55"/>
                </a:lnTo>
                <a:lnTo>
                  <a:pt x="118" y="63"/>
                </a:lnTo>
                <a:lnTo>
                  <a:pt x="105" y="72"/>
                </a:lnTo>
                <a:lnTo>
                  <a:pt x="360" y="279"/>
                </a:lnTo>
                <a:lnTo>
                  <a:pt x="350" y="290"/>
                </a:lnTo>
                <a:lnTo>
                  <a:pt x="338" y="302"/>
                </a:lnTo>
                <a:lnTo>
                  <a:pt x="326" y="311"/>
                </a:lnTo>
                <a:lnTo>
                  <a:pt x="71" y="105"/>
                </a:lnTo>
                <a:lnTo>
                  <a:pt x="63" y="118"/>
                </a:lnTo>
                <a:lnTo>
                  <a:pt x="55" y="132"/>
                </a:lnTo>
                <a:lnTo>
                  <a:pt x="49" y="146"/>
                </a:lnTo>
                <a:lnTo>
                  <a:pt x="45" y="161"/>
                </a:lnTo>
                <a:lnTo>
                  <a:pt x="42" y="176"/>
                </a:lnTo>
                <a:lnTo>
                  <a:pt x="42" y="192"/>
                </a:lnTo>
                <a:lnTo>
                  <a:pt x="42" y="207"/>
                </a:lnTo>
                <a:lnTo>
                  <a:pt x="45" y="223"/>
                </a:lnTo>
                <a:lnTo>
                  <a:pt x="49" y="238"/>
                </a:lnTo>
                <a:lnTo>
                  <a:pt x="55" y="252"/>
                </a:lnTo>
                <a:lnTo>
                  <a:pt x="63" y="266"/>
                </a:lnTo>
                <a:lnTo>
                  <a:pt x="71" y="279"/>
                </a:lnTo>
                <a:lnTo>
                  <a:pt x="81" y="290"/>
                </a:lnTo>
                <a:lnTo>
                  <a:pt x="93" y="302"/>
                </a:lnTo>
                <a:lnTo>
                  <a:pt x="105" y="312"/>
                </a:lnTo>
                <a:lnTo>
                  <a:pt x="118" y="321"/>
                </a:lnTo>
                <a:lnTo>
                  <a:pt x="133" y="328"/>
                </a:lnTo>
                <a:lnTo>
                  <a:pt x="148" y="335"/>
                </a:lnTo>
                <a:lnTo>
                  <a:pt x="164" y="341"/>
                </a:lnTo>
                <a:lnTo>
                  <a:pt x="181" y="344"/>
                </a:lnTo>
                <a:lnTo>
                  <a:pt x="198" y="347"/>
                </a:lnTo>
                <a:lnTo>
                  <a:pt x="216" y="347"/>
                </a:lnTo>
                <a:lnTo>
                  <a:pt x="234" y="347"/>
                </a:lnTo>
                <a:lnTo>
                  <a:pt x="251" y="344"/>
                </a:lnTo>
                <a:lnTo>
                  <a:pt x="268" y="341"/>
                </a:lnTo>
                <a:lnTo>
                  <a:pt x="284" y="335"/>
                </a:lnTo>
                <a:lnTo>
                  <a:pt x="298" y="328"/>
                </a:lnTo>
                <a:lnTo>
                  <a:pt x="313" y="321"/>
                </a:lnTo>
                <a:lnTo>
                  <a:pt x="326" y="311"/>
                </a:lnTo>
                <a:lnTo>
                  <a:pt x="338" y="302"/>
                </a:lnTo>
                <a:lnTo>
                  <a:pt x="350" y="290"/>
                </a:lnTo>
                <a:lnTo>
                  <a:pt x="360" y="279"/>
                </a:lnTo>
                <a:lnTo>
                  <a:pt x="369" y="266"/>
                </a:lnTo>
                <a:lnTo>
                  <a:pt x="376" y="252"/>
                </a:lnTo>
                <a:lnTo>
                  <a:pt x="382" y="238"/>
                </a:lnTo>
                <a:lnTo>
                  <a:pt x="387" y="223"/>
                </a:lnTo>
                <a:lnTo>
                  <a:pt x="389" y="207"/>
                </a:lnTo>
                <a:lnTo>
                  <a:pt x="390" y="192"/>
                </a:lnTo>
                <a:lnTo>
                  <a:pt x="431" y="192"/>
                </a:lnTo>
                <a:lnTo>
                  <a:pt x="431" y="196"/>
                </a:lnTo>
              </a:path>
            </a:pathLst>
          </a:custGeom>
          <a:solidFill>
            <a:srgbClr val="FF0054"/>
          </a:solidFill>
          <a:ln w="12700" cap="rnd">
            <a:solidFill>
              <a:srgbClr val="FF0054"/>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cxnSp>
        <p:nvCxnSpPr>
          <p:cNvPr id="373" name="Shape 373"/>
          <p:cNvCxnSpPr/>
          <p:nvPr/>
        </p:nvCxnSpPr>
        <p:spPr>
          <a:xfrm>
            <a:off x="5265737" y="3409950"/>
            <a:ext cx="1587" cy="0"/>
          </a:xfrm>
          <a:prstGeom prst="straightConnector1">
            <a:avLst/>
          </a:prstGeom>
          <a:noFill/>
          <a:ln w="12700" cap="rnd">
            <a:solidFill>
              <a:srgbClr val="FFFFFF"/>
            </a:solidFill>
            <a:prstDash val="solid"/>
            <a:miter/>
            <a:headEnd type="none" w="med" len="med"/>
            <a:tailEnd type="none" w="med" len="med"/>
          </a:ln>
        </p:spPr>
      </p:cxnSp>
      <p:sp>
        <p:nvSpPr>
          <p:cNvPr id="374" name="Shape 374"/>
          <p:cNvSpPr/>
          <p:nvPr/>
        </p:nvSpPr>
        <p:spPr>
          <a:xfrm>
            <a:off x="5305425" y="3540125"/>
            <a:ext cx="2878136" cy="987425"/>
          </a:xfrm>
          <a:custGeom>
            <a:avLst/>
            <a:gdLst/>
            <a:ahLst/>
            <a:cxnLst/>
            <a:rect l="0" t="0" r="0" b="0"/>
            <a:pathLst>
              <a:path w="1813" h="622" extrusionOk="0">
                <a:moveTo>
                  <a:pt x="0" y="622"/>
                </a:moveTo>
                <a:lnTo>
                  <a:pt x="611" y="511"/>
                </a:lnTo>
                <a:lnTo>
                  <a:pt x="1194" y="158"/>
                </a:lnTo>
                <a:lnTo>
                  <a:pt x="1813" y="0"/>
                </a:lnTo>
              </a:path>
            </a:pathLst>
          </a:custGeom>
          <a:noFill/>
          <a:ln w="50800" cap="rnd">
            <a:solidFill>
              <a:schemeClr val="folHlink"/>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375" name="Shape 375"/>
          <p:cNvSpPr/>
          <p:nvPr/>
        </p:nvSpPr>
        <p:spPr>
          <a:xfrm>
            <a:off x="5260975" y="4495800"/>
            <a:ext cx="77787" cy="80961"/>
          </a:xfrm>
          <a:prstGeom prst="ellipse">
            <a:avLst/>
          </a:prstGeom>
          <a:solidFill>
            <a:srgbClr val="FF0000"/>
          </a:solidFill>
          <a:ln w="12700" cap="rnd">
            <a:solidFill>
              <a:srgbClr val="FF0000"/>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376" name="Shape 376"/>
          <p:cNvSpPr/>
          <p:nvPr/>
        </p:nvSpPr>
        <p:spPr>
          <a:xfrm>
            <a:off x="6248400" y="4337050"/>
            <a:ext cx="79375" cy="82550"/>
          </a:xfrm>
          <a:prstGeom prst="ellipse">
            <a:avLst/>
          </a:prstGeom>
          <a:solidFill>
            <a:srgbClr val="FF0000"/>
          </a:solidFill>
          <a:ln w="12700" cap="rnd">
            <a:solidFill>
              <a:srgbClr val="FF0000"/>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377" name="Shape 377"/>
          <p:cNvSpPr/>
          <p:nvPr/>
        </p:nvSpPr>
        <p:spPr>
          <a:xfrm>
            <a:off x="7162800" y="3733800"/>
            <a:ext cx="77787" cy="82550"/>
          </a:xfrm>
          <a:prstGeom prst="ellipse">
            <a:avLst/>
          </a:prstGeom>
          <a:solidFill>
            <a:srgbClr val="FF0000"/>
          </a:solidFill>
          <a:ln w="12700" cap="rnd">
            <a:solidFill>
              <a:srgbClr val="FF0000"/>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378" name="Shape 378"/>
          <p:cNvSpPr/>
          <p:nvPr/>
        </p:nvSpPr>
        <p:spPr>
          <a:xfrm>
            <a:off x="8140700" y="3498850"/>
            <a:ext cx="77787" cy="82550"/>
          </a:xfrm>
          <a:prstGeom prst="ellipse">
            <a:avLst/>
          </a:prstGeom>
          <a:solidFill>
            <a:srgbClr val="FF0000"/>
          </a:solidFill>
          <a:ln w="12700" cap="rnd">
            <a:solidFill>
              <a:srgbClr val="FF0000"/>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379" name="Shape 379"/>
          <p:cNvSpPr txBox="1"/>
          <p:nvPr/>
        </p:nvSpPr>
        <p:spPr>
          <a:xfrm>
            <a:off x="4818062" y="4667250"/>
            <a:ext cx="342899" cy="439736"/>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2300" b="1" i="0" u="none" strike="noStrike" cap="none" baseline="0">
                <a:solidFill>
                  <a:schemeClr val="dk1"/>
                </a:solidFill>
                <a:latin typeface="Arial"/>
                <a:ea typeface="Arial"/>
                <a:cs typeface="Arial"/>
                <a:sym typeface="Arial"/>
              </a:rPr>
              <a:t>0</a:t>
            </a:r>
          </a:p>
        </p:txBody>
      </p:sp>
      <p:sp>
        <p:nvSpPr>
          <p:cNvPr id="380" name="Shape 380"/>
          <p:cNvSpPr txBox="1"/>
          <p:nvPr/>
        </p:nvSpPr>
        <p:spPr>
          <a:xfrm>
            <a:off x="4818062" y="3925887"/>
            <a:ext cx="342899" cy="439736"/>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2300" b="1" i="0" u="none" strike="noStrike" cap="none" baseline="0">
                <a:solidFill>
                  <a:schemeClr val="dk1"/>
                </a:solidFill>
                <a:latin typeface="Arial"/>
                <a:ea typeface="Arial"/>
                <a:cs typeface="Arial"/>
                <a:sym typeface="Arial"/>
              </a:rPr>
              <a:t>2</a:t>
            </a:r>
          </a:p>
        </p:txBody>
      </p:sp>
      <p:sp>
        <p:nvSpPr>
          <p:cNvPr id="381" name="Shape 381"/>
          <p:cNvSpPr txBox="1"/>
          <p:nvPr/>
        </p:nvSpPr>
        <p:spPr>
          <a:xfrm>
            <a:off x="4818062" y="3179761"/>
            <a:ext cx="342899" cy="439736"/>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2300" b="1" i="0" u="none" strike="noStrike" cap="none" baseline="0">
                <a:solidFill>
                  <a:schemeClr val="dk1"/>
                </a:solidFill>
                <a:latin typeface="Arial"/>
                <a:ea typeface="Arial"/>
                <a:cs typeface="Arial"/>
                <a:sym typeface="Arial"/>
              </a:rPr>
              <a:t>4</a:t>
            </a:r>
          </a:p>
        </p:txBody>
      </p:sp>
      <p:sp>
        <p:nvSpPr>
          <p:cNvPr id="382" name="Shape 382"/>
          <p:cNvSpPr txBox="1"/>
          <p:nvPr/>
        </p:nvSpPr>
        <p:spPr>
          <a:xfrm>
            <a:off x="4881562" y="5108575"/>
            <a:ext cx="828675" cy="439736"/>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2300" b="1" i="0" u="none" strike="noStrike" cap="none" baseline="0">
                <a:solidFill>
                  <a:schemeClr val="dk1"/>
                </a:solidFill>
                <a:latin typeface="Arial"/>
                <a:ea typeface="Arial"/>
                <a:cs typeface="Arial"/>
                <a:sym typeface="Arial"/>
              </a:rPr>
              <a:t>1960</a:t>
            </a:r>
          </a:p>
        </p:txBody>
      </p:sp>
      <p:sp>
        <p:nvSpPr>
          <p:cNvPr id="383" name="Shape 383"/>
          <p:cNvSpPr txBox="1"/>
          <p:nvPr/>
        </p:nvSpPr>
        <p:spPr>
          <a:xfrm>
            <a:off x="5843587" y="5108575"/>
            <a:ext cx="828675" cy="439736"/>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2300" b="1" i="0" u="none" strike="noStrike" cap="none" baseline="0">
                <a:solidFill>
                  <a:schemeClr val="dk1"/>
                </a:solidFill>
                <a:latin typeface="Arial"/>
                <a:ea typeface="Arial"/>
                <a:cs typeface="Arial"/>
                <a:sym typeface="Arial"/>
              </a:rPr>
              <a:t>1970</a:t>
            </a:r>
          </a:p>
        </p:txBody>
      </p:sp>
      <p:sp>
        <p:nvSpPr>
          <p:cNvPr id="384" name="Shape 384"/>
          <p:cNvSpPr txBox="1"/>
          <p:nvPr/>
        </p:nvSpPr>
        <p:spPr>
          <a:xfrm>
            <a:off x="6799261" y="5108575"/>
            <a:ext cx="828675" cy="439736"/>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2300" b="1" i="0" u="none" strike="noStrike" cap="none" baseline="0">
                <a:solidFill>
                  <a:schemeClr val="dk1"/>
                </a:solidFill>
                <a:latin typeface="Arial"/>
                <a:ea typeface="Arial"/>
                <a:cs typeface="Arial"/>
                <a:sym typeface="Arial"/>
              </a:rPr>
              <a:t>1980</a:t>
            </a:r>
          </a:p>
        </p:txBody>
      </p:sp>
      <p:sp>
        <p:nvSpPr>
          <p:cNvPr id="385" name="Shape 385"/>
          <p:cNvSpPr txBox="1"/>
          <p:nvPr/>
        </p:nvSpPr>
        <p:spPr>
          <a:xfrm>
            <a:off x="7761286" y="5108575"/>
            <a:ext cx="828675" cy="439736"/>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2300" b="1" i="0" u="none" strike="noStrike" cap="none" baseline="0">
                <a:solidFill>
                  <a:schemeClr val="dk1"/>
                </a:solidFill>
                <a:latin typeface="Arial"/>
                <a:ea typeface="Arial"/>
                <a:cs typeface="Arial"/>
                <a:sym typeface="Arial"/>
              </a:rPr>
              <a:t>1990</a:t>
            </a:r>
          </a:p>
        </p:txBody>
      </p:sp>
      <p:sp>
        <p:nvSpPr>
          <p:cNvPr id="386" name="Shape 386"/>
          <p:cNvSpPr txBox="1"/>
          <p:nvPr/>
        </p:nvSpPr>
        <p:spPr>
          <a:xfrm>
            <a:off x="5122862" y="2743200"/>
            <a:ext cx="365125" cy="485775"/>
          </a:xfrm>
          <a:prstGeom prst="rect">
            <a:avLst/>
          </a:prstGeom>
          <a:noFill/>
          <a:ln>
            <a:noFill/>
          </a:ln>
        </p:spPr>
        <p:txBody>
          <a:bodyPr lIns="90475" tIns="44450" rIns="90475" bIns="44450" anchor="t" anchorCtr="0">
            <a:noAutofit/>
          </a:bodyPr>
          <a:lstStyle/>
          <a:p>
            <a:pPr marL="0" marR="0" lvl="0" indent="0" algn="l" rtl="0">
              <a:spcBef>
                <a:spcPts val="0"/>
              </a:spcBef>
              <a:buClr>
                <a:schemeClr val="dk1"/>
              </a:buClr>
              <a:buSzPct val="25000"/>
              <a:buFont typeface="Arial"/>
              <a:buNone/>
            </a:pPr>
            <a:r>
              <a:rPr lang="en" sz="2600" b="1" i="0" u="none" strike="noStrike" cap="none" baseline="0">
                <a:solidFill>
                  <a:schemeClr val="dk1"/>
                </a:solidFill>
                <a:latin typeface="Arial"/>
                <a:ea typeface="Arial"/>
                <a:cs typeface="Arial"/>
                <a:sym typeface="Arial"/>
              </a:rPr>
              <a:t>$</a:t>
            </a:r>
          </a:p>
        </p:txBody>
      </p:sp>
      <p:grpSp>
        <p:nvGrpSpPr>
          <p:cNvPr id="387" name="Shape 387"/>
          <p:cNvGrpSpPr/>
          <p:nvPr/>
        </p:nvGrpSpPr>
        <p:grpSpPr>
          <a:xfrm>
            <a:off x="769937" y="3200400"/>
            <a:ext cx="700086" cy="296862"/>
            <a:chOff x="769937" y="3359150"/>
            <a:chExt cx="700086" cy="290512"/>
          </a:xfrm>
        </p:grpSpPr>
        <p:sp>
          <p:nvSpPr>
            <p:cNvPr id="388" name="Shape 388"/>
            <p:cNvSpPr txBox="1"/>
            <p:nvPr/>
          </p:nvSpPr>
          <p:spPr>
            <a:xfrm>
              <a:off x="769937" y="3359150"/>
              <a:ext cx="700086" cy="290512"/>
            </a:xfrm>
            <a:prstGeom prst="rect">
              <a:avLst/>
            </a:prstGeom>
            <a:solidFill>
              <a:srgbClr val="BFFFBF"/>
            </a:solidFill>
            <a:ln w="12700" cap="rnd">
              <a:solidFill>
                <a:srgbClr val="000000"/>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389" name="Shape 389"/>
            <p:cNvSpPr txBox="1"/>
            <p:nvPr/>
          </p:nvSpPr>
          <p:spPr>
            <a:xfrm>
              <a:off x="785812" y="3375025"/>
              <a:ext cx="668337" cy="258762"/>
            </a:xfrm>
            <a:prstGeom prst="rect">
              <a:avLst/>
            </a:prstGeom>
            <a:solidFill>
              <a:srgbClr val="008000"/>
            </a:solidFill>
            <a:ln w="12700" cap="rnd">
              <a:solidFill>
                <a:srgbClr val="DFFFBF"/>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390" name="Shape 390"/>
            <p:cNvSpPr/>
            <p:nvPr/>
          </p:nvSpPr>
          <p:spPr>
            <a:xfrm>
              <a:off x="827087" y="3392487"/>
              <a:ext cx="595311" cy="234949"/>
            </a:xfrm>
            <a:custGeom>
              <a:avLst/>
              <a:gdLst/>
              <a:ahLst/>
              <a:cxnLst/>
              <a:rect l="0" t="0" r="0" b="0"/>
              <a:pathLst>
                <a:path w="374" h="147" extrusionOk="0">
                  <a:moveTo>
                    <a:pt x="0" y="0"/>
                  </a:moveTo>
                  <a:lnTo>
                    <a:pt x="374" y="0"/>
                  </a:lnTo>
                  <a:lnTo>
                    <a:pt x="374" y="147"/>
                  </a:lnTo>
                  <a:lnTo>
                    <a:pt x="0" y="147"/>
                  </a:lnTo>
                  <a:lnTo>
                    <a:pt x="0" y="0"/>
                  </a:lnTo>
                </a:path>
              </a:pathLst>
            </a:custGeom>
            <a:solidFill>
              <a:srgbClr val="BFFFBF"/>
            </a:solidFill>
            <a:ln w="12700" cap="rnd">
              <a:solidFill>
                <a:srgbClr val="DFFFBF"/>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grpSp>
      <p:grpSp>
        <p:nvGrpSpPr>
          <p:cNvPr id="391" name="Shape 391"/>
          <p:cNvGrpSpPr/>
          <p:nvPr/>
        </p:nvGrpSpPr>
        <p:grpSpPr>
          <a:xfrm>
            <a:off x="1030287" y="3427412"/>
            <a:ext cx="176212" cy="25399"/>
            <a:chOff x="1030287" y="3579812"/>
            <a:chExt cx="176212" cy="25399"/>
          </a:xfrm>
        </p:grpSpPr>
        <p:grpSp>
          <p:nvGrpSpPr>
            <p:cNvPr id="392" name="Shape 392"/>
            <p:cNvGrpSpPr/>
            <p:nvPr/>
          </p:nvGrpSpPr>
          <p:grpSpPr>
            <a:xfrm>
              <a:off x="1030287" y="3579812"/>
              <a:ext cx="20637" cy="25399"/>
              <a:chOff x="1030287" y="3579812"/>
              <a:chExt cx="20637" cy="25399"/>
            </a:xfrm>
          </p:grpSpPr>
          <p:sp>
            <p:nvSpPr>
              <p:cNvPr id="393" name="Shape 393"/>
              <p:cNvSpPr/>
              <p:nvPr/>
            </p:nvSpPr>
            <p:spPr>
              <a:xfrm>
                <a:off x="1030287" y="3590925"/>
                <a:ext cx="19050" cy="14286"/>
              </a:xfrm>
              <a:custGeom>
                <a:avLst/>
                <a:gdLst/>
                <a:ahLst/>
                <a:cxnLst/>
                <a:rect l="0" t="0" r="0" b="0"/>
                <a:pathLst>
                  <a:path w="11" h="8" extrusionOk="0">
                    <a:moveTo>
                      <a:pt x="11" y="8"/>
                    </a:moveTo>
                    <a:lnTo>
                      <a:pt x="7" y="6"/>
                    </a:lnTo>
                    <a:lnTo>
                      <a:pt x="3" y="4"/>
                    </a:lnTo>
                    <a:lnTo>
                      <a:pt x="0" y="0"/>
                    </a:lnTo>
                    <a:lnTo>
                      <a:pt x="2" y="1"/>
                    </a:lnTo>
                    <a:lnTo>
                      <a:pt x="6" y="2"/>
                    </a:lnTo>
                    <a:lnTo>
                      <a:pt x="9" y="4"/>
                    </a:lnTo>
                    <a:lnTo>
                      <a:pt x="11" y="8"/>
                    </a:lnTo>
                  </a:path>
                </a:pathLst>
              </a:custGeom>
              <a:solidFill>
                <a:srgbClr val="3F5F00"/>
              </a:solidFill>
              <a:ln>
                <a:noFill/>
              </a:ln>
            </p:spPr>
            <p:txBody>
              <a:bodyPr lIns="91425" tIns="45700" rIns="91425" bIns="45700" anchor="t" anchorCtr="0">
                <a:noAutofit/>
              </a:bodyPr>
              <a:lstStyle/>
              <a:p>
                <a:pPr>
                  <a:spcBef>
                    <a:spcPts val="0"/>
                  </a:spcBef>
                  <a:buNone/>
                </a:pPr>
                <a:endParaRPr/>
              </a:p>
            </p:txBody>
          </p:sp>
          <p:sp>
            <p:nvSpPr>
              <p:cNvPr id="394" name="Shape 394"/>
              <p:cNvSpPr/>
              <p:nvPr/>
            </p:nvSpPr>
            <p:spPr>
              <a:xfrm>
                <a:off x="1038225" y="3579812"/>
                <a:ext cx="12699" cy="20637"/>
              </a:xfrm>
              <a:custGeom>
                <a:avLst/>
                <a:gdLst/>
                <a:ahLst/>
                <a:cxnLst/>
                <a:rect l="0" t="0" r="0" b="0"/>
                <a:pathLst>
                  <a:path w="7" h="12" extrusionOk="0">
                    <a:moveTo>
                      <a:pt x="7" y="12"/>
                    </a:moveTo>
                    <a:lnTo>
                      <a:pt x="4" y="9"/>
                    </a:lnTo>
                    <a:lnTo>
                      <a:pt x="2" y="6"/>
                    </a:lnTo>
                    <a:lnTo>
                      <a:pt x="1" y="3"/>
                    </a:lnTo>
                    <a:lnTo>
                      <a:pt x="0" y="0"/>
                    </a:lnTo>
                    <a:lnTo>
                      <a:pt x="2" y="2"/>
                    </a:lnTo>
                    <a:lnTo>
                      <a:pt x="4" y="4"/>
                    </a:lnTo>
                    <a:lnTo>
                      <a:pt x="6" y="6"/>
                    </a:lnTo>
                    <a:lnTo>
                      <a:pt x="7" y="9"/>
                    </a:lnTo>
                    <a:lnTo>
                      <a:pt x="7" y="12"/>
                    </a:lnTo>
                  </a:path>
                </a:pathLst>
              </a:custGeom>
              <a:solidFill>
                <a:srgbClr val="3F5F00"/>
              </a:solidFill>
              <a:ln>
                <a:noFill/>
              </a:ln>
            </p:spPr>
            <p:txBody>
              <a:bodyPr lIns="91425" tIns="45700" rIns="91425" bIns="45700" anchor="t" anchorCtr="0">
                <a:noAutofit/>
              </a:bodyPr>
              <a:lstStyle/>
              <a:p>
                <a:pPr>
                  <a:spcBef>
                    <a:spcPts val="0"/>
                  </a:spcBef>
                  <a:buNone/>
                </a:pPr>
                <a:endParaRPr/>
              </a:p>
            </p:txBody>
          </p:sp>
        </p:grpSp>
        <p:grpSp>
          <p:nvGrpSpPr>
            <p:cNvPr id="395" name="Shape 395"/>
            <p:cNvGrpSpPr/>
            <p:nvPr/>
          </p:nvGrpSpPr>
          <p:grpSpPr>
            <a:xfrm>
              <a:off x="1185862" y="3581400"/>
              <a:ext cx="20637" cy="23811"/>
              <a:chOff x="1185862" y="3581400"/>
              <a:chExt cx="20637" cy="23811"/>
            </a:xfrm>
          </p:grpSpPr>
          <p:sp>
            <p:nvSpPr>
              <p:cNvPr id="396" name="Shape 396"/>
              <p:cNvSpPr/>
              <p:nvPr/>
            </p:nvSpPr>
            <p:spPr>
              <a:xfrm>
                <a:off x="1187450" y="3590925"/>
                <a:ext cx="19050" cy="14286"/>
              </a:xfrm>
              <a:custGeom>
                <a:avLst/>
                <a:gdLst/>
                <a:ahLst/>
                <a:cxnLst/>
                <a:rect l="0" t="0" r="0" b="0"/>
                <a:pathLst>
                  <a:path w="11" h="8" extrusionOk="0">
                    <a:moveTo>
                      <a:pt x="0" y="8"/>
                    </a:moveTo>
                    <a:lnTo>
                      <a:pt x="4" y="7"/>
                    </a:lnTo>
                    <a:lnTo>
                      <a:pt x="8" y="4"/>
                    </a:lnTo>
                    <a:lnTo>
                      <a:pt x="11" y="0"/>
                    </a:lnTo>
                    <a:lnTo>
                      <a:pt x="9" y="1"/>
                    </a:lnTo>
                    <a:lnTo>
                      <a:pt x="5" y="2"/>
                    </a:lnTo>
                    <a:lnTo>
                      <a:pt x="2" y="5"/>
                    </a:lnTo>
                    <a:lnTo>
                      <a:pt x="0" y="8"/>
                    </a:lnTo>
                  </a:path>
                </a:pathLst>
              </a:custGeom>
              <a:solidFill>
                <a:srgbClr val="3F5F00"/>
              </a:solidFill>
              <a:ln>
                <a:noFill/>
              </a:ln>
            </p:spPr>
            <p:txBody>
              <a:bodyPr lIns="91425" tIns="45700" rIns="91425" bIns="45700" anchor="t" anchorCtr="0">
                <a:noAutofit/>
              </a:bodyPr>
              <a:lstStyle/>
              <a:p>
                <a:pPr>
                  <a:spcBef>
                    <a:spcPts val="0"/>
                  </a:spcBef>
                  <a:buNone/>
                </a:pPr>
                <a:endParaRPr/>
              </a:p>
            </p:txBody>
          </p:sp>
          <p:sp>
            <p:nvSpPr>
              <p:cNvPr id="397" name="Shape 397"/>
              <p:cNvSpPr/>
              <p:nvPr/>
            </p:nvSpPr>
            <p:spPr>
              <a:xfrm>
                <a:off x="1185862" y="3581400"/>
                <a:ext cx="12699" cy="20637"/>
              </a:xfrm>
              <a:custGeom>
                <a:avLst/>
                <a:gdLst/>
                <a:ahLst/>
                <a:cxnLst/>
                <a:rect l="0" t="0" r="0" b="0"/>
                <a:pathLst>
                  <a:path w="7" h="12" extrusionOk="0">
                    <a:moveTo>
                      <a:pt x="0" y="12"/>
                    </a:moveTo>
                    <a:lnTo>
                      <a:pt x="3" y="8"/>
                    </a:lnTo>
                    <a:lnTo>
                      <a:pt x="5" y="5"/>
                    </a:lnTo>
                    <a:lnTo>
                      <a:pt x="6" y="3"/>
                    </a:lnTo>
                    <a:lnTo>
                      <a:pt x="7" y="0"/>
                    </a:lnTo>
                    <a:lnTo>
                      <a:pt x="5" y="1"/>
                    </a:lnTo>
                    <a:lnTo>
                      <a:pt x="3" y="3"/>
                    </a:lnTo>
                    <a:lnTo>
                      <a:pt x="1" y="6"/>
                    </a:lnTo>
                    <a:lnTo>
                      <a:pt x="0" y="9"/>
                    </a:lnTo>
                    <a:lnTo>
                      <a:pt x="0" y="12"/>
                    </a:lnTo>
                  </a:path>
                </a:pathLst>
              </a:custGeom>
              <a:solidFill>
                <a:srgbClr val="3F5F00"/>
              </a:solidFill>
              <a:ln>
                <a:noFill/>
              </a:ln>
            </p:spPr>
            <p:txBody>
              <a:bodyPr lIns="91425" tIns="45700" rIns="91425" bIns="45700" anchor="t" anchorCtr="0">
                <a:noAutofit/>
              </a:bodyPr>
              <a:lstStyle/>
              <a:p>
                <a:pPr>
                  <a:spcBef>
                    <a:spcPts val="0"/>
                  </a:spcBef>
                  <a:buNone/>
                </a:pPr>
                <a:endParaRPr/>
              </a:p>
            </p:txBody>
          </p:sp>
        </p:grpSp>
      </p:grpSp>
      <p:grpSp>
        <p:nvGrpSpPr>
          <p:cNvPr id="398" name="Shape 398"/>
          <p:cNvGrpSpPr/>
          <p:nvPr/>
        </p:nvGrpSpPr>
        <p:grpSpPr>
          <a:xfrm>
            <a:off x="973137" y="3282950"/>
            <a:ext cx="303212" cy="215899"/>
            <a:chOff x="973137" y="3435350"/>
            <a:chExt cx="303212" cy="215899"/>
          </a:xfrm>
        </p:grpSpPr>
        <p:grpSp>
          <p:nvGrpSpPr>
            <p:cNvPr id="399" name="Shape 399"/>
            <p:cNvGrpSpPr/>
            <p:nvPr/>
          </p:nvGrpSpPr>
          <p:grpSpPr>
            <a:xfrm>
              <a:off x="1039812" y="3435350"/>
              <a:ext cx="168274" cy="190499"/>
              <a:chOff x="1039812" y="3435350"/>
              <a:chExt cx="168274" cy="190499"/>
            </a:xfrm>
          </p:grpSpPr>
          <p:grpSp>
            <p:nvGrpSpPr>
              <p:cNvPr id="400" name="Shape 400"/>
              <p:cNvGrpSpPr/>
              <p:nvPr/>
            </p:nvGrpSpPr>
            <p:grpSpPr>
              <a:xfrm>
                <a:off x="1039812" y="3435350"/>
                <a:ext cx="168274" cy="190499"/>
                <a:chOff x="1039812" y="3435350"/>
                <a:chExt cx="168274" cy="190499"/>
              </a:xfrm>
            </p:grpSpPr>
            <p:grpSp>
              <p:nvGrpSpPr>
                <p:cNvPr id="401" name="Shape 401"/>
                <p:cNvGrpSpPr/>
                <p:nvPr/>
              </p:nvGrpSpPr>
              <p:grpSpPr>
                <a:xfrm>
                  <a:off x="1039812" y="3435350"/>
                  <a:ext cx="168274" cy="42861"/>
                  <a:chOff x="1039812" y="3435350"/>
                  <a:chExt cx="168274" cy="42861"/>
                </a:xfrm>
              </p:grpSpPr>
              <p:sp>
                <p:nvSpPr>
                  <p:cNvPr id="402" name="Shape 402"/>
                  <p:cNvSpPr/>
                  <p:nvPr/>
                </p:nvSpPr>
                <p:spPr>
                  <a:xfrm>
                    <a:off x="1039812" y="3435350"/>
                    <a:ext cx="82549" cy="42861"/>
                  </a:xfrm>
                  <a:custGeom>
                    <a:avLst/>
                    <a:gdLst/>
                    <a:ahLst/>
                    <a:cxnLst/>
                    <a:rect l="0" t="0" r="0" b="0"/>
                    <a:pathLst>
                      <a:path w="51" h="26" extrusionOk="0">
                        <a:moveTo>
                          <a:pt x="0" y="0"/>
                        </a:moveTo>
                        <a:lnTo>
                          <a:pt x="51" y="0"/>
                        </a:lnTo>
                        <a:lnTo>
                          <a:pt x="51" y="26"/>
                        </a:lnTo>
                        <a:lnTo>
                          <a:pt x="15" y="26"/>
                        </a:lnTo>
                        <a:lnTo>
                          <a:pt x="15" y="13"/>
                        </a:lnTo>
                        <a:lnTo>
                          <a:pt x="14" y="11"/>
                        </a:lnTo>
                        <a:lnTo>
                          <a:pt x="13" y="9"/>
                        </a:lnTo>
                        <a:lnTo>
                          <a:pt x="10" y="9"/>
                        </a:lnTo>
                        <a:lnTo>
                          <a:pt x="0" y="9"/>
                        </a:lnTo>
                        <a:lnTo>
                          <a:pt x="0" y="0"/>
                        </a:lnTo>
                      </a:path>
                    </a:pathLst>
                  </a:custGeom>
                  <a:solidFill>
                    <a:srgbClr val="008000"/>
                  </a:solidFill>
                  <a:ln w="12700" cap="rnd">
                    <a:solidFill>
                      <a:srgbClr val="3F5F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403" name="Shape 403"/>
                  <p:cNvSpPr/>
                  <p:nvPr/>
                </p:nvSpPr>
                <p:spPr>
                  <a:xfrm>
                    <a:off x="1125537" y="3435350"/>
                    <a:ext cx="82549" cy="42861"/>
                  </a:xfrm>
                  <a:custGeom>
                    <a:avLst/>
                    <a:gdLst/>
                    <a:ahLst/>
                    <a:cxnLst/>
                    <a:rect l="0" t="0" r="0" b="0"/>
                    <a:pathLst>
                      <a:path w="51" h="26" extrusionOk="0">
                        <a:moveTo>
                          <a:pt x="51" y="0"/>
                        </a:moveTo>
                        <a:lnTo>
                          <a:pt x="0" y="0"/>
                        </a:lnTo>
                        <a:lnTo>
                          <a:pt x="0" y="26"/>
                        </a:lnTo>
                        <a:lnTo>
                          <a:pt x="36" y="26"/>
                        </a:lnTo>
                        <a:lnTo>
                          <a:pt x="36" y="13"/>
                        </a:lnTo>
                        <a:lnTo>
                          <a:pt x="37" y="11"/>
                        </a:lnTo>
                        <a:lnTo>
                          <a:pt x="38" y="9"/>
                        </a:lnTo>
                        <a:lnTo>
                          <a:pt x="40" y="9"/>
                        </a:lnTo>
                        <a:lnTo>
                          <a:pt x="51" y="9"/>
                        </a:lnTo>
                        <a:lnTo>
                          <a:pt x="51" y="0"/>
                        </a:lnTo>
                      </a:path>
                    </a:pathLst>
                  </a:custGeom>
                  <a:solidFill>
                    <a:srgbClr val="008000"/>
                  </a:solidFill>
                  <a:ln w="12700" cap="rnd">
                    <a:solidFill>
                      <a:srgbClr val="3F5F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grpSp>
            <p:sp>
              <p:nvSpPr>
                <p:cNvPr id="404" name="Shape 404"/>
                <p:cNvSpPr/>
                <p:nvPr/>
              </p:nvSpPr>
              <p:spPr>
                <a:xfrm>
                  <a:off x="1049337" y="3440112"/>
                  <a:ext cx="138112" cy="185736"/>
                </a:xfrm>
                <a:prstGeom prst="ellipse">
                  <a:avLst/>
                </a:prstGeom>
                <a:solidFill>
                  <a:srgbClr val="3F5F00"/>
                </a:solidFill>
                <a:ln w="12700" cap="rnd">
                  <a:solidFill>
                    <a:srgbClr val="DFFFBF"/>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grpSp>
          <p:grpSp>
            <p:nvGrpSpPr>
              <p:cNvPr id="405" name="Shape 405"/>
              <p:cNvGrpSpPr/>
              <p:nvPr/>
            </p:nvGrpSpPr>
            <p:grpSpPr>
              <a:xfrm>
                <a:off x="1047750" y="3443287"/>
                <a:ext cx="138111" cy="169862"/>
                <a:chOff x="1047750" y="3443287"/>
                <a:chExt cx="138111" cy="169862"/>
              </a:xfrm>
            </p:grpSpPr>
            <p:sp>
              <p:nvSpPr>
                <p:cNvPr id="406" name="Shape 406"/>
                <p:cNvSpPr/>
                <p:nvPr/>
              </p:nvSpPr>
              <p:spPr>
                <a:xfrm>
                  <a:off x="1146175" y="3549650"/>
                  <a:ext cx="39686" cy="63499"/>
                </a:xfrm>
                <a:custGeom>
                  <a:avLst/>
                  <a:gdLst/>
                  <a:ahLst/>
                  <a:cxnLst/>
                  <a:rect l="0" t="0" r="0" b="0"/>
                  <a:pathLst>
                    <a:path w="24" h="39" extrusionOk="0">
                      <a:moveTo>
                        <a:pt x="0" y="0"/>
                      </a:moveTo>
                      <a:lnTo>
                        <a:pt x="5" y="2"/>
                      </a:lnTo>
                      <a:lnTo>
                        <a:pt x="5" y="7"/>
                      </a:lnTo>
                      <a:lnTo>
                        <a:pt x="11" y="11"/>
                      </a:lnTo>
                      <a:lnTo>
                        <a:pt x="20" y="12"/>
                      </a:lnTo>
                      <a:lnTo>
                        <a:pt x="24" y="15"/>
                      </a:lnTo>
                      <a:lnTo>
                        <a:pt x="23" y="17"/>
                      </a:lnTo>
                      <a:lnTo>
                        <a:pt x="23" y="20"/>
                      </a:lnTo>
                      <a:lnTo>
                        <a:pt x="21" y="23"/>
                      </a:lnTo>
                      <a:lnTo>
                        <a:pt x="20" y="27"/>
                      </a:lnTo>
                      <a:lnTo>
                        <a:pt x="18" y="29"/>
                      </a:lnTo>
                      <a:lnTo>
                        <a:pt x="16" y="32"/>
                      </a:lnTo>
                      <a:lnTo>
                        <a:pt x="14" y="36"/>
                      </a:lnTo>
                      <a:lnTo>
                        <a:pt x="11" y="39"/>
                      </a:lnTo>
                      <a:lnTo>
                        <a:pt x="3" y="11"/>
                      </a:lnTo>
                      <a:lnTo>
                        <a:pt x="0" y="7"/>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407" name="Shape 407"/>
                <p:cNvSpPr/>
                <p:nvPr/>
              </p:nvSpPr>
              <p:spPr>
                <a:xfrm>
                  <a:off x="1098550" y="3540125"/>
                  <a:ext cx="60325" cy="73024"/>
                </a:xfrm>
                <a:custGeom>
                  <a:avLst/>
                  <a:gdLst/>
                  <a:ahLst/>
                  <a:cxnLst/>
                  <a:rect l="0" t="0" r="0" b="0"/>
                  <a:pathLst>
                    <a:path w="37" h="45" extrusionOk="0">
                      <a:moveTo>
                        <a:pt x="37" y="45"/>
                      </a:moveTo>
                      <a:lnTo>
                        <a:pt x="21" y="45"/>
                      </a:lnTo>
                      <a:lnTo>
                        <a:pt x="13" y="45"/>
                      </a:lnTo>
                      <a:lnTo>
                        <a:pt x="13" y="37"/>
                      </a:lnTo>
                      <a:lnTo>
                        <a:pt x="10" y="25"/>
                      </a:lnTo>
                      <a:lnTo>
                        <a:pt x="7" y="15"/>
                      </a:lnTo>
                      <a:lnTo>
                        <a:pt x="7" y="8"/>
                      </a:lnTo>
                      <a:lnTo>
                        <a:pt x="2" y="5"/>
                      </a:lnTo>
                      <a:lnTo>
                        <a:pt x="0" y="0"/>
                      </a:lnTo>
                      <a:lnTo>
                        <a:pt x="4" y="3"/>
                      </a:lnTo>
                      <a:lnTo>
                        <a:pt x="9" y="5"/>
                      </a:lnTo>
                      <a:lnTo>
                        <a:pt x="14" y="7"/>
                      </a:lnTo>
                      <a:lnTo>
                        <a:pt x="16" y="7"/>
                      </a:lnTo>
                      <a:lnTo>
                        <a:pt x="19" y="7"/>
                      </a:lnTo>
                      <a:lnTo>
                        <a:pt x="22" y="7"/>
                      </a:lnTo>
                      <a:lnTo>
                        <a:pt x="25" y="5"/>
                      </a:lnTo>
                      <a:lnTo>
                        <a:pt x="25" y="12"/>
                      </a:lnTo>
                      <a:lnTo>
                        <a:pt x="28" y="17"/>
                      </a:lnTo>
                      <a:lnTo>
                        <a:pt x="34" y="34"/>
                      </a:lnTo>
                      <a:lnTo>
                        <a:pt x="37" y="45"/>
                      </a:lnTo>
                    </a:path>
                  </a:pathLst>
                </a:custGeom>
                <a:solidFill>
                  <a:srgbClr val="DFFFBF"/>
                </a:solidFill>
                <a:ln>
                  <a:noFill/>
                </a:ln>
              </p:spPr>
              <p:txBody>
                <a:bodyPr lIns="91425" tIns="45700" rIns="91425" bIns="45700" anchor="t" anchorCtr="0">
                  <a:noAutofit/>
                </a:bodyPr>
                <a:lstStyle/>
                <a:p>
                  <a:pPr>
                    <a:spcBef>
                      <a:spcPts val="0"/>
                    </a:spcBef>
                    <a:buNone/>
                  </a:pPr>
                  <a:endParaRPr/>
                </a:p>
              </p:txBody>
            </p:sp>
            <p:sp>
              <p:nvSpPr>
                <p:cNvPr id="408" name="Shape 408"/>
                <p:cNvSpPr/>
                <p:nvPr/>
              </p:nvSpPr>
              <p:spPr>
                <a:xfrm>
                  <a:off x="1087437" y="3449637"/>
                  <a:ext cx="65086" cy="92075"/>
                </a:xfrm>
                <a:custGeom>
                  <a:avLst/>
                  <a:gdLst/>
                  <a:ahLst/>
                  <a:cxnLst/>
                  <a:rect l="0" t="0" r="0" b="0"/>
                  <a:pathLst>
                    <a:path w="40" h="57" extrusionOk="0">
                      <a:moveTo>
                        <a:pt x="4" y="45"/>
                      </a:moveTo>
                      <a:lnTo>
                        <a:pt x="4" y="39"/>
                      </a:lnTo>
                      <a:lnTo>
                        <a:pt x="1" y="31"/>
                      </a:lnTo>
                      <a:lnTo>
                        <a:pt x="0" y="19"/>
                      </a:lnTo>
                      <a:lnTo>
                        <a:pt x="5" y="8"/>
                      </a:lnTo>
                      <a:lnTo>
                        <a:pt x="12" y="3"/>
                      </a:lnTo>
                      <a:lnTo>
                        <a:pt x="20" y="0"/>
                      </a:lnTo>
                      <a:lnTo>
                        <a:pt x="28" y="0"/>
                      </a:lnTo>
                      <a:lnTo>
                        <a:pt x="33" y="4"/>
                      </a:lnTo>
                      <a:lnTo>
                        <a:pt x="38" y="13"/>
                      </a:lnTo>
                      <a:lnTo>
                        <a:pt x="40" y="21"/>
                      </a:lnTo>
                      <a:lnTo>
                        <a:pt x="39" y="31"/>
                      </a:lnTo>
                      <a:lnTo>
                        <a:pt x="38" y="39"/>
                      </a:lnTo>
                      <a:lnTo>
                        <a:pt x="38" y="42"/>
                      </a:lnTo>
                      <a:lnTo>
                        <a:pt x="37" y="45"/>
                      </a:lnTo>
                      <a:lnTo>
                        <a:pt x="35" y="48"/>
                      </a:lnTo>
                      <a:lnTo>
                        <a:pt x="33" y="49"/>
                      </a:lnTo>
                      <a:lnTo>
                        <a:pt x="31" y="50"/>
                      </a:lnTo>
                      <a:lnTo>
                        <a:pt x="31" y="55"/>
                      </a:lnTo>
                      <a:lnTo>
                        <a:pt x="28" y="57"/>
                      </a:lnTo>
                      <a:lnTo>
                        <a:pt x="26" y="57"/>
                      </a:lnTo>
                      <a:lnTo>
                        <a:pt x="21" y="57"/>
                      </a:lnTo>
                      <a:lnTo>
                        <a:pt x="16" y="55"/>
                      </a:lnTo>
                      <a:lnTo>
                        <a:pt x="10" y="53"/>
                      </a:lnTo>
                      <a:lnTo>
                        <a:pt x="6" y="50"/>
                      </a:lnTo>
                      <a:lnTo>
                        <a:pt x="4" y="45"/>
                      </a:lnTo>
                    </a:path>
                  </a:pathLst>
                </a:custGeom>
                <a:solidFill>
                  <a:srgbClr val="BFFFBF"/>
                </a:solidFill>
                <a:ln>
                  <a:noFill/>
                </a:ln>
              </p:spPr>
              <p:txBody>
                <a:bodyPr lIns="91425" tIns="45700" rIns="91425" bIns="45700" anchor="t" anchorCtr="0">
                  <a:noAutofit/>
                </a:bodyPr>
                <a:lstStyle/>
                <a:p>
                  <a:pPr>
                    <a:spcBef>
                      <a:spcPts val="0"/>
                    </a:spcBef>
                    <a:buNone/>
                  </a:pPr>
                  <a:endParaRPr/>
                </a:p>
              </p:txBody>
            </p:sp>
            <p:sp>
              <p:nvSpPr>
                <p:cNvPr id="409" name="Shape 409"/>
                <p:cNvSpPr/>
                <p:nvPr/>
              </p:nvSpPr>
              <p:spPr>
                <a:xfrm>
                  <a:off x="1087437" y="3492500"/>
                  <a:ext cx="44450" cy="60325"/>
                </a:xfrm>
                <a:custGeom>
                  <a:avLst/>
                  <a:gdLst/>
                  <a:ahLst/>
                  <a:cxnLst/>
                  <a:rect l="0" t="0" r="0" b="0"/>
                  <a:pathLst>
                    <a:path w="27" h="37" extrusionOk="0">
                      <a:moveTo>
                        <a:pt x="8" y="0"/>
                      </a:moveTo>
                      <a:lnTo>
                        <a:pt x="10" y="7"/>
                      </a:lnTo>
                      <a:lnTo>
                        <a:pt x="12" y="12"/>
                      </a:lnTo>
                      <a:lnTo>
                        <a:pt x="13" y="16"/>
                      </a:lnTo>
                      <a:lnTo>
                        <a:pt x="15" y="21"/>
                      </a:lnTo>
                      <a:lnTo>
                        <a:pt x="15" y="22"/>
                      </a:lnTo>
                      <a:lnTo>
                        <a:pt x="18" y="24"/>
                      </a:lnTo>
                      <a:lnTo>
                        <a:pt x="19" y="25"/>
                      </a:lnTo>
                      <a:lnTo>
                        <a:pt x="21" y="25"/>
                      </a:lnTo>
                      <a:lnTo>
                        <a:pt x="22" y="25"/>
                      </a:lnTo>
                      <a:lnTo>
                        <a:pt x="24" y="25"/>
                      </a:lnTo>
                      <a:lnTo>
                        <a:pt x="25" y="25"/>
                      </a:lnTo>
                      <a:lnTo>
                        <a:pt x="27" y="25"/>
                      </a:lnTo>
                      <a:lnTo>
                        <a:pt x="25" y="28"/>
                      </a:lnTo>
                      <a:lnTo>
                        <a:pt x="22" y="30"/>
                      </a:lnTo>
                      <a:lnTo>
                        <a:pt x="20" y="32"/>
                      </a:lnTo>
                      <a:lnTo>
                        <a:pt x="19" y="35"/>
                      </a:lnTo>
                      <a:lnTo>
                        <a:pt x="17" y="36"/>
                      </a:lnTo>
                      <a:lnTo>
                        <a:pt x="14" y="37"/>
                      </a:lnTo>
                      <a:lnTo>
                        <a:pt x="9" y="37"/>
                      </a:lnTo>
                      <a:lnTo>
                        <a:pt x="2" y="31"/>
                      </a:lnTo>
                      <a:lnTo>
                        <a:pt x="0" y="27"/>
                      </a:lnTo>
                      <a:lnTo>
                        <a:pt x="3" y="17"/>
                      </a:lnTo>
                      <a:lnTo>
                        <a:pt x="5" y="8"/>
                      </a:lnTo>
                      <a:lnTo>
                        <a:pt x="8" y="0"/>
                      </a:lnTo>
                    </a:path>
                  </a:pathLst>
                </a:custGeom>
                <a:solidFill>
                  <a:srgbClr val="3F5F00"/>
                </a:solidFill>
                <a:ln>
                  <a:noFill/>
                </a:ln>
              </p:spPr>
              <p:txBody>
                <a:bodyPr lIns="91425" tIns="45700" rIns="91425" bIns="45700" anchor="t" anchorCtr="0">
                  <a:noAutofit/>
                </a:bodyPr>
                <a:lstStyle/>
                <a:p>
                  <a:pPr>
                    <a:spcBef>
                      <a:spcPts val="0"/>
                    </a:spcBef>
                    <a:buNone/>
                  </a:pPr>
                  <a:endParaRPr/>
                </a:p>
              </p:txBody>
            </p:sp>
            <p:grpSp>
              <p:nvGrpSpPr>
                <p:cNvPr id="410" name="Shape 410"/>
                <p:cNvGrpSpPr/>
                <p:nvPr/>
              </p:nvGrpSpPr>
              <p:grpSpPr>
                <a:xfrm>
                  <a:off x="1119187" y="3473450"/>
                  <a:ext cx="31749" cy="46037"/>
                  <a:chOff x="1119187" y="3473450"/>
                  <a:chExt cx="31749" cy="46037"/>
                </a:xfrm>
              </p:grpSpPr>
              <p:sp>
                <p:nvSpPr>
                  <p:cNvPr id="411" name="Shape 411"/>
                  <p:cNvSpPr/>
                  <p:nvPr/>
                </p:nvSpPr>
                <p:spPr>
                  <a:xfrm>
                    <a:off x="1133475" y="3509962"/>
                    <a:ext cx="7937" cy="9524"/>
                  </a:xfrm>
                  <a:custGeom>
                    <a:avLst/>
                    <a:gdLst/>
                    <a:ahLst/>
                    <a:cxnLst/>
                    <a:rect l="0" t="0" r="0" b="0"/>
                    <a:pathLst>
                      <a:path w="4" h="5" extrusionOk="0">
                        <a:moveTo>
                          <a:pt x="0" y="3"/>
                        </a:moveTo>
                        <a:lnTo>
                          <a:pt x="0" y="5"/>
                        </a:lnTo>
                        <a:lnTo>
                          <a:pt x="1" y="5"/>
                        </a:lnTo>
                        <a:lnTo>
                          <a:pt x="2" y="5"/>
                        </a:lnTo>
                        <a:lnTo>
                          <a:pt x="3" y="5"/>
                        </a:lnTo>
                        <a:lnTo>
                          <a:pt x="4" y="5"/>
                        </a:lnTo>
                        <a:lnTo>
                          <a:pt x="4" y="3"/>
                        </a:lnTo>
                        <a:lnTo>
                          <a:pt x="3" y="2"/>
                        </a:lnTo>
                        <a:lnTo>
                          <a:pt x="2" y="0"/>
                        </a:lnTo>
                        <a:lnTo>
                          <a:pt x="1" y="0"/>
                        </a:lnTo>
                        <a:lnTo>
                          <a:pt x="1" y="2"/>
                        </a:lnTo>
                        <a:lnTo>
                          <a:pt x="0" y="3"/>
                        </a:lnTo>
                      </a:path>
                    </a:pathLst>
                  </a:custGeom>
                  <a:solidFill>
                    <a:srgbClr val="3F5F00"/>
                  </a:solidFill>
                  <a:ln>
                    <a:noFill/>
                  </a:ln>
                </p:spPr>
                <p:txBody>
                  <a:bodyPr lIns="91425" tIns="45700" rIns="91425" bIns="45700" anchor="t" anchorCtr="0">
                    <a:noAutofit/>
                  </a:bodyPr>
                  <a:lstStyle/>
                  <a:p>
                    <a:pPr>
                      <a:spcBef>
                        <a:spcPts val="0"/>
                      </a:spcBef>
                      <a:buNone/>
                    </a:pPr>
                    <a:endParaRPr/>
                  </a:p>
                </p:txBody>
              </p:sp>
              <p:sp>
                <p:nvSpPr>
                  <p:cNvPr id="412" name="Shape 412"/>
                  <p:cNvSpPr/>
                  <p:nvPr/>
                </p:nvSpPr>
                <p:spPr>
                  <a:xfrm>
                    <a:off x="1135062" y="3498850"/>
                    <a:ext cx="3175" cy="11112"/>
                  </a:xfrm>
                  <a:custGeom>
                    <a:avLst/>
                    <a:gdLst/>
                    <a:ahLst/>
                    <a:cxnLst/>
                    <a:rect l="0" t="0" r="0" b="0"/>
                    <a:pathLst>
                      <a:path w="1" h="6" extrusionOk="0">
                        <a:moveTo>
                          <a:pt x="0" y="6"/>
                        </a:moveTo>
                        <a:lnTo>
                          <a:pt x="0" y="3"/>
                        </a:lnTo>
                        <a:lnTo>
                          <a:pt x="0" y="0"/>
                        </a:lnTo>
                        <a:lnTo>
                          <a:pt x="1" y="0"/>
                        </a:lnTo>
                        <a:lnTo>
                          <a:pt x="1" y="3"/>
                        </a:lnTo>
                        <a:lnTo>
                          <a:pt x="1" y="6"/>
                        </a:lnTo>
                        <a:lnTo>
                          <a:pt x="1" y="3"/>
                        </a:lnTo>
                        <a:lnTo>
                          <a:pt x="1" y="6"/>
                        </a:lnTo>
                        <a:lnTo>
                          <a:pt x="0" y="6"/>
                        </a:lnTo>
                      </a:path>
                    </a:pathLst>
                  </a:custGeom>
                  <a:solidFill>
                    <a:srgbClr val="3F5F00"/>
                  </a:solidFill>
                  <a:ln>
                    <a:noFill/>
                  </a:ln>
                </p:spPr>
                <p:txBody>
                  <a:bodyPr lIns="91425" tIns="45700" rIns="91425" bIns="45700" anchor="t" anchorCtr="0">
                    <a:noAutofit/>
                  </a:bodyPr>
                  <a:lstStyle/>
                  <a:p>
                    <a:pPr>
                      <a:spcBef>
                        <a:spcPts val="0"/>
                      </a:spcBef>
                      <a:buNone/>
                    </a:pPr>
                    <a:endParaRPr/>
                  </a:p>
                </p:txBody>
              </p:sp>
              <p:sp>
                <p:nvSpPr>
                  <p:cNvPr id="413" name="Shape 413"/>
                  <p:cNvSpPr/>
                  <p:nvPr/>
                </p:nvSpPr>
                <p:spPr>
                  <a:xfrm>
                    <a:off x="1119187" y="3481387"/>
                    <a:ext cx="12699" cy="14286"/>
                  </a:xfrm>
                  <a:custGeom>
                    <a:avLst/>
                    <a:gdLst/>
                    <a:ahLst/>
                    <a:cxnLst/>
                    <a:rect l="0" t="0" r="0" b="0"/>
                    <a:pathLst>
                      <a:path w="7" h="8" extrusionOk="0">
                        <a:moveTo>
                          <a:pt x="0" y="2"/>
                        </a:moveTo>
                        <a:lnTo>
                          <a:pt x="1" y="1"/>
                        </a:lnTo>
                        <a:lnTo>
                          <a:pt x="2" y="0"/>
                        </a:lnTo>
                        <a:lnTo>
                          <a:pt x="3" y="0"/>
                        </a:lnTo>
                        <a:lnTo>
                          <a:pt x="4" y="0"/>
                        </a:lnTo>
                        <a:lnTo>
                          <a:pt x="6" y="1"/>
                        </a:lnTo>
                        <a:lnTo>
                          <a:pt x="6" y="2"/>
                        </a:lnTo>
                        <a:lnTo>
                          <a:pt x="7" y="4"/>
                        </a:lnTo>
                        <a:lnTo>
                          <a:pt x="7" y="6"/>
                        </a:lnTo>
                        <a:lnTo>
                          <a:pt x="7" y="8"/>
                        </a:lnTo>
                        <a:lnTo>
                          <a:pt x="6" y="8"/>
                        </a:lnTo>
                        <a:lnTo>
                          <a:pt x="5" y="8"/>
                        </a:lnTo>
                        <a:lnTo>
                          <a:pt x="5" y="6"/>
                        </a:lnTo>
                        <a:lnTo>
                          <a:pt x="6" y="4"/>
                        </a:lnTo>
                        <a:lnTo>
                          <a:pt x="6" y="2"/>
                        </a:lnTo>
                        <a:lnTo>
                          <a:pt x="5" y="1"/>
                        </a:lnTo>
                        <a:lnTo>
                          <a:pt x="2" y="1"/>
                        </a:lnTo>
                        <a:lnTo>
                          <a:pt x="0" y="2"/>
                        </a:lnTo>
                      </a:path>
                    </a:pathLst>
                  </a:custGeom>
                  <a:solidFill>
                    <a:srgbClr val="3F5F00"/>
                  </a:solidFill>
                  <a:ln>
                    <a:noFill/>
                  </a:ln>
                </p:spPr>
                <p:txBody>
                  <a:bodyPr lIns="91425" tIns="45700" rIns="91425" bIns="45700" anchor="t" anchorCtr="0">
                    <a:noAutofit/>
                  </a:bodyPr>
                  <a:lstStyle/>
                  <a:p>
                    <a:pPr>
                      <a:spcBef>
                        <a:spcPts val="0"/>
                      </a:spcBef>
                      <a:buNone/>
                    </a:pPr>
                    <a:endParaRPr/>
                  </a:p>
                </p:txBody>
              </p:sp>
              <p:sp>
                <p:nvSpPr>
                  <p:cNvPr id="414" name="Shape 414"/>
                  <p:cNvSpPr/>
                  <p:nvPr/>
                </p:nvSpPr>
                <p:spPr>
                  <a:xfrm>
                    <a:off x="1143000" y="3473450"/>
                    <a:ext cx="7937" cy="9524"/>
                  </a:xfrm>
                  <a:custGeom>
                    <a:avLst/>
                    <a:gdLst/>
                    <a:ahLst/>
                    <a:cxnLst/>
                    <a:rect l="0" t="0" r="0" b="0"/>
                    <a:pathLst>
                      <a:path w="4" h="5" extrusionOk="0">
                        <a:moveTo>
                          <a:pt x="0" y="0"/>
                        </a:moveTo>
                        <a:lnTo>
                          <a:pt x="1" y="3"/>
                        </a:lnTo>
                        <a:lnTo>
                          <a:pt x="2" y="5"/>
                        </a:lnTo>
                        <a:lnTo>
                          <a:pt x="3" y="5"/>
                        </a:lnTo>
                        <a:lnTo>
                          <a:pt x="4" y="2"/>
                        </a:lnTo>
                        <a:lnTo>
                          <a:pt x="4" y="0"/>
                        </a:lnTo>
                        <a:lnTo>
                          <a:pt x="3" y="2"/>
                        </a:lnTo>
                        <a:lnTo>
                          <a:pt x="2" y="2"/>
                        </a:lnTo>
                        <a:lnTo>
                          <a:pt x="1" y="0"/>
                        </a:lnTo>
                        <a:lnTo>
                          <a:pt x="0" y="0"/>
                        </a:lnTo>
                      </a:path>
                    </a:pathLst>
                  </a:custGeom>
                  <a:solidFill>
                    <a:srgbClr val="3F5F00"/>
                  </a:solidFill>
                  <a:ln>
                    <a:noFill/>
                  </a:ln>
                </p:spPr>
                <p:txBody>
                  <a:bodyPr lIns="91425" tIns="45700" rIns="91425" bIns="45700" anchor="t" anchorCtr="0">
                    <a:noAutofit/>
                  </a:bodyPr>
                  <a:lstStyle/>
                  <a:p>
                    <a:pPr>
                      <a:spcBef>
                        <a:spcPts val="0"/>
                      </a:spcBef>
                      <a:buNone/>
                    </a:pPr>
                    <a:endParaRPr/>
                  </a:p>
                </p:txBody>
              </p:sp>
              <p:sp>
                <p:nvSpPr>
                  <p:cNvPr id="415" name="Shape 415"/>
                  <p:cNvSpPr/>
                  <p:nvPr/>
                </p:nvSpPr>
                <p:spPr>
                  <a:xfrm>
                    <a:off x="1122362" y="3478212"/>
                    <a:ext cx="3175" cy="11112"/>
                  </a:xfrm>
                  <a:custGeom>
                    <a:avLst/>
                    <a:gdLst/>
                    <a:ahLst/>
                    <a:cxnLst/>
                    <a:rect l="0" t="0" r="0" b="0"/>
                    <a:pathLst>
                      <a:path w="1" h="6" extrusionOk="0">
                        <a:moveTo>
                          <a:pt x="1" y="3"/>
                        </a:moveTo>
                        <a:lnTo>
                          <a:pt x="1" y="6"/>
                        </a:lnTo>
                        <a:lnTo>
                          <a:pt x="0" y="6"/>
                        </a:lnTo>
                        <a:lnTo>
                          <a:pt x="0" y="3"/>
                        </a:lnTo>
                        <a:lnTo>
                          <a:pt x="0" y="0"/>
                        </a:lnTo>
                        <a:lnTo>
                          <a:pt x="1" y="0"/>
                        </a:lnTo>
                        <a:lnTo>
                          <a:pt x="1" y="3"/>
                        </a:lnTo>
                      </a:path>
                    </a:pathLst>
                  </a:custGeom>
                  <a:solidFill>
                    <a:srgbClr val="3F5F00"/>
                  </a:solidFill>
                  <a:ln>
                    <a:noFill/>
                  </a:ln>
                </p:spPr>
                <p:txBody>
                  <a:bodyPr lIns="91425" tIns="45700" rIns="91425" bIns="45700" anchor="t" anchorCtr="0">
                    <a:noAutofit/>
                  </a:bodyPr>
                  <a:lstStyle/>
                  <a:p>
                    <a:pPr>
                      <a:spcBef>
                        <a:spcPts val="0"/>
                      </a:spcBef>
                      <a:buNone/>
                    </a:pPr>
                    <a:endParaRPr/>
                  </a:p>
                </p:txBody>
              </p:sp>
              <p:sp>
                <p:nvSpPr>
                  <p:cNvPr id="416" name="Shape 416"/>
                  <p:cNvSpPr/>
                  <p:nvPr/>
                </p:nvSpPr>
                <p:spPr>
                  <a:xfrm>
                    <a:off x="1144587" y="3478212"/>
                    <a:ext cx="3175" cy="11112"/>
                  </a:xfrm>
                  <a:custGeom>
                    <a:avLst/>
                    <a:gdLst/>
                    <a:ahLst/>
                    <a:cxnLst/>
                    <a:rect l="0" t="0" r="0" b="0"/>
                    <a:pathLst>
                      <a:path w="1" h="6" extrusionOk="0">
                        <a:moveTo>
                          <a:pt x="0" y="3"/>
                        </a:moveTo>
                        <a:lnTo>
                          <a:pt x="0" y="6"/>
                        </a:lnTo>
                        <a:lnTo>
                          <a:pt x="1" y="6"/>
                        </a:lnTo>
                        <a:lnTo>
                          <a:pt x="1" y="3"/>
                        </a:lnTo>
                        <a:lnTo>
                          <a:pt x="1" y="0"/>
                        </a:lnTo>
                        <a:lnTo>
                          <a:pt x="0" y="0"/>
                        </a:lnTo>
                        <a:lnTo>
                          <a:pt x="0" y="3"/>
                        </a:lnTo>
                      </a:path>
                    </a:pathLst>
                  </a:custGeom>
                  <a:solidFill>
                    <a:srgbClr val="3F5F00"/>
                  </a:solidFill>
                  <a:ln>
                    <a:noFill/>
                  </a:ln>
                </p:spPr>
                <p:txBody>
                  <a:bodyPr lIns="91425" tIns="45700" rIns="91425" bIns="45700" anchor="t" anchorCtr="0">
                    <a:noAutofit/>
                  </a:bodyPr>
                  <a:lstStyle/>
                  <a:p>
                    <a:pPr>
                      <a:spcBef>
                        <a:spcPts val="0"/>
                      </a:spcBef>
                      <a:buNone/>
                    </a:pPr>
                    <a:endParaRPr/>
                  </a:p>
                </p:txBody>
              </p:sp>
            </p:grpSp>
            <p:sp>
              <p:nvSpPr>
                <p:cNvPr id="417" name="Shape 417"/>
                <p:cNvSpPr/>
                <p:nvPr/>
              </p:nvSpPr>
              <p:spPr>
                <a:xfrm>
                  <a:off x="1063625" y="3443287"/>
                  <a:ext cx="103186" cy="73024"/>
                </a:xfrm>
                <a:custGeom>
                  <a:avLst/>
                  <a:gdLst/>
                  <a:ahLst/>
                  <a:cxnLst/>
                  <a:rect l="0" t="0" r="0" b="0"/>
                  <a:pathLst>
                    <a:path w="64" h="45" extrusionOk="0">
                      <a:moveTo>
                        <a:pt x="32" y="1"/>
                      </a:moveTo>
                      <a:lnTo>
                        <a:pt x="25" y="2"/>
                      </a:lnTo>
                      <a:lnTo>
                        <a:pt x="20" y="4"/>
                      </a:lnTo>
                      <a:lnTo>
                        <a:pt x="12" y="9"/>
                      </a:lnTo>
                      <a:lnTo>
                        <a:pt x="8" y="16"/>
                      </a:lnTo>
                      <a:lnTo>
                        <a:pt x="5" y="22"/>
                      </a:lnTo>
                      <a:lnTo>
                        <a:pt x="2" y="25"/>
                      </a:lnTo>
                      <a:lnTo>
                        <a:pt x="0" y="29"/>
                      </a:lnTo>
                      <a:lnTo>
                        <a:pt x="3" y="33"/>
                      </a:lnTo>
                      <a:lnTo>
                        <a:pt x="5" y="36"/>
                      </a:lnTo>
                      <a:lnTo>
                        <a:pt x="11" y="38"/>
                      </a:lnTo>
                      <a:lnTo>
                        <a:pt x="16" y="41"/>
                      </a:lnTo>
                      <a:lnTo>
                        <a:pt x="19" y="42"/>
                      </a:lnTo>
                      <a:lnTo>
                        <a:pt x="24" y="45"/>
                      </a:lnTo>
                      <a:lnTo>
                        <a:pt x="28" y="44"/>
                      </a:lnTo>
                      <a:lnTo>
                        <a:pt x="26" y="31"/>
                      </a:lnTo>
                      <a:lnTo>
                        <a:pt x="28" y="20"/>
                      </a:lnTo>
                      <a:lnTo>
                        <a:pt x="30" y="13"/>
                      </a:lnTo>
                      <a:lnTo>
                        <a:pt x="36" y="8"/>
                      </a:lnTo>
                      <a:lnTo>
                        <a:pt x="39" y="7"/>
                      </a:lnTo>
                      <a:lnTo>
                        <a:pt x="44" y="8"/>
                      </a:lnTo>
                      <a:lnTo>
                        <a:pt x="47" y="9"/>
                      </a:lnTo>
                      <a:lnTo>
                        <a:pt x="52" y="12"/>
                      </a:lnTo>
                      <a:lnTo>
                        <a:pt x="53" y="14"/>
                      </a:lnTo>
                      <a:lnTo>
                        <a:pt x="54" y="17"/>
                      </a:lnTo>
                      <a:lnTo>
                        <a:pt x="55" y="20"/>
                      </a:lnTo>
                      <a:lnTo>
                        <a:pt x="54" y="23"/>
                      </a:lnTo>
                      <a:lnTo>
                        <a:pt x="54" y="25"/>
                      </a:lnTo>
                      <a:lnTo>
                        <a:pt x="55" y="31"/>
                      </a:lnTo>
                      <a:lnTo>
                        <a:pt x="54" y="35"/>
                      </a:lnTo>
                      <a:lnTo>
                        <a:pt x="54" y="39"/>
                      </a:lnTo>
                      <a:lnTo>
                        <a:pt x="60" y="39"/>
                      </a:lnTo>
                      <a:lnTo>
                        <a:pt x="62" y="38"/>
                      </a:lnTo>
                      <a:lnTo>
                        <a:pt x="64" y="35"/>
                      </a:lnTo>
                      <a:lnTo>
                        <a:pt x="63" y="29"/>
                      </a:lnTo>
                      <a:lnTo>
                        <a:pt x="60" y="23"/>
                      </a:lnTo>
                      <a:lnTo>
                        <a:pt x="56" y="16"/>
                      </a:lnTo>
                      <a:lnTo>
                        <a:pt x="53" y="11"/>
                      </a:lnTo>
                      <a:lnTo>
                        <a:pt x="51" y="7"/>
                      </a:lnTo>
                      <a:lnTo>
                        <a:pt x="48" y="4"/>
                      </a:lnTo>
                      <a:lnTo>
                        <a:pt x="44" y="3"/>
                      </a:lnTo>
                      <a:lnTo>
                        <a:pt x="36" y="0"/>
                      </a:lnTo>
                      <a:lnTo>
                        <a:pt x="32" y="1"/>
                      </a:lnTo>
                    </a:path>
                  </a:pathLst>
                </a:custGeom>
                <a:solidFill>
                  <a:srgbClr val="9FFF9F"/>
                </a:solidFill>
                <a:ln>
                  <a:noFill/>
                </a:ln>
              </p:spPr>
              <p:txBody>
                <a:bodyPr lIns="91425" tIns="45700" rIns="91425" bIns="45700" anchor="t" anchorCtr="0">
                  <a:noAutofit/>
                </a:bodyPr>
                <a:lstStyle/>
                <a:p>
                  <a:pPr>
                    <a:spcBef>
                      <a:spcPts val="0"/>
                    </a:spcBef>
                    <a:buNone/>
                  </a:pPr>
                  <a:endParaRPr/>
                </a:p>
              </p:txBody>
            </p:sp>
            <p:sp>
              <p:nvSpPr>
                <p:cNvPr id="418" name="Shape 418"/>
                <p:cNvSpPr/>
                <p:nvPr/>
              </p:nvSpPr>
              <p:spPr>
                <a:xfrm>
                  <a:off x="1047750" y="3521075"/>
                  <a:ext cx="68262" cy="92075"/>
                </a:xfrm>
                <a:custGeom>
                  <a:avLst/>
                  <a:gdLst/>
                  <a:ahLst/>
                  <a:cxnLst/>
                  <a:rect l="0" t="0" r="0" b="0"/>
                  <a:pathLst>
                    <a:path w="42" h="57" extrusionOk="0">
                      <a:moveTo>
                        <a:pt x="25" y="0"/>
                      </a:moveTo>
                      <a:lnTo>
                        <a:pt x="25" y="7"/>
                      </a:lnTo>
                      <a:lnTo>
                        <a:pt x="28" y="13"/>
                      </a:lnTo>
                      <a:lnTo>
                        <a:pt x="31" y="18"/>
                      </a:lnTo>
                      <a:lnTo>
                        <a:pt x="34" y="20"/>
                      </a:lnTo>
                      <a:lnTo>
                        <a:pt x="34" y="26"/>
                      </a:lnTo>
                      <a:lnTo>
                        <a:pt x="37" y="34"/>
                      </a:lnTo>
                      <a:lnTo>
                        <a:pt x="40" y="45"/>
                      </a:lnTo>
                      <a:lnTo>
                        <a:pt x="42" y="57"/>
                      </a:lnTo>
                      <a:lnTo>
                        <a:pt x="18" y="57"/>
                      </a:lnTo>
                      <a:lnTo>
                        <a:pt x="14" y="54"/>
                      </a:lnTo>
                      <a:lnTo>
                        <a:pt x="12" y="51"/>
                      </a:lnTo>
                      <a:lnTo>
                        <a:pt x="8" y="46"/>
                      </a:lnTo>
                      <a:lnTo>
                        <a:pt x="6" y="40"/>
                      </a:lnTo>
                      <a:lnTo>
                        <a:pt x="3" y="34"/>
                      </a:lnTo>
                      <a:lnTo>
                        <a:pt x="1" y="28"/>
                      </a:lnTo>
                      <a:lnTo>
                        <a:pt x="1" y="23"/>
                      </a:lnTo>
                      <a:lnTo>
                        <a:pt x="0" y="20"/>
                      </a:lnTo>
                      <a:lnTo>
                        <a:pt x="6" y="20"/>
                      </a:lnTo>
                      <a:lnTo>
                        <a:pt x="10" y="19"/>
                      </a:lnTo>
                      <a:lnTo>
                        <a:pt x="15" y="15"/>
                      </a:lnTo>
                      <a:lnTo>
                        <a:pt x="19" y="9"/>
                      </a:lnTo>
                      <a:lnTo>
                        <a:pt x="25"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sp>
          <p:nvSpPr>
            <p:cNvPr id="419" name="Shape 419"/>
            <p:cNvSpPr/>
            <p:nvPr/>
          </p:nvSpPr>
          <p:spPr>
            <a:xfrm>
              <a:off x="973137" y="3608387"/>
              <a:ext cx="303212" cy="42861"/>
            </a:xfrm>
            <a:custGeom>
              <a:avLst/>
              <a:gdLst/>
              <a:ahLst/>
              <a:cxnLst/>
              <a:rect l="0" t="0" r="0" b="0"/>
              <a:pathLst>
                <a:path w="190" h="26" extrusionOk="0">
                  <a:moveTo>
                    <a:pt x="0" y="0"/>
                  </a:moveTo>
                  <a:lnTo>
                    <a:pt x="190" y="0"/>
                  </a:lnTo>
                  <a:lnTo>
                    <a:pt x="190" y="26"/>
                  </a:lnTo>
                  <a:lnTo>
                    <a:pt x="0" y="26"/>
                  </a:lnTo>
                  <a:lnTo>
                    <a:pt x="0" y="0"/>
                  </a:lnTo>
                </a:path>
              </a:pathLst>
            </a:custGeom>
            <a:solidFill>
              <a:srgbClr val="008000"/>
            </a:solidFill>
            <a:ln w="12700" cap="rnd">
              <a:solidFill>
                <a:srgbClr val="BFFFBF"/>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grpSp>
      <p:sp>
        <p:nvSpPr>
          <p:cNvPr id="420" name="Shape 420"/>
          <p:cNvSpPr txBox="1"/>
          <p:nvPr/>
        </p:nvSpPr>
        <p:spPr>
          <a:xfrm>
            <a:off x="969962" y="3221036"/>
            <a:ext cx="295275" cy="1587"/>
          </a:xfrm>
          <a:prstGeom prst="rect">
            <a:avLst/>
          </a:prstGeom>
          <a:solidFill>
            <a:srgbClr val="008000"/>
          </a:solidFill>
          <a:ln w="12700" cap="rnd">
            <a:solidFill>
              <a:srgbClr val="DFFFBF"/>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grpSp>
        <p:nvGrpSpPr>
          <p:cNvPr id="421" name="Shape 421"/>
          <p:cNvGrpSpPr/>
          <p:nvPr/>
        </p:nvGrpSpPr>
        <p:grpSpPr>
          <a:xfrm>
            <a:off x="784225" y="3217862"/>
            <a:ext cx="117475" cy="109537"/>
            <a:chOff x="784225" y="3370262"/>
            <a:chExt cx="117475" cy="109537"/>
          </a:xfrm>
        </p:grpSpPr>
        <p:sp>
          <p:nvSpPr>
            <p:cNvPr id="422" name="Shape 422"/>
            <p:cNvSpPr/>
            <p:nvPr/>
          </p:nvSpPr>
          <p:spPr>
            <a:xfrm>
              <a:off x="857250" y="3379787"/>
              <a:ext cx="44450" cy="100012"/>
            </a:xfrm>
            <a:custGeom>
              <a:avLst/>
              <a:gdLst/>
              <a:ahLst/>
              <a:cxnLst/>
              <a:rect l="0" t="0" r="0" b="0"/>
              <a:pathLst>
                <a:path w="27" h="62" extrusionOk="0">
                  <a:moveTo>
                    <a:pt x="3" y="26"/>
                  </a:moveTo>
                  <a:lnTo>
                    <a:pt x="1" y="22"/>
                  </a:lnTo>
                  <a:lnTo>
                    <a:pt x="0" y="18"/>
                  </a:lnTo>
                  <a:lnTo>
                    <a:pt x="0" y="12"/>
                  </a:lnTo>
                  <a:lnTo>
                    <a:pt x="1" y="6"/>
                  </a:lnTo>
                  <a:lnTo>
                    <a:pt x="3" y="0"/>
                  </a:lnTo>
                  <a:lnTo>
                    <a:pt x="7" y="6"/>
                  </a:lnTo>
                  <a:lnTo>
                    <a:pt x="9" y="10"/>
                  </a:lnTo>
                  <a:lnTo>
                    <a:pt x="9" y="16"/>
                  </a:lnTo>
                  <a:lnTo>
                    <a:pt x="9" y="22"/>
                  </a:lnTo>
                  <a:lnTo>
                    <a:pt x="8" y="27"/>
                  </a:lnTo>
                  <a:lnTo>
                    <a:pt x="7" y="29"/>
                  </a:lnTo>
                  <a:lnTo>
                    <a:pt x="9" y="27"/>
                  </a:lnTo>
                  <a:lnTo>
                    <a:pt x="13" y="23"/>
                  </a:lnTo>
                  <a:lnTo>
                    <a:pt x="16" y="21"/>
                  </a:lnTo>
                  <a:lnTo>
                    <a:pt x="19" y="19"/>
                  </a:lnTo>
                  <a:lnTo>
                    <a:pt x="24" y="18"/>
                  </a:lnTo>
                  <a:lnTo>
                    <a:pt x="27" y="18"/>
                  </a:lnTo>
                  <a:lnTo>
                    <a:pt x="26" y="22"/>
                  </a:lnTo>
                  <a:lnTo>
                    <a:pt x="24" y="26"/>
                  </a:lnTo>
                  <a:lnTo>
                    <a:pt x="20" y="30"/>
                  </a:lnTo>
                  <a:lnTo>
                    <a:pt x="18" y="32"/>
                  </a:lnTo>
                  <a:lnTo>
                    <a:pt x="13" y="34"/>
                  </a:lnTo>
                  <a:lnTo>
                    <a:pt x="8" y="34"/>
                  </a:lnTo>
                  <a:lnTo>
                    <a:pt x="13" y="37"/>
                  </a:lnTo>
                  <a:lnTo>
                    <a:pt x="17" y="39"/>
                  </a:lnTo>
                  <a:lnTo>
                    <a:pt x="18" y="42"/>
                  </a:lnTo>
                  <a:lnTo>
                    <a:pt x="20" y="45"/>
                  </a:lnTo>
                  <a:lnTo>
                    <a:pt x="20" y="48"/>
                  </a:lnTo>
                  <a:lnTo>
                    <a:pt x="21" y="52"/>
                  </a:lnTo>
                  <a:lnTo>
                    <a:pt x="15" y="50"/>
                  </a:lnTo>
                  <a:lnTo>
                    <a:pt x="12" y="48"/>
                  </a:lnTo>
                  <a:lnTo>
                    <a:pt x="10" y="45"/>
                  </a:lnTo>
                  <a:lnTo>
                    <a:pt x="7" y="39"/>
                  </a:lnTo>
                  <a:lnTo>
                    <a:pt x="9" y="44"/>
                  </a:lnTo>
                  <a:lnTo>
                    <a:pt x="10" y="50"/>
                  </a:lnTo>
                  <a:lnTo>
                    <a:pt x="10" y="53"/>
                  </a:lnTo>
                  <a:lnTo>
                    <a:pt x="10" y="58"/>
                  </a:lnTo>
                  <a:lnTo>
                    <a:pt x="10" y="62"/>
                  </a:lnTo>
                  <a:lnTo>
                    <a:pt x="5" y="57"/>
                  </a:lnTo>
                  <a:lnTo>
                    <a:pt x="2" y="51"/>
                  </a:lnTo>
                  <a:lnTo>
                    <a:pt x="1" y="45"/>
                  </a:lnTo>
                  <a:lnTo>
                    <a:pt x="2" y="38"/>
                  </a:lnTo>
                  <a:lnTo>
                    <a:pt x="2" y="33"/>
                  </a:lnTo>
                  <a:lnTo>
                    <a:pt x="3" y="30"/>
                  </a:lnTo>
                  <a:lnTo>
                    <a:pt x="3" y="26"/>
                  </a:lnTo>
                </a:path>
              </a:pathLst>
            </a:custGeom>
            <a:solidFill>
              <a:srgbClr val="008000"/>
            </a:solidFill>
            <a:ln w="12700" cap="rnd">
              <a:solidFill>
                <a:srgbClr val="BFFFBF"/>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423" name="Shape 423"/>
            <p:cNvSpPr/>
            <p:nvPr/>
          </p:nvSpPr>
          <p:spPr>
            <a:xfrm>
              <a:off x="784225" y="3370262"/>
              <a:ext cx="33337" cy="46037"/>
            </a:xfrm>
            <a:custGeom>
              <a:avLst/>
              <a:gdLst/>
              <a:ahLst/>
              <a:cxnLst/>
              <a:rect l="0" t="0" r="0" b="0"/>
              <a:pathLst>
                <a:path w="20" h="28" extrusionOk="0">
                  <a:moveTo>
                    <a:pt x="8" y="25"/>
                  </a:moveTo>
                  <a:lnTo>
                    <a:pt x="5" y="23"/>
                  </a:lnTo>
                  <a:lnTo>
                    <a:pt x="3" y="20"/>
                  </a:lnTo>
                  <a:lnTo>
                    <a:pt x="2" y="17"/>
                  </a:lnTo>
                  <a:lnTo>
                    <a:pt x="1" y="14"/>
                  </a:lnTo>
                  <a:lnTo>
                    <a:pt x="0" y="10"/>
                  </a:lnTo>
                  <a:lnTo>
                    <a:pt x="6" y="12"/>
                  </a:lnTo>
                  <a:lnTo>
                    <a:pt x="10" y="15"/>
                  </a:lnTo>
                  <a:lnTo>
                    <a:pt x="12" y="17"/>
                  </a:lnTo>
                  <a:lnTo>
                    <a:pt x="15" y="23"/>
                  </a:lnTo>
                  <a:lnTo>
                    <a:pt x="12" y="18"/>
                  </a:lnTo>
                  <a:lnTo>
                    <a:pt x="12" y="12"/>
                  </a:lnTo>
                  <a:lnTo>
                    <a:pt x="11" y="9"/>
                  </a:lnTo>
                  <a:lnTo>
                    <a:pt x="12" y="4"/>
                  </a:lnTo>
                  <a:lnTo>
                    <a:pt x="12" y="0"/>
                  </a:lnTo>
                  <a:lnTo>
                    <a:pt x="17" y="5"/>
                  </a:lnTo>
                  <a:lnTo>
                    <a:pt x="19" y="11"/>
                  </a:lnTo>
                  <a:lnTo>
                    <a:pt x="20" y="17"/>
                  </a:lnTo>
                  <a:lnTo>
                    <a:pt x="20" y="28"/>
                  </a:lnTo>
                  <a:lnTo>
                    <a:pt x="14" y="28"/>
                  </a:lnTo>
                  <a:lnTo>
                    <a:pt x="8" y="25"/>
                  </a:lnTo>
                </a:path>
              </a:pathLst>
            </a:custGeom>
            <a:solidFill>
              <a:srgbClr val="008000"/>
            </a:solidFill>
            <a:ln w="12700" cap="rnd">
              <a:solidFill>
                <a:srgbClr val="BFFFBF"/>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424" name="Shape 424"/>
            <p:cNvSpPr/>
            <p:nvPr/>
          </p:nvSpPr>
          <p:spPr>
            <a:xfrm>
              <a:off x="801687" y="3386137"/>
              <a:ext cx="42861" cy="76199"/>
            </a:xfrm>
            <a:prstGeom prst="ellipse">
              <a:avLst/>
            </a:prstGeom>
            <a:solidFill>
              <a:srgbClr val="008000"/>
            </a:solidFill>
            <a:ln w="12700" cap="rnd">
              <a:solidFill>
                <a:srgbClr val="9FFF9F"/>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425" name="Shape 425"/>
            <p:cNvSpPr/>
            <p:nvPr/>
          </p:nvSpPr>
          <p:spPr>
            <a:xfrm>
              <a:off x="809625" y="3397250"/>
              <a:ext cx="39686" cy="58737"/>
            </a:xfrm>
            <a:custGeom>
              <a:avLst/>
              <a:gdLst/>
              <a:ahLst/>
              <a:cxnLst/>
              <a:rect l="0" t="0" r="0" b="0"/>
              <a:pathLst>
                <a:path w="24" h="36" extrusionOk="0">
                  <a:moveTo>
                    <a:pt x="1" y="3"/>
                  </a:moveTo>
                  <a:lnTo>
                    <a:pt x="3" y="3"/>
                  </a:lnTo>
                  <a:lnTo>
                    <a:pt x="5" y="3"/>
                  </a:lnTo>
                  <a:lnTo>
                    <a:pt x="6" y="2"/>
                  </a:lnTo>
                  <a:lnTo>
                    <a:pt x="7" y="1"/>
                  </a:lnTo>
                  <a:lnTo>
                    <a:pt x="8" y="0"/>
                  </a:lnTo>
                  <a:lnTo>
                    <a:pt x="19" y="0"/>
                  </a:lnTo>
                  <a:lnTo>
                    <a:pt x="19" y="30"/>
                  </a:lnTo>
                  <a:lnTo>
                    <a:pt x="20" y="32"/>
                  </a:lnTo>
                  <a:lnTo>
                    <a:pt x="21" y="33"/>
                  </a:lnTo>
                  <a:lnTo>
                    <a:pt x="23" y="34"/>
                  </a:lnTo>
                  <a:lnTo>
                    <a:pt x="24" y="34"/>
                  </a:lnTo>
                  <a:lnTo>
                    <a:pt x="24" y="36"/>
                  </a:lnTo>
                  <a:lnTo>
                    <a:pt x="0" y="36"/>
                  </a:lnTo>
                  <a:lnTo>
                    <a:pt x="0" y="34"/>
                  </a:lnTo>
                  <a:lnTo>
                    <a:pt x="2" y="34"/>
                  </a:lnTo>
                  <a:lnTo>
                    <a:pt x="4" y="33"/>
                  </a:lnTo>
                  <a:lnTo>
                    <a:pt x="5" y="32"/>
                  </a:lnTo>
                  <a:lnTo>
                    <a:pt x="5" y="30"/>
                  </a:lnTo>
                  <a:lnTo>
                    <a:pt x="5" y="7"/>
                  </a:lnTo>
                  <a:lnTo>
                    <a:pt x="5" y="6"/>
                  </a:lnTo>
                  <a:lnTo>
                    <a:pt x="4" y="5"/>
                  </a:lnTo>
                  <a:lnTo>
                    <a:pt x="2" y="5"/>
                  </a:lnTo>
                  <a:lnTo>
                    <a:pt x="1" y="5"/>
                  </a:lnTo>
                  <a:lnTo>
                    <a:pt x="1" y="3"/>
                  </a:lnTo>
                </a:path>
              </a:pathLst>
            </a:custGeom>
            <a:solidFill>
              <a:srgbClr val="BFFFBF"/>
            </a:solidFill>
            <a:ln w="12700" cap="rnd">
              <a:solidFill>
                <a:srgbClr val="3F5F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grpSp>
      <p:grpSp>
        <p:nvGrpSpPr>
          <p:cNvPr id="426" name="Shape 426"/>
          <p:cNvGrpSpPr/>
          <p:nvPr/>
        </p:nvGrpSpPr>
        <p:grpSpPr>
          <a:xfrm>
            <a:off x="1349375" y="3217862"/>
            <a:ext cx="117474" cy="109537"/>
            <a:chOff x="1349375" y="3370262"/>
            <a:chExt cx="117474" cy="109537"/>
          </a:xfrm>
        </p:grpSpPr>
        <p:sp>
          <p:nvSpPr>
            <p:cNvPr id="427" name="Shape 427"/>
            <p:cNvSpPr/>
            <p:nvPr/>
          </p:nvSpPr>
          <p:spPr>
            <a:xfrm>
              <a:off x="1349375" y="3379787"/>
              <a:ext cx="44450" cy="100012"/>
            </a:xfrm>
            <a:custGeom>
              <a:avLst/>
              <a:gdLst/>
              <a:ahLst/>
              <a:cxnLst/>
              <a:rect l="0" t="0" r="0" b="0"/>
              <a:pathLst>
                <a:path w="27" h="62" extrusionOk="0">
                  <a:moveTo>
                    <a:pt x="24" y="26"/>
                  </a:moveTo>
                  <a:lnTo>
                    <a:pt x="26" y="22"/>
                  </a:lnTo>
                  <a:lnTo>
                    <a:pt x="27" y="18"/>
                  </a:lnTo>
                  <a:lnTo>
                    <a:pt x="27" y="12"/>
                  </a:lnTo>
                  <a:lnTo>
                    <a:pt x="26" y="6"/>
                  </a:lnTo>
                  <a:lnTo>
                    <a:pt x="24" y="0"/>
                  </a:lnTo>
                  <a:lnTo>
                    <a:pt x="20" y="6"/>
                  </a:lnTo>
                  <a:lnTo>
                    <a:pt x="19" y="10"/>
                  </a:lnTo>
                  <a:lnTo>
                    <a:pt x="18" y="16"/>
                  </a:lnTo>
                  <a:lnTo>
                    <a:pt x="18" y="22"/>
                  </a:lnTo>
                  <a:lnTo>
                    <a:pt x="19" y="27"/>
                  </a:lnTo>
                  <a:lnTo>
                    <a:pt x="20" y="29"/>
                  </a:lnTo>
                  <a:lnTo>
                    <a:pt x="18" y="27"/>
                  </a:lnTo>
                  <a:lnTo>
                    <a:pt x="15" y="23"/>
                  </a:lnTo>
                  <a:lnTo>
                    <a:pt x="11" y="21"/>
                  </a:lnTo>
                  <a:lnTo>
                    <a:pt x="8" y="19"/>
                  </a:lnTo>
                  <a:lnTo>
                    <a:pt x="3" y="18"/>
                  </a:lnTo>
                  <a:lnTo>
                    <a:pt x="0" y="18"/>
                  </a:lnTo>
                  <a:lnTo>
                    <a:pt x="2" y="22"/>
                  </a:lnTo>
                  <a:lnTo>
                    <a:pt x="3" y="26"/>
                  </a:lnTo>
                  <a:lnTo>
                    <a:pt x="7" y="30"/>
                  </a:lnTo>
                  <a:lnTo>
                    <a:pt x="10" y="32"/>
                  </a:lnTo>
                  <a:lnTo>
                    <a:pt x="15" y="34"/>
                  </a:lnTo>
                  <a:lnTo>
                    <a:pt x="19" y="34"/>
                  </a:lnTo>
                  <a:lnTo>
                    <a:pt x="14" y="37"/>
                  </a:lnTo>
                  <a:lnTo>
                    <a:pt x="10" y="39"/>
                  </a:lnTo>
                  <a:lnTo>
                    <a:pt x="9" y="42"/>
                  </a:lnTo>
                  <a:lnTo>
                    <a:pt x="7" y="45"/>
                  </a:lnTo>
                  <a:lnTo>
                    <a:pt x="7" y="48"/>
                  </a:lnTo>
                  <a:lnTo>
                    <a:pt x="6" y="52"/>
                  </a:lnTo>
                  <a:lnTo>
                    <a:pt x="12" y="50"/>
                  </a:lnTo>
                  <a:lnTo>
                    <a:pt x="16" y="48"/>
                  </a:lnTo>
                  <a:lnTo>
                    <a:pt x="18" y="45"/>
                  </a:lnTo>
                  <a:lnTo>
                    <a:pt x="20" y="39"/>
                  </a:lnTo>
                  <a:lnTo>
                    <a:pt x="18" y="44"/>
                  </a:lnTo>
                  <a:lnTo>
                    <a:pt x="17" y="50"/>
                  </a:lnTo>
                  <a:lnTo>
                    <a:pt x="17" y="53"/>
                  </a:lnTo>
                  <a:lnTo>
                    <a:pt x="17" y="58"/>
                  </a:lnTo>
                  <a:lnTo>
                    <a:pt x="17" y="62"/>
                  </a:lnTo>
                  <a:lnTo>
                    <a:pt x="23" y="57"/>
                  </a:lnTo>
                  <a:lnTo>
                    <a:pt x="25" y="51"/>
                  </a:lnTo>
                  <a:lnTo>
                    <a:pt x="26" y="45"/>
                  </a:lnTo>
                  <a:lnTo>
                    <a:pt x="25" y="38"/>
                  </a:lnTo>
                  <a:lnTo>
                    <a:pt x="25" y="33"/>
                  </a:lnTo>
                  <a:lnTo>
                    <a:pt x="24" y="30"/>
                  </a:lnTo>
                  <a:lnTo>
                    <a:pt x="24" y="26"/>
                  </a:lnTo>
                </a:path>
              </a:pathLst>
            </a:custGeom>
            <a:solidFill>
              <a:srgbClr val="008000"/>
            </a:solidFill>
            <a:ln w="12700" cap="rnd">
              <a:solidFill>
                <a:srgbClr val="BFFFBF"/>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428" name="Shape 428"/>
            <p:cNvSpPr/>
            <p:nvPr/>
          </p:nvSpPr>
          <p:spPr>
            <a:xfrm>
              <a:off x="1433512" y="3370262"/>
              <a:ext cx="33337" cy="46037"/>
            </a:xfrm>
            <a:custGeom>
              <a:avLst/>
              <a:gdLst/>
              <a:ahLst/>
              <a:cxnLst/>
              <a:rect l="0" t="0" r="0" b="0"/>
              <a:pathLst>
                <a:path w="20" h="28" extrusionOk="0">
                  <a:moveTo>
                    <a:pt x="12" y="25"/>
                  </a:moveTo>
                  <a:lnTo>
                    <a:pt x="15" y="23"/>
                  </a:lnTo>
                  <a:lnTo>
                    <a:pt x="17" y="20"/>
                  </a:lnTo>
                  <a:lnTo>
                    <a:pt x="19" y="17"/>
                  </a:lnTo>
                  <a:lnTo>
                    <a:pt x="19" y="14"/>
                  </a:lnTo>
                  <a:lnTo>
                    <a:pt x="20" y="10"/>
                  </a:lnTo>
                  <a:lnTo>
                    <a:pt x="14" y="12"/>
                  </a:lnTo>
                  <a:lnTo>
                    <a:pt x="10" y="15"/>
                  </a:lnTo>
                  <a:lnTo>
                    <a:pt x="8" y="17"/>
                  </a:lnTo>
                  <a:lnTo>
                    <a:pt x="5" y="23"/>
                  </a:lnTo>
                  <a:lnTo>
                    <a:pt x="8" y="18"/>
                  </a:lnTo>
                  <a:lnTo>
                    <a:pt x="9" y="12"/>
                  </a:lnTo>
                  <a:lnTo>
                    <a:pt x="9" y="9"/>
                  </a:lnTo>
                  <a:lnTo>
                    <a:pt x="8" y="4"/>
                  </a:lnTo>
                  <a:lnTo>
                    <a:pt x="8" y="0"/>
                  </a:lnTo>
                  <a:lnTo>
                    <a:pt x="3" y="5"/>
                  </a:lnTo>
                  <a:lnTo>
                    <a:pt x="1" y="11"/>
                  </a:lnTo>
                  <a:lnTo>
                    <a:pt x="0" y="17"/>
                  </a:lnTo>
                  <a:lnTo>
                    <a:pt x="0" y="28"/>
                  </a:lnTo>
                  <a:lnTo>
                    <a:pt x="6" y="28"/>
                  </a:lnTo>
                  <a:lnTo>
                    <a:pt x="12" y="25"/>
                  </a:lnTo>
                </a:path>
              </a:pathLst>
            </a:custGeom>
            <a:solidFill>
              <a:srgbClr val="008000"/>
            </a:solidFill>
            <a:ln w="12700" cap="rnd">
              <a:solidFill>
                <a:srgbClr val="BFFFBF"/>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429" name="Shape 429"/>
            <p:cNvSpPr/>
            <p:nvPr/>
          </p:nvSpPr>
          <p:spPr>
            <a:xfrm>
              <a:off x="1392237" y="3386137"/>
              <a:ext cx="42861" cy="76199"/>
            </a:xfrm>
            <a:prstGeom prst="ellipse">
              <a:avLst/>
            </a:prstGeom>
            <a:solidFill>
              <a:srgbClr val="008000"/>
            </a:solidFill>
            <a:ln w="12700" cap="rnd">
              <a:solidFill>
                <a:srgbClr val="9FFF9F"/>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430" name="Shape 430"/>
            <p:cNvSpPr/>
            <p:nvPr/>
          </p:nvSpPr>
          <p:spPr>
            <a:xfrm>
              <a:off x="1401762" y="3397250"/>
              <a:ext cx="39686" cy="58737"/>
            </a:xfrm>
            <a:custGeom>
              <a:avLst/>
              <a:gdLst/>
              <a:ahLst/>
              <a:cxnLst/>
              <a:rect l="0" t="0" r="0" b="0"/>
              <a:pathLst>
                <a:path w="24" h="36" extrusionOk="0">
                  <a:moveTo>
                    <a:pt x="1" y="3"/>
                  </a:moveTo>
                  <a:lnTo>
                    <a:pt x="3" y="3"/>
                  </a:lnTo>
                  <a:lnTo>
                    <a:pt x="5" y="3"/>
                  </a:lnTo>
                  <a:lnTo>
                    <a:pt x="6" y="2"/>
                  </a:lnTo>
                  <a:lnTo>
                    <a:pt x="7" y="1"/>
                  </a:lnTo>
                  <a:lnTo>
                    <a:pt x="8" y="0"/>
                  </a:lnTo>
                  <a:lnTo>
                    <a:pt x="19" y="0"/>
                  </a:lnTo>
                  <a:lnTo>
                    <a:pt x="19" y="30"/>
                  </a:lnTo>
                  <a:lnTo>
                    <a:pt x="20" y="32"/>
                  </a:lnTo>
                  <a:lnTo>
                    <a:pt x="20" y="33"/>
                  </a:lnTo>
                  <a:lnTo>
                    <a:pt x="22" y="34"/>
                  </a:lnTo>
                  <a:lnTo>
                    <a:pt x="24" y="34"/>
                  </a:lnTo>
                  <a:lnTo>
                    <a:pt x="24" y="36"/>
                  </a:lnTo>
                  <a:lnTo>
                    <a:pt x="0" y="36"/>
                  </a:lnTo>
                  <a:lnTo>
                    <a:pt x="0" y="34"/>
                  </a:lnTo>
                  <a:lnTo>
                    <a:pt x="2" y="34"/>
                  </a:lnTo>
                  <a:lnTo>
                    <a:pt x="4" y="33"/>
                  </a:lnTo>
                  <a:lnTo>
                    <a:pt x="5" y="32"/>
                  </a:lnTo>
                  <a:lnTo>
                    <a:pt x="5" y="30"/>
                  </a:lnTo>
                  <a:lnTo>
                    <a:pt x="5" y="7"/>
                  </a:lnTo>
                  <a:lnTo>
                    <a:pt x="5" y="6"/>
                  </a:lnTo>
                  <a:lnTo>
                    <a:pt x="4" y="5"/>
                  </a:lnTo>
                  <a:lnTo>
                    <a:pt x="2" y="5"/>
                  </a:lnTo>
                  <a:lnTo>
                    <a:pt x="1" y="5"/>
                  </a:lnTo>
                  <a:lnTo>
                    <a:pt x="1" y="3"/>
                  </a:lnTo>
                </a:path>
              </a:pathLst>
            </a:custGeom>
            <a:solidFill>
              <a:srgbClr val="BFFFBF"/>
            </a:solidFill>
            <a:ln w="12700" cap="rnd">
              <a:solidFill>
                <a:srgbClr val="3F5F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grpSp>
      <p:sp>
        <p:nvSpPr>
          <p:cNvPr id="431" name="Shape 431"/>
          <p:cNvSpPr/>
          <p:nvPr/>
        </p:nvSpPr>
        <p:spPr>
          <a:xfrm>
            <a:off x="790575" y="3424237"/>
            <a:ext cx="39687" cy="50799"/>
          </a:xfrm>
          <a:prstGeom prst="ellipse">
            <a:avLst/>
          </a:prstGeom>
          <a:solidFill>
            <a:srgbClr val="008000"/>
          </a:solidFill>
          <a:ln w="12700" cap="rnd">
            <a:solidFill>
              <a:srgbClr val="9FFF9F"/>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432" name="Shape 432"/>
          <p:cNvSpPr/>
          <p:nvPr/>
        </p:nvSpPr>
        <p:spPr>
          <a:xfrm>
            <a:off x="798512" y="3432175"/>
            <a:ext cx="25399" cy="34924"/>
          </a:xfrm>
          <a:prstGeom prst="ellipse">
            <a:avLst/>
          </a:prstGeom>
          <a:solidFill>
            <a:srgbClr val="008000"/>
          </a:solidFill>
          <a:ln w="12700" cap="rnd">
            <a:solidFill>
              <a:srgbClr val="9FFF9F"/>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433" name="Shape 433"/>
          <p:cNvSpPr/>
          <p:nvPr/>
        </p:nvSpPr>
        <p:spPr>
          <a:xfrm>
            <a:off x="804862" y="3436937"/>
            <a:ext cx="25399" cy="38100"/>
          </a:xfrm>
          <a:custGeom>
            <a:avLst/>
            <a:gdLst/>
            <a:ahLst/>
            <a:cxnLst/>
            <a:rect l="0" t="0" r="0" b="0"/>
            <a:pathLst>
              <a:path w="15" h="23" extrusionOk="0">
                <a:moveTo>
                  <a:pt x="1" y="3"/>
                </a:moveTo>
                <a:lnTo>
                  <a:pt x="2" y="3"/>
                </a:lnTo>
                <a:lnTo>
                  <a:pt x="3" y="2"/>
                </a:lnTo>
                <a:lnTo>
                  <a:pt x="4" y="2"/>
                </a:lnTo>
                <a:lnTo>
                  <a:pt x="4" y="1"/>
                </a:lnTo>
                <a:lnTo>
                  <a:pt x="5" y="0"/>
                </a:lnTo>
                <a:lnTo>
                  <a:pt x="12" y="0"/>
                </a:lnTo>
                <a:lnTo>
                  <a:pt x="12" y="20"/>
                </a:lnTo>
                <a:lnTo>
                  <a:pt x="12" y="21"/>
                </a:lnTo>
                <a:lnTo>
                  <a:pt x="13" y="22"/>
                </a:lnTo>
                <a:lnTo>
                  <a:pt x="14" y="22"/>
                </a:lnTo>
                <a:lnTo>
                  <a:pt x="15" y="22"/>
                </a:lnTo>
                <a:lnTo>
                  <a:pt x="15" y="23"/>
                </a:lnTo>
                <a:lnTo>
                  <a:pt x="0" y="23"/>
                </a:lnTo>
                <a:lnTo>
                  <a:pt x="0" y="22"/>
                </a:lnTo>
                <a:lnTo>
                  <a:pt x="1" y="22"/>
                </a:lnTo>
                <a:lnTo>
                  <a:pt x="2" y="22"/>
                </a:lnTo>
                <a:lnTo>
                  <a:pt x="3" y="21"/>
                </a:lnTo>
                <a:lnTo>
                  <a:pt x="3" y="20"/>
                </a:lnTo>
                <a:lnTo>
                  <a:pt x="3" y="5"/>
                </a:lnTo>
                <a:lnTo>
                  <a:pt x="2" y="4"/>
                </a:lnTo>
                <a:lnTo>
                  <a:pt x="1" y="4"/>
                </a:lnTo>
                <a:lnTo>
                  <a:pt x="1" y="3"/>
                </a:lnTo>
              </a:path>
            </a:pathLst>
          </a:custGeom>
          <a:solidFill>
            <a:srgbClr val="BFFFBF"/>
          </a:solidFill>
          <a:ln w="12700" cap="rnd">
            <a:solidFill>
              <a:srgbClr val="3F5F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434" name="Shape 434"/>
          <p:cNvSpPr/>
          <p:nvPr/>
        </p:nvSpPr>
        <p:spPr>
          <a:xfrm>
            <a:off x="1409700" y="3425825"/>
            <a:ext cx="39687" cy="50799"/>
          </a:xfrm>
          <a:prstGeom prst="ellipse">
            <a:avLst/>
          </a:prstGeom>
          <a:solidFill>
            <a:srgbClr val="008000"/>
          </a:solidFill>
          <a:ln w="12700" cap="rnd">
            <a:solidFill>
              <a:srgbClr val="9FFF9F"/>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435" name="Shape 435"/>
          <p:cNvSpPr/>
          <p:nvPr/>
        </p:nvSpPr>
        <p:spPr>
          <a:xfrm>
            <a:off x="1417637" y="3433762"/>
            <a:ext cx="23812" cy="34924"/>
          </a:xfrm>
          <a:prstGeom prst="ellipse">
            <a:avLst/>
          </a:prstGeom>
          <a:solidFill>
            <a:srgbClr val="008000"/>
          </a:solidFill>
          <a:ln w="12700" cap="rnd">
            <a:solidFill>
              <a:srgbClr val="9FFF9F"/>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436" name="Shape 436"/>
          <p:cNvSpPr/>
          <p:nvPr/>
        </p:nvSpPr>
        <p:spPr>
          <a:xfrm>
            <a:off x="1423987" y="3438525"/>
            <a:ext cx="25399" cy="38100"/>
          </a:xfrm>
          <a:custGeom>
            <a:avLst/>
            <a:gdLst/>
            <a:ahLst/>
            <a:cxnLst/>
            <a:rect l="0" t="0" r="0" b="0"/>
            <a:pathLst>
              <a:path w="15" h="23" extrusionOk="0">
                <a:moveTo>
                  <a:pt x="0" y="3"/>
                </a:moveTo>
                <a:lnTo>
                  <a:pt x="1" y="3"/>
                </a:lnTo>
                <a:lnTo>
                  <a:pt x="3" y="2"/>
                </a:lnTo>
                <a:lnTo>
                  <a:pt x="4" y="2"/>
                </a:lnTo>
                <a:lnTo>
                  <a:pt x="4" y="1"/>
                </a:lnTo>
                <a:lnTo>
                  <a:pt x="5" y="0"/>
                </a:lnTo>
                <a:lnTo>
                  <a:pt x="12" y="0"/>
                </a:lnTo>
                <a:lnTo>
                  <a:pt x="12" y="19"/>
                </a:lnTo>
                <a:lnTo>
                  <a:pt x="12" y="21"/>
                </a:lnTo>
                <a:lnTo>
                  <a:pt x="13" y="21"/>
                </a:lnTo>
                <a:lnTo>
                  <a:pt x="14" y="22"/>
                </a:lnTo>
                <a:lnTo>
                  <a:pt x="15" y="22"/>
                </a:lnTo>
                <a:lnTo>
                  <a:pt x="15" y="23"/>
                </a:lnTo>
                <a:lnTo>
                  <a:pt x="0" y="23"/>
                </a:lnTo>
                <a:lnTo>
                  <a:pt x="0" y="22"/>
                </a:lnTo>
                <a:lnTo>
                  <a:pt x="1" y="22"/>
                </a:lnTo>
                <a:lnTo>
                  <a:pt x="2" y="21"/>
                </a:lnTo>
                <a:lnTo>
                  <a:pt x="3" y="21"/>
                </a:lnTo>
                <a:lnTo>
                  <a:pt x="3" y="19"/>
                </a:lnTo>
                <a:lnTo>
                  <a:pt x="3" y="5"/>
                </a:lnTo>
                <a:lnTo>
                  <a:pt x="3" y="4"/>
                </a:lnTo>
                <a:lnTo>
                  <a:pt x="2" y="4"/>
                </a:lnTo>
                <a:lnTo>
                  <a:pt x="1" y="4"/>
                </a:lnTo>
                <a:lnTo>
                  <a:pt x="0" y="4"/>
                </a:lnTo>
                <a:lnTo>
                  <a:pt x="0" y="3"/>
                </a:lnTo>
              </a:path>
            </a:pathLst>
          </a:custGeom>
          <a:solidFill>
            <a:srgbClr val="BFFFBF"/>
          </a:solidFill>
          <a:ln w="12700" cap="rnd">
            <a:solidFill>
              <a:srgbClr val="3F5F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grpSp>
        <p:nvGrpSpPr>
          <p:cNvPr id="437" name="Shape 437"/>
          <p:cNvGrpSpPr/>
          <p:nvPr/>
        </p:nvGrpSpPr>
        <p:grpSpPr>
          <a:xfrm>
            <a:off x="915987" y="3324225"/>
            <a:ext cx="53974" cy="52387"/>
            <a:chOff x="915987" y="3476625"/>
            <a:chExt cx="53974" cy="52387"/>
          </a:xfrm>
        </p:grpSpPr>
        <p:sp>
          <p:nvSpPr>
            <p:cNvPr id="438" name="Shape 438"/>
            <p:cNvSpPr/>
            <p:nvPr/>
          </p:nvSpPr>
          <p:spPr>
            <a:xfrm>
              <a:off x="915987" y="3476625"/>
              <a:ext cx="53974" cy="52387"/>
            </a:xfrm>
            <a:prstGeom prst="ellipse">
              <a:avLst/>
            </a:prstGeom>
            <a:solidFill>
              <a:srgbClr val="3F5F00"/>
            </a:solidFill>
            <a:ln>
              <a:noFill/>
            </a:ln>
          </p:spPr>
          <p:txBody>
            <a:bodyPr lIns="91425" tIns="45700" rIns="91425" bIns="45700" anchor="ctr" anchorCtr="0">
              <a:noAutofit/>
            </a:bodyPr>
            <a:lstStyle/>
            <a:p>
              <a:pPr>
                <a:spcBef>
                  <a:spcPts val="0"/>
                </a:spcBef>
                <a:buNone/>
              </a:pPr>
              <a:endParaRPr/>
            </a:p>
          </p:txBody>
        </p:sp>
        <p:sp>
          <p:nvSpPr>
            <p:cNvPr id="439" name="Shape 439"/>
            <p:cNvSpPr/>
            <p:nvPr/>
          </p:nvSpPr>
          <p:spPr>
            <a:xfrm>
              <a:off x="935037" y="3494087"/>
              <a:ext cx="15875" cy="15875"/>
            </a:xfrm>
            <a:prstGeom prst="ellipse">
              <a:avLst/>
            </a:prstGeom>
            <a:solidFill>
              <a:srgbClr val="9FFF9F"/>
            </a:solidFill>
            <a:ln w="12700" cap="rnd">
              <a:solidFill>
                <a:srgbClr val="008000"/>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grpSp>
      <p:grpSp>
        <p:nvGrpSpPr>
          <p:cNvPr id="440" name="Shape 440"/>
          <p:cNvGrpSpPr/>
          <p:nvPr/>
        </p:nvGrpSpPr>
        <p:grpSpPr>
          <a:xfrm>
            <a:off x="1266825" y="3332162"/>
            <a:ext cx="52387" cy="53974"/>
            <a:chOff x="1266825" y="3484562"/>
            <a:chExt cx="52387" cy="53974"/>
          </a:xfrm>
        </p:grpSpPr>
        <p:sp>
          <p:nvSpPr>
            <p:cNvPr id="441" name="Shape 441"/>
            <p:cNvSpPr/>
            <p:nvPr/>
          </p:nvSpPr>
          <p:spPr>
            <a:xfrm>
              <a:off x="1266825" y="3484562"/>
              <a:ext cx="52387" cy="53974"/>
            </a:xfrm>
            <a:prstGeom prst="ellipse">
              <a:avLst/>
            </a:prstGeom>
            <a:solidFill>
              <a:srgbClr val="008000"/>
            </a:solidFill>
            <a:ln>
              <a:noFill/>
            </a:ln>
          </p:spPr>
          <p:txBody>
            <a:bodyPr lIns="91425" tIns="45700" rIns="91425" bIns="45700" anchor="ctr" anchorCtr="0">
              <a:noAutofit/>
            </a:bodyPr>
            <a:lstStyle/>
            <a:p>
              <a:pPr>
                <a:spcBef>
                  <a:spcPts val="0"/>
                </a:spcBef>
                <a:buNone/>
              </a:pPr>
              <a:endParaRPr/>
            </a:p>
          </p:txBody>
        </p:sp>
        <p:sp>
          <p:nvSpPr>
            <p:cNvPr id="442" name="Shape 442"/>
            <p:cNvSpPr/>
            <p:nvPr/>
          </p:nvSpPr>
          <p:spPr>
            <a:xfrm>
              <a:off x="1285875" y="3503612"/>
              <a:ext cx="14287" cy="15875"/>
            </a:xfrm>
            <a:prstGeom prst="ellipse">
              <a:avLst/>
            </a:prstGeom>
            <a:solidFill>
              <a:srgbClr val="BFFFBF"/>
            </a:solidFill>
            <a:ln w="12700" cap="rnd">
              <a:solidFill>
                <a:srgbClr val="008000"/>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grpSp>
      <p:grpSp>
        <p:nvGrpSpPr>
          <p:cNvPr id="443" name="Shape 443"/>
          <p:cNvGrpSpPr/>
          <p:nvPr/>
        </p:nvGrpSpPr>
        <p:grpSpPr>
          <a:xfrm>
            <a:off x="992187" y="3462337"/>
            <a:ext cx="250825" cy="17462"/>
            <a:chOff x="992187" y="3614737"/>
            <a:chExt cx="250825" cy="17462"/>
          </a:xfrm>
        </p:grpSpPr>
        <p:grpSp>
          <p:nvGrpSpPr>
            <p:cNvPr id="444" name="Shape 444"/>
            <p:cNvGrpSpPr/>
            <p:nvPr/>
          </p:nvGrpSpPr>
          <p:grpSpPr>
            <a:xfrm>
              <a:off x="1227137" y="3614737"/>
              <a:ext cx="15875" cy="17462"/>
              <a:chOff x="1227137" y="3614737"/>
              <a:chExt cx="15875" cy="17462"/>
            </a:xfrm>
          </p:grpSpPr>
          <p:sp>
            <p:nvSpPr>
              <p:cNvPr id="445" name="Shape 445"/>
              <p:cNvSpPr/>
              <p:nvPr/>
            </p:nvSpPr>
            <p:spPr>
              <a:xfrm>
                <a:off x="1227137" y="3616325"/>
                <a:ext cx="15875" cy="15875"/>
              </a:xfrm>
              <a:custGeom>
                <a:avLst/>
                <a:gdLst/>
                <a:ahLst/>
                <a:cxnLst/>
                <a:rect l="0" t="0" r="0" b="0"/>
                <a:pathLst>
                  <a:path w="9" h="9" extrusionOk="0">
                    <a:moveTo>
                      <a:pt x="0" y="0"/>
                    </a:moveTo>
                    <a:lnTo>
                      <a:pt x="6" y="0"/>
                    </a:lnTo>
                    <a:lnTo>
                      <a:pt x="7" y="1"/>
                    </a:lnTo>
                    <a:lnTo>
                      <a:pt x="8" y="2"/>
                    </a:lnTo>
                    <a:lnTo>
                      <a:pt x="8" y="3"/>
                    </a:lnTo>
                    <a:lnTo>
                      <a:pt x="7" y="4"/>
                    </a:lnTo>
                    <a:lnTo>
                      <a:pt x="7" y="5"/>
                    </a:lnTo>
                    <a:lnTo>
                      <a:pt x="6" y="5"/>
                    </a:lnTo>
                    <a:lnTo>
                      <a:pt x="7" y="5"/>
                    </a:lnTo>
                    <a:lnTo>
                      <a:pt x="7" y="6"/>
                    </a:lnTo>
                    <a:lnTo>
                      <a:pt x="8" y="7"/>
                    </a:lnTo>
                    <a:lnTo>
                      <a:pt x="8" y="8"/>
                    </a:lnTo>
                    <a:lnTo>
                      <a:pt x="9" y="8"/>
                    </a:lnTo>
                    <a:lnTo>
                      <a:pt x="9" y="9"/>
                    </a:lnTo>
                    <a:lnTo>
                      <a:pt x="5" y="9"/>
                    </a:lnTo>
                    <a:lnTo>
                      <a:pt x="5" y="8"/>
                    </a:lnTo>
                    <a:lnTo>
                      <a:pt x="6" y="8"/>
                    </a:lnTo>
                    <a:lnTo>
                      <a:pt x="6" y="7"/>
                    </a:lnTo>
                    <a:lnTo>
                      <a:pt x="5" y="7"/>
                    </a:lnTo>
                    <a:lnTo>
                      <a:pt x="5" y="6"/>
                    </a:lnTo>
                    <a:lnTo>
                      <a:pt x="4" y="5"/>
                    </a:lnTo>
                    <a:lnTo>
                      <a:pt x="4" y="8"/>
                    </a:lnTo>
                    <a:lnTo>
                      <a:pt x="4" y="9"/>
                    </a:lnTo>
                    <a:lnTo>
                      <a:pt x="0" y="9"/>
                    </a:lnTo>
                    <a:lnTo>
                      <a:pt x="0" y="8"/>
                    </a:lnTo>
                    <a:lnTo>
                      <a:pt x="1" y="8"/>
                    </a:lnTo>
                    <a:lnTo>
                      <a:pt x="1" y="1"/>
                    </a:lnTo>
                    <a:lnTo>
                      <a:pt x="0" y="1"/>
                    </a:lnTo>
                    <a:lnTo>
                      <a:pt x="0" y="0"/>
                    </a:lnTo>
                  </a:path>
                </a:pathLst>
              </a:custGeom>
              <a:solidFill>
                <a:srgbClr val="BFFFBF"/>
              </a:solidFill>
              <a:ln>
                <a:noFill/>
              </a:ln>
            </p:spPr>
            <p:txBody>
              <a:bodyPr lIns="91425" tIns="45700" rIns="91425" bIns="45700" anchor="t" anchorCtr="0">
                <a:noAutofit/>
              </a:bodyPr>
              <a:lstStyle/>
              <a:p>
                <a:pPr>
                  <a:spcBef>
                    <a:spcPts val="0"/>
                  </a:spcBef>
                  <a:buNone/>
                </a:pPr>
                <a:endParaRPr/>
              </a:p>
            </p:txBody>
          </p:sp>
          <p:sp>
            <p:nvSpPr>
              <p:cNvPr id="446" name="Shape 446"/>
              <p:cNvSpPr/>
              <p:nvPr/>
            </p:nvSpPr>
            <p:spPr>
              <a:xfrm>
                <a:off x="1230312" y="3614737"/>
                <a:ext cx="9524" cy="7937"/>
              </a:xfrm>
              <a:custGeom>
                <a:avLst/>
                <a:gdLst/>
                <a:ahLst/>
                <a:cxnLst/>
                <a:rect l="0" t="0" r="0" b="0"/>
                <a:pathLst>
                  <a:path w="5" h="4" extrusionOk="0">
                    <a:moveTo>
                      <a:pt x="5" y="4"/>
                    </a:moveTo>
                    <a:lnTo>
                      <a:pt x="5" y="0"/>
                    </a:lnTo>
                    <a:lnTo>
                      <a:pt x="2" y="0"/>
                    </a:lnTo>
                    <a:lnTo>
                      <a:pt x="0" y="1"/>
                    </a:lnTo>
                    <a:lnTo>
                      <a:pt x="0" y="3"/>
                    </a:lnTo>
                    <a:lnTo>
                      <a:pt x="2" y="4"/>
                    </a:lnTo>
                    <a:lnTo>
                      <a:pt x="5" y="4"/>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nvGrpSpPr>
            <p:cNvPr id="447" name="Shape 447"/>
            <p:cNvGrpSpPr/>
            <p:nvPr/>
          </p:nvGrpSpPr>
          <p:grpSpPr>
            <a:xfrm>
              <a:off x="992187" y="3616325"/>
              <a:ext cx="15875" cy="15875"/>
              <a:chOff x="992187" y="3616325"/>
              <a:chExt cx="15875" cy="15875"/>
            </a:xfrm>
          </p:grpSpPr>
          <p:sp>
            <p:nvSpPr>
              <p:cNvPr id="448" name="Shape 448"/>
              <p:cNvSpPr/>
              <p:nvPr/>
            </p:nvSpPr>
            <p:spPr>
              <a:xfrm>
                <a:off x="992187" y="3616325"/>
                <a:ext cx="15875" cy="15875"/>
              </a:xfrm>
              <a:custGeom>
                <a:avLst/>
                <a:gdLst/>
                <a:ahLst/>
                <a:cxnLst/>
                <a:rect l="0" t="0" r="0" b="0"/>
                <a:pathLst>
                  <a:path w="9" h="9" extrusionOk="0">
                    <a:moveTo>
                      <a:pt x="3" y="0"/>
                    </a:moveTo>
                    <a:lnTo>
                      <a:pt x="6" y="0"/>
                    </a:lnTo>
                    <a:lnTo>
                      <a:pt x="7" y="1"/>
                    </a:lnTo>
                    <a:lnTo>
                      <a:pt x="8" y="1"/>
                    </a:lnTo>
                    <a:lnTo>
                      <a:pt x="8" y="2"/>
                    </a:lnTo>
                    <a:lnTo>
                      <a:pt x="9" y="4"/>
                    </a:lnTo>
                    <a:lnTo>
                      <a:pt x="9" y="5"/>
                    </a:lnTo>
                    <a:lnTo>
                      <a:pt x="8" y="7"/>
                    </a:lnTo>
                    <a:lnTo>
                      <a:pt x="8" y="8"/>
                    </a:lnTo>
                    <a:lnTo>
                      <a:pt x="7" y="9"/>
                    </a:lnTo>
                    <a:lnTo>
                      <a:pt x="6" y="9"/>
                    </a:lnTo>
                    <a:lnTo>
                      <a:pt x="3" y="9"/>
                    </a:lnTo>
                    <a:lnTo>
                      <a:pt x="2" y="9"/>
                    </a:lnTo>
                    <a:lnTo>
                      <a:pt x="1" y="8"/>
                    </a:lnTo>
                    <a:lnTo>
                      <a:pt x="1" y="7"/>
                    </a:lnTo>
                    <a:lnTo>
                      <a:pt x="0" y="6"/>
                    </a:lnTo>
                    <a:lnTo>
                      <a:pt x="0" y="4"/>
                    </a:lnTo>
                    <a:lnTo>
                      <a:pt x="1" y="2"/>
                    </a:lnTo>
                    <a:lnTo>
                      <a:pt x="1" y="1"/>
                    </a:lnTo>
                    <a:lnTo>
                      <a:pt x="2" y="1"/>
                    </a:lnTo>
                    <a:lnTo>
                      <a:pt x="3" y="0"/>
                    </a:lnTo>
                  </a:path>
                </a:pathLst>
              </a:custGeom>
              <a:solidFill>
                <a:srgbClr val="BFFFBF"/>
              </a:solidFill>
              <a:ln>
                <a:noFill/>
              </a:ln>
            </p:spPr>
            <p:txBody>
              <a:bodyPr lIns="91425" tIns="45700" rIns="91425" bIns="45700" anchor="t" anchorCtr="0">
                <a:noAutofit/>
              </a:bodyPr>
              <a:lstStyle/>
              <a:p>
                <a:pPr>
                  <a:spcBef>
                    <a:spcPts val="0"/>
                  </a:spcBef>
                  <a:buNone/>
                </a:pPr>
                <a:endParaRPr/>
              </a:p>
            </p:txBody>
          </p:sp>
          <p:sp>
            <p:nvSpPr>
              <p:cNvPr id="449" name="Shape 449"/>
              <p:cNvSpPr/>
              <p:nvPr/>
            </p:nvSpPr>
            <p:spPr>
              <a:xfrm>
                <a:off x="995362" y="3619500"/>
                <a:ext cx="7937" cy="11112"/>
              </a:xfrm>
              <a:custGeom>
                <a:avLst/>
                <a:gdLst/>
                <a:ahLst/>
                <a:cxnLst/>
                <a:rect l="0" t="0" r="0" b="0"/>
                <a:pathLst>
                  <a:path w="4" h="6" extrusionOk="0">
                    <a:moveTo>
                      <a:pt x="2" y="0"/>
                    </a:moveTo>
                    <a:lnTo>
                      <a:pt x="3" y="0"/>
                    </a:lnTo>
                    <a:lnTo>
                      <a:pt x="4" y="1"/>
                    </a:lnTo>
                    <a:lnTo>
                      <a:pt x="4" y="5"/>
                    </a:lnTo>
                    <a:lnTo>
                      <a:pt x="3" y="6"/>
                    </a:lnTo>
                    <a:lnTo>
                      <a:pt x="2" y="6"/>
                    </a:lnTo>
                    <a:lnTo>
                      <a:pt x="1" y="6"/>
                    </a:lnTo>
                    <a:lnTo>
                      <a:pt x="0" y="6"/>
                    </a:lnTo>
                    <a:lnTo>
                      <a:pt x="0" y="5"/>
                    </a:lnTo>
                    <a:lnTo>
                      <a:pt x="0" y="1"/>
                    </a:lnTo>
                    <a:lnTo>
                      <a:pt x="0" y="0"/>
                    </a:lnTo>
                    <a:lnTo>
                      <a:pt x="1" y="0"/>
                    </a:lnTo>
                    <a:lnTo>
                      <a:pt x="2"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nvGrpSpPr>
            <p:cNvPr id="450" name="Shape 450"/>
            <p:cNvGrpSpPr/>
            <p:nvPr/>
          </p:nvGrpSpPr>
          <p:grpSpPr>
            <a:xfrm>
              <a:off x="1019175" y="3617912"/>
              <a:ext cx="44449" cy="14286"/>
              <a:chOff x="1019175" y="3617912"/>
              <a:chExt cx="44449" cy="14286"/>
            </a:xfrm>
          </p:grpSpPr>
          <p:sp>
            <p:nvSpPr>
              <p:cNvPr id="451" name="Shape 451"/>
              <p:cNvSpPr/>
              <p:nvPr/>
            </p:nvSpPr>
            <p:spPr>
              <a:xfrm>
                <a:off x="1019175" y="3617912"/>
                <a:ext cx="19050" cy="14286"/>
              </a:xfrm>
              <a:custGeom>
                <a:avLst/>
                <a:gdLst/>
                <a:ahLst/>
                <a:cxnLst/>
                <a:rect l="0" t="0" r="0" b="0"/>
                <a:pathLst>
                  <a:path w="11" h="8" extrusionOk="0">
                    <a:moveTo>
                      <a:pt x="1" y="8"/>
                    </a:moveTo>
                    <a:lnTo>
                      <a:pt x="3" y="8"/>
                    </a:lnTo>
                    <a:lnTo>
                      <a:pt x="2" y="8"/>
                    </a:lnTo>
                    <a:lnTo>
                      <a:pt x="2" y="2"/>
                    </a:lnTo>
                    <a:lnTo>
                      <a:pt x="7" y="8"/>
                    </a:lnTo>
                    <a:lnTo>
                      <a:pt x="10" y="8"/>
                    </a:lnTo>
                    <a:lnTo>
                      <a:pt x="10" y="1"/>
                    </a:lnTo>
                    <a:lnTo>
                      <a:pt x="11" y="1"/>
                    </a:lnTo>
                    <a:lnTo>
                      <a:pt x="11" y="0"/>
                    </a:lnTo>
                    <a:lnTo>
                      <a:pt x="8" y="0"/>
                    </a:lnTo>
                    <a:lnTo>
                      <a:pt x="8" y="1"/>
                    </a:lnTo>
                    <a:lnTo>
                      <a:pt x="9" y="1"/>
                    </a:lnTo>
                    <a:lnTo>
                      <a:pt x="9" y="6"/>
                    </a:lnTo>
                    <a:lnTo>
                      <a:pt x="5" y="0"/>
                    </a:lnTo>
                    <a:lnTo>
                      <a:pt x="0" y="0"/>
                    </a:lnTo>
                    <a:lnTo>
                      <a:pt x="0" y="1"/>
                    </a:lnTo>
                    <a:lnTo>
                      <a:pt x="1" y="1"/>
                    </a:lnTo>
                    <a:lnTo>
                      <a:pt x="1" y="8"/>
                    </a:lnTo>
                  </a:path>
                </a:pathLst>
              </a:custGeom>
              <a:solidFill>
                <a:srgbClr val="BFFFBF"/>
              </a:solidFill>
              <a:ln>
                <a:noFill/>
              </a:ln>
            </p:spPr>
            <p:txBody>
              <a:bodyPr lIns="91425" tIns="45700" rIns="91425" bIns="45700" anchor="t" anchorCtr="0">
                <a:noAutofit/>
              </a:bodyPr>
              <a:lstStyle/>
              <a:p>
                <a:pPr>
                  <a:spcBef>
                    <a:spcPts val="0"/>
                  </a:spcBef>
                  <a:buNone/>
                </a:pPr>
                <a:endParaRPr/>
              </a:p>
            </p:txBody>
          </p:sp>
          <p:sp>
            <p:nvSpPr>
              <p:cNvPr id="452" name="Shape 452"/>
              <p:cNvSpPr/>
              <p:nvPr/>
            </p:nvSpPr>
            <p:spPr>
              <a:xfrm>
                <a:off x="1049337" y="3617912"/>
                <a:ext cx="14286" cy="14286"/>
              </a:xfrm>
              <a:custGeom>
                <a:avLst/>
                <a:gdLst/>
                <a:ahLst/>
                <a:cxnLst/>
                <a:rect l="0" t="0" r="0" b="0"/>
                <a:pathLst>
                  <a:path w="8" h="8" extrusionOk="0">
                    <a:moveTo>
                      <a:pt x="0" y="0"/>
                    </a:moveTo>
                    <a:lnTo>
                      <a:pt x="8" y="0"/>
                    </a:lnTo>
                    <a:lnTo>
                      <a:pt x="8" y="2"/>
                    </a:lnTo>
                    <a:lnTo>
                      <a:pt x="7" y="2"/>
                    </a:lnTo>
                    <a:lnTo>
                      <a:pt x="5" y="1"/>
                    </a:lnTo>
                    <a:lnTo>
                      <a:pt x="4" y="1"/>
                    </a:lnTo>
                    <a:lnTo>
                      <a:pt x="4" y="4"/>
                    </a:lnTo>
                    <a:lnTo>
                      <a:pt x="5" y="4"/>
                    </a:lnTo>
                    <a:lnTo>
                      <a:pt x="6" y="3"/>
                    </a:lnTo>
                    <a:lnTo>
                      <a:pt x="6" y="6"/>
                    </a:lnTo>
                    <a:lnTo>
                      <a:pt x="5" y="5"/>
                    </a:lnTo>
                    <a:lnTo>
                      <a:pt x="4" y="5"/>
                    </a:lnTo>
                    <a:lnTo>
                      <a:pt x="4" y="7"/>
                    </a:lnTo>
                    <a:lnTo>
                      <a:pt x="5" y="7"/>
                    </a:lnTo>
                    <a:lnTo>
                      <a:pt x="8" y="6"/>
                    </a:lnTo>
                    <a:lnTo>
                      <a:pt x="8" y="8"/>
                    </a:lnTo>
                    <a:lnTo>
                      <a:pt x="0" y="8"/>
                    </a:lnTo>
                    <a:lnTo>
                      <a:pt x="1" y="8"/>
                    </a:lnTo>
                    <a:lnTo>
                      <a:pt x="1" y="1"/>
                    </a:lnTo>
                    <a:lnTo>
                      <a:pt x="0" y="1"/>
                    </a:lnTo>
                    <a:lnTo>
                      <a:pt x="0" y="0"/>
                    </a:lnTo>
                  </a:path>
                </a:pathLst>
              </a:custGeom>
              <a:solidFill>
                <a:srgbClr val="BFFFBF"/>
              </a:solidFill>
              <a:ln>
                <a:noFill/>
              </a:ln>
            </p:spPr>
            <p:txBody>
              <a:bodyPr lIns="91425" tIns="45700" rIns="91425" bIns="45700" anchor="t" anchorCtr="0">
                <a:noAutofit/>
              </a:bodyPr>
              <a:lstStyle/>
              <a:p>
                <a:pPr>
                  <a:spcBef>
                    <a:spcPts val="0"/>
                  </a:spcBef>
                  <a:buNone/>
                </a:pPr>
                <a:endParaRPr/>
              </a:p>
            </p:txBody>
          </p:sp>
        </p:grpSp>
        <p:grpSp>
          <p:nvGrpSpPr>
            <p:cNvPr id="453" name="Shape 453"/>
            <p:cNvGrpSpPr/>
            <p:nvPr/>
          </p:nvGrpSpPr>
          <p:grpSpPr>
            <a:xfrm>
              <a:off x="1119187" y="3616325"/>
              <a:ext cx="14286" cy="15875"/>
              <a:chOff x="1119187" y="3616325"/>
              <a:chExt cx="14286" cy="15875"/>
            </a:xfrm>
          </p:grpSpPr>
          <p:sp>
            <p:nvSpPr>
              <p:cNvPr id="454" name="Shape 454"/>
              <p:cNvSpPr/>
              <p:nvPr/>
            </p:nvSpPr>
            <p:spPr>
              <a:xfrm>
                <a:off x="1119187" y="3616325"/>
                <a:ext cx="14286" cy="15875"/>
              </a:xfrm>
              <a:custGeom>
                <a:avLst/>
                <a:gdLst/>
                <a:ahLst/>
                <a:cxnLst/>
                <a:rect l="0" t="0" r="0" b="0"/>
                <a:pathLst>
                  <a:path w="8" h="9" extrusionOk="0">
                    <a:moveTo>
                      <a:pt x="2" y="0"/>
                    </a:moveTo>
                    <a:lnTo>
                      <a:pt x="6" y="0"/>
                    </a:lnTo>
                    <a:lnTo>
                      <a:pt x="6" y="1"/>
                    </a:lnTo>
                    <a:lnTo>
                      <a:pt x="7" y="1"/>
                    </a:lnTo>
                    <a:lnTo>
                      <a:pt x="8" y="2"/>
                    </a:lnTo>
                    <a:lnTo>
                      <a:pt x="8" y="4"/>
                    </a:lnTo>
                    <a:lnTo>
                      <a:pt x="8" y="5"/>
                    </a:lnTo>
                    <a:lnTo>
                      <a:pt x="8" y="6"/>
                    </a:lnTo>
                    <a:lnTo>
                      <a:pt x="7" y="8"/>
                    </a:lnTo>
                    <a:lnTo>
                      <a:pt x="6" y="8"/>
                    </a:lnTo>
                    <a:lnTo>
                      <a:pt x="5" y="9"/>
                    </a:lnTo>
                    <a:lnTo>
                      <a:pt x="2" y="9"/>
                    </a:lnTo>
                    <a:lnTo>
                      <a:pt x="2" y="8"/>
                    </a:lnTo>
                    <a:lnTo>
                      <a:pt x="1" y="8"/>
                    </a:lnTo>
                    <a:lnTo>
                      <a:pt x="0" y="7"/>
                    </a:lnTo>
                    <a:lnTo>
                      <a:pt x="0" y="5"/>
                    </a:lnTo>
                    <a:lnTo>
                      <a:pt x="0" y="4"/>
                    </a:lnTo>
                    <a:lnTo>
                      <a:pt x="0" y="2"/>
                    </a:lnTo>
                    <a:lnTo>
                      <a:pt x="1" y="1"/>
                    </a:lnTo>
                    <a:lnTo>
                      <a:pt x="2" y="1"/>
                    </a:lnTo>
                    <a:lnTo>
                      <a:pt x="2" y="0"/>
                    </a:lnTo>
                  </a:path>
                </a:pathLst>
              </a:custGeom>
              <a:solidFill>
                <a:srgbClr val="BFFFBF"/>
              </a:solidFill>
              <a:ln>
                <a:noFill/>
              </a:ln>
            </p:spPr>
            <p:txBody>
              <a:bodyPr lIns="91425" tIns="45700" rIns="91425" bIns="45700" anchor="t" anchorCtr="0">
                <a:noAutofit/>
              </a:bodyPr>
              <a:lstStyle/>
              <a:p>
                <a:pPr>
                  <a:spcBef>
                    <a:spcPts val="0"/>
                  </a:spcBef>
                  <a:buNone/>
                </a:pPr>
                <a:endParaRPr/>
              </a:p>
            </p:txBody>
          </p:sp>
          <p:sp>
            <p:nvSpPr>
              <p:cNvPr id="455" name="Shape 455"/>
              <p:cNvSpPr/>
              <p:nvPr/>
            </p:nvSpPr>
            <p:spPr>
              <a:xfrm>
                <a:off x="1122362" y="3619500"/>
                <a:ext cx="6349" cy="9524"/>
              </a:xfrm>
              <a:custGeom>
                <a:avLst/>
                <a:gdLst/>
                <a:ahLst/>
                <a:cxnLst/>
                <a:rect l="0" t="0" r="0" b="0"/>
                <a:pathLst>
                  <a:path w="3" h="5" extrusionOk="0">
                    <a:moveTo>
                      <a:pt x="2" y="0"/>
                    </a:moveTo>
                    <a:lnTo>
                      <a:pt x="3" y="1"/>
                    </a:lnTo>
                    <a:lnTo>
                      <a:pt x="3" y="4"/>
                    </a:lnTo>
                    <a:lnTo>
                      <a:pt x="2" y="5"/>
                    </a:lnTo>
                    <a:lnTo>
                      <a:pt x="1" y="5"/>
                    </a:lnTo>
                    <a:lnTo>
                      <a:pt x="0" y="4"/>
                    </a:lnTo>
                    <a:lnTo>
                      <a:pt x="0" y="1"/>
                    </a:lnTo>
                    <a:lnTo>
                      <a:pt x="1" y="0"/>
                    </a:lnTo>
                    <a:lnTo>
                      <a:pt x="2"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nvGrpSpPr>
            <p:cNvPr id="456" name="Shape 456"/>
            <p:cNvGrpSpPr/>
            <p:nvPr/>
          </p:nvGrpSpPr>
          <p:grpSpPr>
            <a:xfrm>
              <a:off x="1144587" y="3616325"/>
              <a:ext cx="38099" cy="15875"/>
              <a:chOff x="1144587" y="3616325"/>
              <a:chExt cx="38099" cy="15875"/>
            </a:xfrm>
          </p:grpSpPr>
          <p:sp>
            <p:nvSpPr>
              <p:cNvPr id="457" name="Shape 457"/>
              <p:cNvSpPr/>
              <p:nvPr/>
            </p:nvSpPr>
            <p:spPr>
              <a:xfrm>
                <a:off x="1144587" y="3616325"/>
                <a:ext cx="14286" cy="15875"/>
              </a:xfrm>
              <a:custGeom>
                <a:avLst/>
                <a:gdLst/>
                <a:ahLst/>
                <a:cxnLst/>
                <a:rect l="0" t="0" r="0" b="0"/>
                <a:pathLst>
                  <a:path w="8" h="9" extrusionOk="0">
                    <a:moveTo>
                      <a:pt x="0" y="0"/>
                    </a:moveTo>
                    <a:lnTo>
                      <a:pt x="5" y="0"/>
                    </a:lnTo>
                    <a:lnTo>
                      <a:pt x="5" y="1"/>
                    </a:lnTo>
                    <a:lnTo>
                      <a:pt x="4" y="1"/>
                    </a:lnTo>
                    <a:lnTo>
                      <a:pt x="4" y="8"/>
                    </a:lnTo>
                    <a:lnTo>
                      <a:pt x="5" y="8"/>
                    </a:lnTo>
                    <a:lnTo>
                      <a:pt x="7" y="6"/>
                    </a:lnTo>
                    <a:lnTo>
                      <a:pt x="8" y="6"/>
                    </a:lnTo>
                    <a:lnTo>
                      <a:pt x="8" y="9"/>
                    </a:lnTo>
                    <a:lnTo>
                      <a:pt x="1" y="9"/>
                    </a:lnTo>
                    <a:lnTo>
                      <a:pt x="1" y="8"/>
                    </a:lnTo>
                    <a:lnTo>
                      <a:pt x="1" y="1"/>
                    </a:lnTo>
                    <a:lnTo>
                      <a:pt x="0" y="1"/>
                    </a:lnTo>
                    <a:lnTo>
                      <a:pt x="0" y="0"/>
                    </a:lnTo>
                  </a:path>
                </a:pathLst>
              </a:custGeom>
              <a:solidFill>
                <a:srgbClr val="BFFFBF"/>
              </a:solidFill>
              <a:ln>
                <a:noFill/>
              </a:ln>
            </p:spPr>
            <p:txBody>
              <a:bodyPr lIns="91425" tIns="45700" rIns="91425" bIns="45700" anchor="t" anchorCtr="0">
                <a:noAutofit/>
              </a:bodyPr>
              <a:lstStyle/>
              <a:p>
                <a:pPr>
                  <a:spcBef>
                    <a:spcPts val="0"/>
                  </a:spcBef>
                  <a:buNone/>
                </a:pPr>
                <a:endParaRPr/>
              </a:p>
            </p:txBody>
          </p:sp>
          <p:sp>
            <p:nvSpPr>
              <p:cNvPr id="458" name="Shape 458"/>
              <p:cNvSpPr/>
              <p:nvPr/>
            </p:nvSpPr>
            <p:spPr>
              <a:xfrm>
                <a:off x="1169987" y="3616325"/>
                <a:ext cx="12699" cy="15875"/>
              </a:xfrm>
              <a:custGeom>
                <a:avLst/>
                <a:gdLst/>
                <a:ahLst/>
                <a:cxnLst/>
                <a:rect l="0" t="0" r="0" b="0"/>
                <a:pathLst>
                  <a:path w="7" h="9" extrusionOk="0">
                    <a:moveTo>
                      <a:pt x="0" y="0"/>
                    </a:moveTo>
                    <a:lnTo>
                      <a:pt x="4" y="0"/>
                    </a:lnTo>
                    <a:lnTo>
                      <a:pt x="4" y="1"/>
                    </a:lnTo>
                    <a:lnTo>
                      <a:pt x="3" y="1"/>
                    </a:lnTo>
                    <a:lnTo>
                      <a:pt x="3" y="8"/>
                    </a:lnTo>
                    <a:lnTo>
                      <a:pt x="4" y="8"/>
                    </a:lnTo>
                    <a:lnTo>
                      <a:pt x="6" y="6"/>
                    </a:lnTo>
                    <a:lnTo>
                      <a:pt x="7" y="6"/>
                    </a:lnTo>
                    <a:lnTo>
                      <a:pt x="7" y="9"/>
                    </a:lnTo>
                    <a:lnTo>
                      <a:pt x="0" y="9"/>
                    </a:lnTo>
                    <a:lnTo>
                      <a:pt x="0" y="8"/>
                    </a:lnTo>
                    <a:lnTo>
                      <a:pt x="0" y="1"/>
                    </a:lnTo>
                    <a:lnTo>
                      <a:pt x="0" y="0"/>
                    </a:lnTo>
                  </a:path>
                </a:pathLst>
              </a:custGeom>
              <a:solidFill>
                <a:srgbClr val="BFFFBF"/>
              </a:solidFill>
              <a:ln>
                <a:noFill/>
              </a:ln>
            </p:spPr>
            <p:txBody>
              <a:bodyPr lIns="91425" tIns="45700" rIns="91425" bIns="45700" anchor="t" anchorCtr="0">
                <a:noAutofit/>
              </a:bodyPr>
              <a:lstStyle/>
              <a:p>
                <a:pPr>
                  <a:spcBef>
                    <a:spcPts val="0"/>
                  </a:spcBef>
                  <a:buNone/>
                </a:pPr>
                <a:endParaRPr/>
              </a:p>
            </p:txBody>
          </p:sp>
        </p:grpSp>
        <p:grpSp>
          <p:nvGrpSpPr>
            <p:cNvPr id="459" name="Shape 459"/>
            <p:cNvGrpSpPr/>
            <p:nvPr/>
          </p:nvGrpSpPr>
          <p:grpSpPr>
            <a:xfrm>
              <a:off x="1192212" y="3616325"/>
              <a:ext cx="23812" cy="15875"/>
              <a:chOff x="1192212" y="3616325"/>
              <a:chExt cx="23812" cy="15875"/>
            </a:xfrm>
          </p:grpSpPr>
          <p:sp>
            <p:nvSpPr>
              <p:cNvPr id="460" name="Shape 460"/>
              <p:cNvSpPr/>
              <p:nvPr/>
            </p:nvSpPr>
            <p:spPr>
              <a:xfrm>
                <a:off x="1192212" y="3616325"/>
                <a:ext cx="23812" cy="15875"/>
              </a:xfrm>
              <a:custGeom>
                <a:avLst/>
                <a:gdLst/>
                <a:ahLst/>
                <a:cxnLst/>
                <a:rect l="0" t="0" r="0" b="0"/>
                <a:pathLst>
                  <a:path w="14" h="9" extrusionOk="0">
                    <a:moveTo>
                      <a:pt x="8" y="0"/>
                    </a:moveTo>
                    <a:lnTo>
                      <a:pt x="13" y="8"/>
                    </a:lnTo>
                    <a:lnTo>
                      <a:pt x="14" y="8"/>
                    </a:lnTo>
                    <a:lnTo>
                      <a:pt x="14" y="9"/>
                    </a:lnTo>
                    <a:lnTo>
                      <a:pt x="6" y="9"/>
                    </a:lnTo>
                    <a:lnTo>
                      <a:pt x="6" y="8"/>
                    </a:lnTo>
                    <a:lnTo>
                      <a:pt x="8" y="8"/>
                    </a:lnTo>
                    <a:lnTo>
                      <a:pt x="6" y="6"/>
                    </a:lnTo>
                    <a:lnTo>
                      <a:pt x="4" y="6"/>
                    </a:lnTo>
                    <a:lnTo>
                      <a:pt x="3" y="8"/>
                    </a:lnTo>
                    <a:lnTo>
                      <a:pt x="4" y="8"/>
                    </a:lnTo>
                    <a:lnTo>
                      <a:pt x="4" y="9"/>
                    </a:lnTo>
                    <a:lnTo>
                      <a:pt x="0" y="9"/>
                    </a:lnTo>
                    <a:lnTo>
                      <a:pt x="0" y="8"/>
                    </a:lnTo>
                    <a:lnTo>
                      <a:pt x="1" y="8"/>
                    </a:lnTo>
                    <a:lnTo>
                      <a:pt x="5" y="0"/>
                    </a:lnTo>
                    <a:lnTo>
                      <a:pt x="8" y="0"/>
                    </a:lnTo>
                  </a:path>
                </a:pathLst>
              </a:custGeom>
              <a:solidFill>
                <a:srgbClr val="BFFFBF"/>
              </a:solidFill>
              <a:ln>
                <a:noFill/>
              </a:ln>
            </p:spPr>
            <p:txBody>
              <a:bodyPr lIns="91425" tIns="45700" rIns="91425" bIns="45700" anchor="t" anchorCtr="0">
                <a:noAutofit/>
              </a:bodyPr>
              <a:lstStyle/>
              <a:p>
                <a:pPr>
                  <a:spcBef>
                    <a:spcPts val="0"/>
                  </a:spcBef>
                  <a:buNone/>
                </a:pPr>
                <a:endParaRPr/>
              </a:p>
            </p:txBody>
          </p:sp>
          <p:sp>
            <p:nvSpPr>
              <p:cNvPr id="461" name="Shape 461"/>
              <p:cNvSpPr/>
              <p:nvPr/>
            </p:nvSpPr>
            <p:spPr>
              <a:xfrm>
                <a:off x="1195387" y="3617912"/>
                <a:ext cx="7937" cy="7937"/>
              </a:xfrm>
              <a:custGeom>
                <a:avLst/>
                <a:gdLst/>
                <a:ahLst/>
                <a:cxnLst/>
                <a:rect l="0" t="0" r="0" b="0"/>
                <a:pathLst>
                  <a:path w="4" h="4" extrusionOk="0">
                    <a:moveTo>
                      <a:pt x="2" y="4"/>
                    </a:moveTo>
                    <a:lnTo>
                      <a:pt x="4" y="0"/>
                    </a:lnTo>
                    <a:lnTo>
                      <a:pt x="0" y="0"/>
                    </a:lnTo>
                    <a:lnTo>
                      <a:pt x="2" y="4"/>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nvGrpSpPr>
            <p:cNvPr id="462" name="Shape 462"/>
            <p:cNvGrpSpPr/>
            <p:nvPr/>
          </p:nvGrpSpPr>
          <p:grpSpPr>
            <a:xfrm>
              <a:off x="1085850" y="3617912"/>
              <a:ext cx="19050" cy="14286"/>
              <a:chOff x="1085850" y="3617912"/>
              <a:chExt cx="19050" cy="14286"/>
            </a:xfrm>
          </p:grpSpPr>
          <p:sp>
            <p:nvSpPr>
              <p:cNvPr id="463" name="Shape 463"/>
              <p:cNvSpPr/>
              <p:nvPr/>
            </p:nvSpPr>
            <p:spPr>
              <a:xfrm>
                <a:off x="1085850" y="3617912"/>
                <a:ext cx="19050" cy="14286"/>
              </a:xfrm>
              <a:custGeom>
                <a:avLst/>
                <a:gdLst/>
                <a:ahLst/>
                <a:cxnLst/>
                <a:rect l="0" t="0" r="0" b="0"/>
                <a:pathLst>
                  <a:path w="11" h="8" extrusionOk="0">
                    <a:moveTo>
                      <a:pt x="5" y="0"/>
                    </a:moveTo>
                    <a:lnTo>
                      <a:pt x="8" y="0"/>
                    </a:lnTo>
                    <a:lnTo>
                      <a:pt x="9" y="0"/>
                    </a:lnTo>
                    <a:lnTo>
                      <a:pt x="10" y="1"/>
                    </a:lnTo>
                    <a:lnTo>
                      <a:pt x="10" y="2"/>
                    </a:lnTo>
                    <a:lnTo>
                      <a:pt x="11" y="3"/>
                    </a:lnTo>
                    <a:lnTo>
                      <a:pt x="11" y="5"/>
                    </a:lnTo>
                    <a:lnTo>
                      <a:pt x="10" y="6"/>
                    </a:lnTo>
                    <a:lnTo>
                      <a:pt x="10" y="7"/>
                    </a:lnTo>
                    <a:lnTo>
                      <a:pt x="9" y="8"/>
                    </a:lnTo>
                    <a:lnTo>
                      <a:pt x="8" y="8"/>
                    </a:lnTo>
                    <a:lnTo>
                      <a:pt x="5" y="8"/>
                    </a:lnTo>
                    <a:lnTo>
                      <a:pt x="0" y="8"/>
                    </a:lnTo>
                    <a:lnTo>
                      <a:pt x="0" y="7"/>
                    </a:lnTo>
                    <a:lnTo>
                      <a:pt x="2" y="7"/>
                    </a:lnTo>
                    <a:lnTo>
                      <a:pt x="2" y="5"/>
                    </a:lnTo>
                    <a:lnTo>
                      <a:pt x="2" y="3"/>
                    </a:lnTo>
                    <a:lnTo>
                      <a:pt x="2" y="2"/>
                    </a:lnTo>
                    <a:lnTo>
                      <a:pt x="2" y="1"/>
                    </a:lnTo>
                    <a:lnTo>
                      <a:pt x="0" y="1"/>
                    </a:lnTo>
                    <a:lnTo>
                      <a:pt x="0" y="0"/>
                    </a:lnTo>
                    <a:lnTo>
                      <a:pt x="5" y="0"/>
                    </a:lnTo>
                  </a:path>
                </a:pathLst>
              </a:custGeom>
              <a:solidFill>
                <a:srgbClr val="BFFFBF"/>
              </a:solidFill>
              <a:ln>
                <a:noFill/>
              </a:ln>
            </p:spPr>
            <p:txBody>
              <a:bodyPr lIns="91425" tIns="45700" rIns="91425" bIns="45700" anchor="t" anchorCtr="0">
                <a:noAutofit/>
              </a:bodyPr>
              <a:lstStyle/>
              <a:p>
                <a:pPr>
                  <a:spcBef>
                    <a:spcPts val="0"/>
                  </a:spcBef>
                  <a:buNone/>
                </a:pPr>
                <a:endParaRPr/>
              </a:p>
            </p:txBody>
          </p:sp>
          <p:sp>
            <p:nvSpPr>
              <p:cNvPr id="464" name="Shape 464"/>
              <p:cNvSpPr/>
              <p:nvPr/>
            </p:nvSpPr>
            <p:spPr>
              <a:xfrm>
                <a:off x="1093787" y="3621087"/>
                <a:ext cx="7937" cy="7937"/>
              </a:xfrm>
              <a:custGeom>
                <a:avLst/>
                <a:gdLst/>
                <a:ahLst/>
                <a:cxnLst/>
                <a:rect l="0" t="0" r="0" b="0"/>
                <a:pathLst>
                  <a:path w="4" h="4" extrusionOk="0">
                    <a:moveTo>
                      <a:pt x="3" y="0"/>
                    </a:moveTo>
                    <a:lnTo>
                      <a:pt x="4" y="0"/>
                    </a:lnTo>
                    <a:lnTo>
                      <a:pt x="4" y="4"/>
                    </a:lnTo>
                    <a:lnTo>
                      <a:pt x="3" y="4"/>
                    </a:lnTo>
                    <a:lnTo>
                      <a:pt x="1" y="4"/>
                    </a:lnTo>
                    <a:lnTo>
                      <a:pt x="0" y="4"/>
                    </a:lnTo>
                    <a:lnTo>
                      <a:pt x="0" y="3"/>
                    </a:lnTo>
                    <a:lnTo>
                      <a:pt x="0" y="1"/>
                    </a:lnTo>
                    <a:lnTo>
                      <a:pt x="0" y="0"/>
                    </a:lnTo>
                    <a:lnTo>
                      <a:pt x="1" y="0"/>
                    </a:lnTo>
                    <a:lnTo>
                      <a:pt x="3"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sp>
        <p:nvSpPr>
          <p:cNvPr id="465" name="Shape 465"/>
          <p:cNvSpPr/>
          <p:nvPr/>
        </p:nvSpPr>
        <p:spPr>
          <a:xfrm>
            <a:off x="931862" y="3400425"/>
            <a:ext cx="6349" cy="12699"/>
          </a:xfrm>
          <a:custGeom>
            <a:avLst/>
            <a:gdLst/>
            <a:ahLst/>
            <a:cxnLst/>
            <a:rect l="0" t="0" r="0" b="0"/>
            <a:pathLst>
              <a:path w="3" h="7" extrusionOk="0">
                <a:moveTo>
                  <a:pt x="0" y="0"/>
                </a:moveTo>
                <a:lnTo>
                  <a:pt x="1" y="0"/>
                </a:lnTo>
                <a:lnTo>
                  <a:pt x="1" y="3"/>
                </a:lnTo>
                <a:lnTo>
                  <a:pt x="2" y="3"/>
                </a:lnTo>
                <a:lnTo>
                  <a:pt x="2" y="0"/>
                </a:lnTo>
                <a:lnTo>
                  <a:pt x="3" y="0"/>
                </a:lnTo>
                <a:lnTo>
                  <a:pt x="3" y="7"/>
                </a:lnTo>
                <a:lnTo>
                  <a:pt x="2" y="7"/>
                </a:lnTo>
                <a:lnTo>
                  <a:pt x="2" y="4"/>
                </a:lnTo>
                <a:lnTo>
                  <a:pt x="1" y="4"/>
                </a:lnTo>
                <a:lnTo>
                  <a:pt x="1" y="7"/>
                </a:lnTo>
                <a:lnTo>
                  <a:pt x="0" y="7"/>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466" name="Shape 466"/>
          <p:cNvSpPr/>
          <p:nvPr/>
        </p:nvSpPr>
        <p:spPr>
          <a:xfrm>
            <a:off x="1174750" y="3400425"/>
            <a:ext cx="4761" cy="12699"/>
          </a:xfrm>
          <a:custGeom>
            <a:avLst/>
            <a:gdLst/>
            <a:ahLst/>
            <a:cxnLst/>
            <a:rect l="0" t="0" r="0" b="0"/>
            <a:pathLst>
              <a:path w="2" h="7" extrusionOk="0">
                <a:moveTo>
                  <a:pt x="1" y="0"/>
                </a:moveTo>
                <a:lnTo>
                  <a:pt x="2" y="0"/>
                </a:lnTo>
                <a:lnTo>
                  <a:pt x="2" y="1"/>
                </a:lnTo>
                <a:lnTo>
                  <a:pt x="2" y="6"/>
                </a:lnTo>
                <a:lnTo>
                  <a:pt x="2" y="7"/>
                </a:lnTo>
                <a:lnTo>
                  <a:pt x="1" y="7"/>
                </a:lnTo>
                <a:lnTo>
                  <a:pt x="0" y="6"/>
                </a:lnTo>
                <a:lnTo>
                  <a:pt x="1" y="6"/>
                </a:lnTo>
                <a:lnTo>
                  <a:pt x="1" y="1"/>
                </a:lnTo>
                <a:lnTo>
                  <a:pt x="1" y="6"/>
                </a:lnTo>
                <a:lnTo>
                  <a:pt x="0" y="6"/>
                </a:lnTo>
                <a:lnTo>
                  <a:pt x="0" y="1"/>
                </a:lnTo>
                <a:lnTo>
                  <a:pt x="1"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nvGrpSpPr>
          <p:cNvPr id="467" name="Shape 467"/>
          <p:cNvGrpSpPr/>
          <p:nvPr/>
        </p:nvGrpSpPr>
        <p:grpSpPr>
          <a:xfrm>
            <a:off x="973137" y="3248025"/>
            <a:ext cx="349249" cy="12699"/>
            <a:chOff x="973137" y="3400425"/>
            <a:chExt cx="349249" cy="12699"/>
          </a:xfrm>
        </p:grpSpPr>
        <p:grpSp>
          <p:nvGrpSpPr>
            <p:cNvPr id="468" name="Shape 468"/>
            <p:cNvGrpSpPr/>
            <p:nvPr/>
          </p:nvGrpSpPr>
          <p:grpSpPr>
            <a:xfrm>
              <a:off x="973137" y="3400425"/>
              <a:ext cx="79374" cy="12699"/>
              <a:chOff x="973137" y="3400425"/>
              <a:chExt cx="79374" cy="12699"/>
            </a:xfrm>
          </p:grpSpPr>
          <p:sp>
            <p:nvSpPr>
              <p:cNvPr id="469" name="Shape 469"/>
              <p:cNvSpPr/>
              <p:nvPr/>
            </p:nvSpPr>
            <p:spPr>
              <a:xfrm>
                <a:off x="973137" y="3400425"/>
                <a:ext cx="4761" cy="12699"/>
              </a:xfrm>
              <a:custGeom>
                <a:avLst/>
                <a:gdLst/>
                <a:ahLst/>
                <a:cxnLst/>
                <a:rect l="0" t="0" r="0" b="0"/>
                <a:pathLst>
                  <a:path w="2" h="7" extrusionOk="0">
                    <a:moveTo>
                      <a:pt x="0" y="0"/>
                    </a:moveTo>
                    <a:lnTo>
                      <a:pt x="1" y="0"/>
                    </a:lnTo>
                    <a:lnTo>
                      <a:pt x="1" y="6"/>
                    </a:lnTo>
                    <a:lnTo>
                      <a:pt x="1" y="0"/>
                    </a:lnTo>
                    <a:lnTo>
                      <a:pt x="2" y="0"/>
                    </a:lnTo>
                    <a:lnTo>
                      <a:pt x="2" y="6"/>
                    </a:lnTo>
                    <a:lnTo>
                      <a:pt x="1" y="7"/>
                    </a:lnTo>
                    <a:lnTo>
                      <a:pt x="0" y="6"/>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470" name="Shape 470"/>
              <p:cNvSpPr/>
              <p:nvPr/>
            </p:nvSpPr>
            <p:spPr>
              <a:xfrm>
                <a:off x="990600" y="3400425"/>
                <a:ext cx="6349" cy="12699"/>
              </a:xfrm>
              <a:custGeom>
                <a:avLst/>
                <a:gdLst/>
                <a:ahLst/>
                <a:cxnLst/>
                <a:rect l="0" t="0" r="0" b="0"/>
                <a:pathLst>
                  <a:path w="3" h="7" extrusionOk="0">
                    <a:moveTo>
                      <a:pt x="0" y="0"/>
                    </a:moveTo>
                    <a:lnTo>
                      <a:pt x="1" y="0"/>
                    </a:lnTo>
                    <a:lnTo>
                      <a:pt x="2" y="3"/>
                    </a:lnTo>
                    <a:lnTo>
                      <a:pt x="2" y="0"/>
                    </a:lnTo>
                    <a:lnTo>
                      <a:pt x="3" y="0"/>
                    </a:lnTo>
                    <a:lnTo>
                      <a:pt x="3" y="7"/>
                    </a:lnTo>
                    <a:lnTo>
                      <a:pt x="2" y="7"/>
                    </a:lnTo>
                    <a:lnTo>
                      <a:pt x="1" y="4"/>
                    </a:lnTo>
                    <a:lnTo>
                      <a:pt x="1" y="7"/>
                    </a:lnTo>
                    <a:lnTo>
                      <a:pt x="0" y="7"/>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471" name="Shape 471"/>
              <p:cNvSpPr/>
              <p:nvPr/>
            </p:nvSpPr>
            <p:spPr>
              <a:xfrm>
                <a:off x="1003300" y="3400425"/>
                <a:ext cx="7937" cy="12699"/>
              </a:xfrm>
              <a:custGeom>
                <a:avLst/>
                <a:gdLst/>
                <a:ahLst/>
                <a:cxnLst/>
                <a:rect l="0" t="0" r="0" b="0"/>
                <a:pathLst>
                  <a:path w="4" h="7" extrusionOk="0">
                    <a:moveTo>
                      <a:pt x="4" y="0"/>
                    </a:moveTo>
                    <a:lnTo>
                      <a:pt x="0" y="0"/>
                    </a:lnTo>
                    <a:lnTo>
                      <a:pt x="0" y="7"/>
                    </a:lnTo>
                    <a:lnTo>
                      <a:pt x="4" y="7"/>
                    </a:lnTo>
                    <a:lnTo>
                      <a:pt x="4"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472" name="Shape 472"/>
              <p:cNvSpPr/>
              <p:nvPr/>
            </p:nvSpPr>
            <p:spPr>
              <a:xfrm>
                <a:off x="1047750" y="3400425"/>
                <a:ext cx="4761" cy="12699"/>
              </a:xfrm>
              <a:custGeom>
                <a:avLst/>
                <a:gdLst/>
                <a:ahLst/>
                <a:cxnLst/>
                <a:rect l="0" t="0" r="0" b="0"/>
                <a:pathLst>
                  <a:path w="2" h="7" extrusionOk="0">
                    <a:moveTo>
                      <a:pt x="0" y="0"/>
                    </a:moveTo>
                    <a:lnTo>
                      <a:pt x="1" y="0"/>
                    </a:lnTo>
                    <a:lnTo>
                      <a:pt x="2" y="1"/>
                    </a:lnTo>
                    <a:lnTo>
                      <a:pt x="2" y="6"/>
                    </a:lnTo>
                    <a:lnTo>
                      <a:pt x="1" y="7"/>
                    </a:lnTo>
                    <a:lnTo>
                      <a:pt x="0" y="7"/>
                    </a:lnTo>
                    <a:lnTo>
                      <a:pt x="0" y="1"/>
                    </a:lnTo>
                    <a:lnTo>
                      <a:pt x="1" y="1"/>
                    </a:lnTo>
                    <a:lnTo>
                      <a:pt x="1" y="6"/>
                    </a:lnTo>
                    <a:lnTo>
                      <a:pt x="1" y="1"/>
                    </a:lnTo>
                    <a:lnTo>
                      <a:pt x="0" y="1"/>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nvGrpSpPr>
            <p:cNvPr id="473" name="Shape 473"/>
            <p:cNvGrpSpPr/>
            <p:nvPr/>
          </p:nvGrpSpPr>
          <p:grpSpPr>
            <a:xfrm>
              <a:off x="1074737" y="3400425"/>
              <a:ext cx="79375" cy="12699"/>
              <a:chOff x="1074737" y="3400425"/>
              <a:chExt cx="79375" cy="12699"/>
            </a:xfrm>
          </p:grpSpPr>
          <p:sp>
            <p:nvSpPr>
              <p:cNvPr id="474" name="Shape 474"/>
              <p:cNvSpPr/>
              <p:nvPr/>
            </p:nvSpPr>
            <p:spPr>
              <a:xfrm>
                <a:off x="1074737" y="3400425"/>
                <a:ext cx="3175" cy="12699"/>
              </a:xfrm>
              <a:custGeom>
                <a:avLst/>
                <a:gdLst/>
                <a:ahLst/>
                <a:cxnLst/>
                <a:rect l="0" t="0" r="0" b="0"/>
                <a:pathLst>
                  <a:path w="1" h="7" extrusionOk="0">
                    <a:moveTo>
                      <a:pt x="0" y="0"/>
                    </a:moveTo>
                    <a:lnTo>
                      <a:pt x="1" y="0"/>
                    </a:lnTo>
                    <a:lnTo>
                      <a:pt x="1" y="1"/>
                    </a:lnTo>
                    <a:lnTo>
                      <a:pt x="1" y="2"/>
                    </a:lnTo>
                    <a:lnTo>
                      <a:pt x="1" y="1"/>
                    </a:lnTo>
                    <a:lnTo>
                      <a:pt x="0" y="1"/>
                    </a:lnTo>
                    <a:lnTo>
                      <a:pt x="0" y="3"/>
                    </a:lnTo>
                    <a:lnTo>
                      <a:pt x="1" y="3"/>
                    </a:lnTo>
                    <a:lnTo>
                      <a:pt x="1" y="4"/>
                    </a:lnTo>
                    <a:lnTo>
                      <a:pt x="1" y="6"/>
                    </a:lnTo>
                    <a:lnTo>
                      <a:pt x="1" y="7"/>
                    </a:lnTo>
                    <a:lnTo>
                      <a:pt x="0" y="7"/>
                    </a:lnTo>
                    <a:lnTo>
                      <a:pt x="0" y="6"/>
                    </a:lnTo>
                    <a:lnTo>
                      <a:pt x="0" y="5"/>
                    </a:lnTo>
                    <a:lnTo>
                      <a:pt x="0" y="6"/>
                    </a:lnTo>
                    <a:lnTo>
                      <a:pt x="1" y="6"/>
                    </a:lnTo>
                    <a:lnTo>
                      <a:pt x="1" y="4"/>
                    </a:lnTo>
                    <a:lnTo>
                      <a:pt x="0" y="4"/>
                    </a:lnTo>
                    <a:lnTo>
                      <a:pt x="0" y="3"/>
                    </a:lnTo>
                    <a:lnTo>
                      <a:pt x="0" y="1"/>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475" name="Shape 475"/>
              <p:cNvSpPr/>
              <p:nvPr/>
            </p:nvSpPr>
            <p:spPr>
              <a:xfrm>
                <a:off x="1090612" y="3400425"/>
                <a:ext cx="3175" cy="12699"/>
              </a:xfrm>
              <a:custGeom>
                <a:avLst/>
                <a:gdLst/>
                <a:ahLst/>
                <a:cxnLst/>
                <a:rect l="0" t="0" r="0" b="0"/>
                <a:pathLst>
                  <a:path w="1" h="7" extrusionOk="0">
                    <a:moveTo>
                      <a:pt x="0" y="0"/>
                    </a:moveTo>
                    <a:lnTo>
                      <a:pt x="1" y="0"/>
                    </a:lnTo>
                    <a:lnTo>
                      <a:pt x="1" y="1"/>
                    </a:lnTo>
                    <a:lnTo>
                      <a:pt x="1" y="7"/>
                    </a:lnTo>
                    <a:lnTo>
                      <a:pt x="0" y="7"/>
                    </a:lnTo>
                    <a:lnTo>
                      <a:pt x="0" y="1"/>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476" name="Shape 476"/>
              <p:cNvSpPr/>
              <p:nvPr/>
            </p:nvSpPr>
            <p:spPr>
              <a:xfrm>
                <a:off x="1103312" y="3400425"/>
                <a:ext cx="6349" cy="12699"/>
              </a:xfrm>
              <a:custGeom>
                <a:avLst/>
                <a:gdLst/>
                <a:ahLst/>
                <a:cxnLst/>
                <a:rect l="0" t="0" r="0" b="0"/>
                <a:pathLst>
                  <a:path w="3" h="7" extrusionOk="0">
                    <a:moveTo>
                      <a:pt x="1" y="0"/>
                    </a:moveTo>
                    <a:lnTo>
                      <a:pt x="2" y="0"/>
                    </a:lnTo>
                    <a:lnTo>
                      <a:pt x="3" y="7"/>
                    </a:lnTo>
                    <a:lnTo>
                      <a:pt x="2" y="7"/>
                    </a:lnTo>
                    <a:lnTo>
                      <a:pt x="2" y="6"/>
                    </a:lnTo>
                    <a:lnTo>
                      <a:pt x="2" y="5"/>
                    </a:lnTo>
                    <a:lnTo>
                      <a:pt x="1" y="1"/>
                    </a:lnTo>
                    <a:lnTo>
                      <a:pt x="1" y="5"/>
                    </a:lnTo>
                    <a:lnTo>
                      <a:pt x="2" y="5"/>
                    </a:lnTo>
                    <a:lnTo>
                      <a:pt x="2" y="6"/>
                    </a:lnTo>
                    <a:lnTo>
                      <a:pt x="1" y="6"/>
                    </a:lnTo>
                    <a:lnTo>
                      <a:pt x="1" y="7"/>
                    </a:lnTo>
                    <a:lnTo>
                      <a:pt x="0" y="7"/>
                    </a:lnTo>
                    <a:lnTo>
                      <a:pt x="1"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477" name="Shape 477"/>
              <p:cNvSpPr/>
              <p:nvPr/>
            </p:nvSpPr>
            <p:spPr>
              <a:xfrm>
                <a:off x="1150937" y="3400425"/>
                <a:ext cx="3175" cy="12699"/>
              </a:xfrm>
              <a:custGeom>
                <a:avLst/>
                <a:gdLst/>
                <a:ahLst/>
                <a:cxnLst/>
                <a:rect l="0" t="0" r="0" b="0"/>
                <a:pathLst>
                  <a:path w="1" h="7" extrusionOk="0">
                    <a:moveTo>
                      <a:pt x="0" y="0"/>
                    </a:moveTo>
                    <a:lnTo>
                      <a:pt x="1" y="0"/>
                    </a:lnTo>
                    <a:lnTo>
                      <a:pt x="1" y="1"/>
                    </a:lnTo>
                    <a:lnTo>
                      <a:pt x="1" y="2"/>
                    </a:lnTo>
                    <a:lnTo>
                      <a:pt x="1" y="1"/>
                    </a:lnTo>
                    <a:lnTo>
                      <a:pt x="0" y="1"/>
                    </a:lnTo>
                    <a:lnTo>
                      <a:pt x="0" y="3"/>
                    </a:lnTo>
                    <a:lnTo>
                      <a:pt x="1" y="3"/>
                    </a:lnTo>
                    <a:lnTo>
                      <a:pt x="1" y="4"/>
                    </a:lnTo>
                    <a:lnTo>
                      <a:pt x="1" y="6"/>
                    </a:lnTo>
                    <a:lnTo>
                      <a:pt x="1" y="7"/>
                    </a:lnTo>
                    <a:lnTo>
                      <a:pt x="0" y="7"/>
                    </a:lnTo>
                    <a:lnTo>
                      <a:pt x="0" y="6"/>
                    </a:lnTo>
                    <a:lnTo>
                      <a:pt x="0" y="5"/>
                    </a:lnTo>
                    <a:lnTo>
                      <a:pt x="0" y="6"/>
                    </a:lnTo>
                    <a:lnTo>
                      <a:pt x="1" y="6"/>
                    </a:lnTo>
                    <a:lnTo>
                      <a:pt x="1" y="4"/>
                    </a:lnTo>
                    <a:lnTo>
                      <a:pt x="0" y="4"/>
                    </a:lnTo>
                    <a:lnTo>
                      <a:pt x="0" y="3"/>
                    </a:lnTo>
                    <a:lnTo>
                      <a:pt x="0" y="1"/>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nvGrpSpPr>
            <p:cNvPr id="478" name="Shape 478"/>
            <p:cNvGrpSpPr/>
            <p:nvPr/>
          </p:nvGrpSpPr>
          <p:grpSpPr>
            <a:xfrm>
              <a:off x="1214437" y="3400425"/>
              <a:ext cx="107949" cy="12699"/>
              <a:chOff x="1214437" y="3400425"/>
              <a:chExt cx="107949" cy="12699"/>
            </a:xfrm>
          </p:grpSpPr>
          <p:sp>
            <p:nvSpPr>
              <p:cNvPr id="479" name="Shape 479"/>
              <p:cNvSpPr/>
              <p:nvPr/>
            </p:nvSpPr>
            <p:spPr>
              <a:xfrm>
                <a:off x="1214437" y="3400425"/>
                <a:ext cx="6349" cy="12699"/>
              </a:xfrm>
              <a:custGeom>
                <a:avLst/>
                <a:gdLst/>
                <a:ahLst/>
                <a:cxnLst/>
                <a:rect l="0" t="0" r="0" b="0"/>
                <a:pathLst>
                  <a:path w="3" h="7" extrusionOk="0">
                    <a:moveTo>
                      <a:pt x="1" y="0"/>
                    </a:moveTo>
                    <a:lnTo>
                      <a:pt x="2" y="0"/>
                    </a:lnTo>
                    <a:lnTo>
                      <a:pt x="3" y="7"/>
                    </a:lnTo>
                    <a:lnTo>
                      <a:pt x="2" y="7"/>
                    </a:lnTo>
                    <a:lnTo>
                      <a:pt x="2" y="6"/>
                    </a:lnTo>
                    <a:lnTo>
                      <a:pt x="2" y="5"/>
                    </a:lnTo>
                    <a:lnTo>
                      <a:pt x="2" y="1"/>
                    </a:lnTo>
                    <a:lnTo>
                      <a:pt x="1" y="5"/>
                    </a:lnTo>
                    <a:lnTo>
                      <a:pt x="2" y="5"/>
                    </a:lnTo>
                    <a:lnTo>
                      <a:pt x="2" y="6"/>
                    </a:lnTo>
                    <a:lnTo>
                      <a:pt x="1" y="6"/>
                    </a:lnTo>
                    <a:lnTo>
                      <a:pt x="1" y="7"/>
                    </a:lnTo>
                    <a:lnTo>
                      <a:pt x="0" y="7"/>
                    </a:lnTo>
                    <a:lnTo>
                      <a:pt x="1"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480" name="Shape 480"/>
              <p:cNvSpPr/>
              <p:nvPr/>
            </p:nvSpPr>
            <p:spPr>
              <a:xfrm>
                <a:off x="1233487" y="3400425"/>
                <a:ext cx="9524" cy="12699"/>
              </a:xfrm>
              <a:custGeom>
                <a:avLst/>
                <a:gdLst/>
                <a:ahLst/>
                <a:cxnLst/>
                <a:rect l="0" t="0" r="0" b="0"/>
                <a:pathLst>
                  <a:path w="5" h="7" extrusionOk="0">
                    <a:moveTo>
                      <a:pt x="0" y="7"/>
                    </a:moveTo>
                    <a:lnTo>
                      <a:pt x="2" y="7"/>
                    </a:lnTo>
                    <a:lnTo>
                      <a:pt x="2" y="3"/>
                    </a:lnTo>
                    <a:lnTo>
                      <a:pt x="2" y="7"/>
                    </a:lnTo>
                    <a:lnTo>
                      <a:pt x="3" y="7"/>
                    </a:lnTo>
                    <a:lnTo>
                      <a:pt x="3" y="3"/>
                    </a:lnTo>
                    <a:lnTo>
                      <a:pt x="3" y="7"/>
                    </a:lnTo>
                    <a:lnTo>
                      <a:pt x="5" y="7"/>
                    </a:lnTo>
                    <a:lnTo>
                      <a:pt x="5" y="0"/>
                    </a:lnTo>
                    <a:lnTo>
                      <a:pt x="3" y="0"/>
                    </a:lnTo>
                    <a:lnTo>
                      <a:pt x="3" y="3"/>
                    </a:lnTo>
                    <a:lnTo>
                      <a:pt x="2" y="0"/>
                    </a:lnTo>
                    <a:lnTo>
                      <a:pt x="0" y="0"/>
                    </a:lnTo>
                    <a:lnTo>
                      <a:pt x="0" y="7"/>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481" name="Shape 481"/>
              <p:cNvSpPr/>
              <p:nvPr/>
            </p:nvSpPr>
            <p:spPr>
              <a:xfrm>
                <a:off x="1273175" y="3400425"/>
                <a:ext cx="3175" cy="12699"/>
              </a:xfrm>
              <a:custGeom>
                <a:avLst/>
                <a:gdLst/>
                <a:ahLst/>
                <a:cxnLst/>
                <a:rect l="0" t="0" r="0" b="0"/>
                <a:pathLst>
                  <a:path w="1" h="7" extrusionOk="0">
                    <a:moveTo>
                      <a:pt x="0" y="0"/>
                    </a:moveTo>
                    <a:lnTo>
                      <a:pt x="1" y="0"/>
                    </a:lnTo>
                    <a:lnTo>
                      <a:pt x="1" y="1"/>
                    </a:lnTo>
                    <a:lnTo>
                      <a:pt x="1" y="3"/>
                    </a:lnTo>
                    <a:lnTo>
                      <a:pt x="1" y="4"/>
                    </a:lnTo>
                    <a:lnTo>
                      <a:pt x="1" y="7"/>
                    </a:lnTo>
                    <a:lnTo>
                      <a:pt x="1" y="4"/>
                    </a:lnTo>
                    <a:lnTo>
                      <a:pt x="1" y="3"/>
                    </a:lnTo>
                    <a:lnTo>
                      <a:pt x="0" y="3"/>
                    </a:lnTo>
                    <a:lnTo>
                      <a:pt x="0" y="1"/>
                    </a:lnTo>
                    <a:lnTo>
                      <a:pt x="1" y="1"/>
                    </a:lnTo>
                    <a:lnTo>
                      <a:pt x="1" y="3"/>
                    </a:lnTo>
                    <a:lnTo>
                      <a:pt x="1" y="4"/>
                    </a:lnTo>
                    <a:lnTo>
                      <a:pt x="0" y="4"/>
                    </a:lnTo>
                    <a:lnTo>
                      <a:pt x="0" y="7"/>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482" name="Shape 482"/>
              <p:cNvSpPr/>
              <p:nvPr/>
            </p:nvSpPr>
            <p:spPr>
              <a:xfrm>
                <a:off x="1282700" y="3400425"/>
                <a:ext cx="9524" cy="12699"/>
              </a:xfrm>
              <a:custGeom>
                <a:avLst/>
                <a:gdLst/>
                <a:ahLst/>
                <a:cxnLst/>
                <a:rect l="0" t="0" r="0" b="0"/>
                <a:pathLst>
                  <a:path w="5" h="7" extrusionOk="0">
                    <a:moveTo>
                      <a:pt x="5" y="0"/>
                    </a:moveTo>
                    <a:lnTo>
                      <a:pt x="0" y="0"/>
                    </a:lnTo>
                    <a:lnTo>
                      <a:pt x="0" y="7"/>
                    </a:lnTo>
                    <a:lnTo>
                      <a:pt x="5" y="7"/>
                    </a:lnTo>
                    <a:lnTo>
                      <a:pt x="5"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483" name="Shape 483"/>
              <p:cNvSpPr/>
              <p:nvPr/>
            </p:nvSpPr>
            <p:spPr>
              <a:xfrm>
                <a:off x="1298575" y="3400425"/>
                <a:ext cx="4761" cy="12699"/>
              </a:xfrm>
              <a:custGeom>
                <a:avLst/>
                <a:gdLst/>
                <a:ahLst/>
                <a:cxnLst/>
                <a:rect l="0" t="0" r="0" b="0"/>
                <a:pathLst>
                  <a:path w="2" h="7" extrusionOk="0">
                    <a:moveTo>
                      <a:pt x="1" y="0"/>
                    </a:moveTo>
                    <a:lnTo>
                      <a:pt x="2" y="1"/>
                    </a:lnTo>
                    <a:lnTo>
                      <a:pt x="2" y="3"/>
                    </a:lnTo>
                    <a:lnTo>
                      <a:pt x="1" y="3"/>
                    </a:lnTo>
                    <a:lnTo>
                      <a:pt x="1" y="1"/>
                    </a:lnTo>
                    <a:lnTo>
                      <a:pt x="1" y="6"/>
                    </a:lnTo>
                    <a:lnTo>
                      <a:pt x="1" y="4"/>
                    </a:lnTo>
                    <a:lnTo>
                      <a:pt x="2" y="4"/>
                    </a:lnTo>
                    <a:lnTo>
                      <a:pt x="2" y="6"/>
                    </a:lnTo>
                    <a:lnTo>
                      <a:pt x="1" y="7"/>
                    </a:lnTo>
                    <a:lnTo>
                      <a:pt x="0" y="6"/>
                    </a:lnTo>
                    <a:lnTo>
                      <a:pt x="0" y="1"/>
                    </a:lnTo>
                    <a:lnTo>
                      <a:pt x="1"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484" name="Shape 484"/>
              <p:cNvSpPr/>
              <p:nvPr/>
            </p:nvSpPr>
            <p:spPr>
              <a:xfrm>
                <a:off x="1316037" y="3400425"/>
                <a:ext cx="6349" cy="12699"/>
              </a:xfrm>
              <a:custGeom>
                <a:avLst/>
                <a:gdLst/>
                <a:ahLst/>
                <a:cxnLst/>
                <a:rect l="0" t="0" r="0" b="0"/>
                <a:pathLst>
                  <a:path w="3" h="7" extrusionOk="0">
                    <a:moveTo>
                      <a:pt x="1" y="0"/>
                    </a:moveTo>
                    <a:lnTo>
                      <a:pt x="2" y="0"/>
                    </a:lnTo>
                    <a:lnTo>
                      <a:pt x="3" y="7"/>
                    </a:lnTo>
                    <a:lnTo>
                      <a:pt x="2" y="7"/>
                    </a:lnTo>
                    <a:lnTo>
                      <a:pt x="2" y="6"/>
                    </a:lnTo>
                    <a:lnTo>
                      <a:pt x="2" y="5"/>
                    </a:lnTo>
                    <a:lnTo>
                      <a:pt x="1" y="1"/>
                    </a:lnTo>
                    <a:lnTo>
                      <a:pt x="1" y="5"/>
                    </a:lnTo>
                    <a:lnTo>
                      <a:pt x="2" y="5"/>
                    </a:lnTo>
                    <a:lnTo>
                      <a:pt x="2" y="6"/>
                    </a:lnTo>
                    <a:lnTo>
                      <a:pt x="1" y="6"/>
                    </a:lnTo>
                    <a:lnTo>
                      <a:pt x="1" y="7"/>
                    </a:lnTo>
                    <a:lnTo>
                      <a:pt x="0" y="7"/>
                    </a:lnTo>
                    <a:lnTo>
                      <a:pt x="1"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grpSp>
        <p:nvGrpSpPr>
          <p:cNvPr id="485" name="Shape 485"/>
          <p:cNvGrpSpPr/>
          <p:nvPr/>
        </p:nvGrpSpPr>
        <p:grpSpPr>
          <a:xfrm>
            <a:off x="769937" y="3648075"/>
            <a:ext cx="796924" cy="398461"/>
            <a:chOff x="769937" y="3800475"/>
            <a:chExt cx="796924" cy="398461"/>
          </a:xfrm>
        </p:grpSpPr>
        <p:sp>
          <p:nvSpPr>
            <p:cNvPr id="486" name="Shape 486"/>
            <p:cNvSpPr txBox="1"/>
            <p:nvPr/>
          </p:nvSpPr>
          <p:spPr>
            <a:xfrm>
              <a:off x="769937" y="3800475"/>
              <a:ext cx="796924" cy="398461"/>
            </a:xfrm>
            <a:prstGeom prst="rect">
              <a:avLst/>
            </a:prstGeom>
            <a:solidFill>
              <a:srgbClr val="BFFFBF"/>
            </a:solidFill>
            <a:ln w="12700" cap="rnd">
              <a:solidFill>
                <a:srgbClr val="000000"/>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487" name="Shape 487"/>
            <p:cNvSpPr txBox="1"/>
            <p:nvPr/>
          </p:nvSpPr>
          <p:spPr>
            <a:xfrm>
              <a:off x="787400" y="3821112"/>
              <a:ext cx="762000" cy="357187"/>
            </a:xfrm>
            <a:prstGeom prst="rect">
              <a:avLst/>
            </a:prstGeom>
            <a:solidFill>
              <a:srgbClr val="008000"/>
            </a:solidFill>
            <a:ln w="12700" cap="rnd">
              <a:solidFill>
                <a:srgbClr val="DFFFBF"/>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488" name="Shape 488"/>
            <p:cNvSpPr/>
            <p:nvPr/>
          </p:nvSpPr>
          <p:spPr>
            <a:xfrm>
              <a:off x="836612" y="3848100"/>
              <a:ext cx="673100" cy="312737"/>
            </a:xfrm>
            <a:custGeom>
              <a:avLst/>
              <a:gdLst/>
              <a:ahLst/>
              <a:cxnLst/>
              <a:rect l="0" t="0" r="0" b="0"/>
              <a:pathLst>
                <a:path w="423" h="196" extrusionOk="0">
                  <a:moveTo>
                    <a:pt x="0" y="0"/>
                  </a:moveTo>
                  <a:lnTo>
                    <a:pt x="423" y="0"/>
                  </a:lnTo>
                  <a:lnTo>
                    <a:pt x="423" y="196"/>
                  </a:lnTo>
                  <a:lnTo>
                    <a:pt x="0" y="196"/>
                  </a:lnTo>
                  <a:lnTo>
                    <a:pt x="0" y="0"/>
                  </a:lnTo>
                </a:path>
              </a:pathLst>
            </a:custGeom>
            <a:solidFill>
              <a:srgbClr val="BFFFBF"/>
            </a:solidFill>
            <a:ln w="12700" cap="rnd">
              <a:solidFill>
                <a:srgbClr val="DFFFBF"/>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grpSp>
      <p:grpSp>
        <p:nvGrpSpPr>
          <p:cNvPr id="489" name="Shape 489"/>
          <p:cNvGrpSpPr/>
          <p:nvPr/>
        </p:nvGrpSpPr>
        <p:grpSpPr>
          <a:xfrm>
            <a:off x="1063625" y="3946525"/>
            <a:ext cx="204787" cy="39687"/>
            <a:chOff x="1063625" y="4098925"/>
            <a:chExt cx="204787" cy="39687"/>
          </a:xfrm>
        </p:grpSpPr>
        <p:grpSp>
          <p:nvGrpSpPr>
            <p:cNvPr id="490" name="Shape 490"/>
            <p:cNvGrpSpPr/>
            <p:nvPr/>
          </p:nvGrpSpPr>
          <p:grpSpPr>
            <a:xfrm>
              <a:off x="1063625" y="4098925"/>
              <a:ext cx="26987" cy="39687"/>
              <a:chOff x="1063625" y="4098925"/>
              <a:chExt cx="26987" cy="39687"/>
            </a:xfrm>
          </p:grpSpPr>
          <p:sp>
            <p:nvSpPr>
              <p:cNvPr id="491" name="Shape 491"/>
              <p:cNvSpPr/>
              <p:nvPr/>
            </p:nvSpPr>
            <p:spPr>
              <a:xfrm>
                <a:off x="1065212" y="4113212"/>
                <a:ext cx="23812" cy="22224"/>
              </a:xfrm>
              <a:custGeom>
                <a:avLst/>
                <a:gdLst/>
                <a:ahLst/>
                <a:cxnLst/>
                <a:rect l="0" t="0" r="0" b="0"/>
                <a:pathLst>
                  <a:path w="14" h="13" extrusionOk="0">
                    <a:moveTo>
                      <a:pt x="14" y="13"/>
                    </a:moveTo>
                    <a:lnTo>
                      <a:pt x="9" y="10"/>
                    </a:lnTo>
                    <a:lnTo>
                      <a:pt x="4" y="6"/>
                    </a:lnTo>
                    <a:lnTo>
                      <a:pt x="0" y="0"/>
                    </a:lnTo>
                    <a:lnTo>
                      <a:pt x="3" y="1"/>
                    </a:lnTo>
                    <a:lnTo>
                      <a:pt x="8" y="3"/>
                    </a:lnTo>
                    <a:lnTo>
                      <a:pt x="11" y="7"/>
                    </a:lnTo>
                    <a:lnTo>
                      <a:pt x="14" y="13"/>
                    </a:lnTo>
                  </a:path>
                </a:pathLst>
              </a:custGeom>
              <a:solidFill>
                <a:srgbClr val="3F5F00"/>
              </a:solidFill>
              <a:ln>
                <a:noFill/>
              </a:ln>
            </p:spPr>
            <p:txBody>
              <a:bodyPr lIns="91425" tIns="45700" rIns="91425" bIns="45700" anchor="t" anchorCtr="0">
                <a:noAutofit/>
              </a:bodyPr>
              <a:lstStyle/>
              <a:p>
                <a:pPr>
                  <a:spcBef>
                    <a:spcPts val="0"/>
                  </a:spcBef>
                  <a:buNone/>
                </a:pPr>
                <a:endParaRPr/>
              </a:p>
            </p:txBody>
          </p:sp>
          <p:sp>
            <p:nvSpPr>
              <p:cNvPr id="492" name="Shape 492"/>
              <p:cNvSpPr/>
              <p:nvPr/>
            </p:nvSpPr>
            <p:spPr>
              <a:xfrm>
                <a:off x="1074737" y="4098925"/>
                <a:ext cx="15875" cy="31749"/>
              </a:xfrm>
              <a:custGeom>
                <a:avLst/>
                <a:gdLst/>
                <a:ahLst/>
                <a:cxnLst/>
                <a:rect l="0" t="0" r="0" b="0"/>
                <a:pathLst>
                  <a:path w="9" h="19" extrusionOk="0">
                    <a:moveTo>
                      <a:pt x="9" y="19"/>
                    </a:moveTo>
                    <a:lnTo>
                      <a:pt x="5" y="14"/>
                    </a:lnTo>
                    <a:lnTo>
                      <a:pt x="3" y="9"/>
                    </a:lnTo>
                    <a:lnTo>
                      <a:pt x="2" y="5"/>
                    </a:lnTo>
                    <a:lnTo>
                      <a:pt x="0" y="0"/>
                    </a:lnTo>
                    <a:lnTo>
                      <a:pt x="3" y="2"/>
                    </a:lnTo>
                    <a:lnTo>
                      <a:pt x="5" y="5"/>
                    </a:lnTo>
                    <a:lnTo>
                      <a:pt x="7" y="9"/>
                    </a:lnTo>
                    <a:lnTo>
                      <a:pt x="8" y="14"/>
                    </a:lnTo>
                    <a:lnTo>
                      <a:pt x="9" y="19"/>
                    </a:lnTo>
                  </a:path>
                </a:pathLst>
              </a:custGeom>
              <a:solidFill>
                <a:srgbClr val="3F5F00"/>
              </a:solidFill>
              <a:ln>
                <a:noFill/>
              </a:ln>
            </p:spPr>
            <p:txBody>
              <a:bodyPr lIns="91425" tIns="45700" rIns="91425" bIns="45700" anchor="t" anchorCtr="0">
                <a:noAutofit/>
              </a:bodyPr>
              <a:lstStyle/>
              <a:p>
                <a:pPr>
                  <a:spcBef>
                    <a:spcPts val="0"/>
                  </a:spcBef>
                  <a:buNone/>
                </a:pPr>
                <a:endParaRPr/>
              </a:p>
            </p:txBody>
          </p:sp>
          <p:sp>
            <p:nvSpPr>
              <p:cNvPr id="493" name="Shape 493"/>
              <p:cNvSpPr/>
              <p:nvPr/>
            </p:nvSpPr>
            <p:spPr>
              <a:xfrm>
                <a:off x="1063625" y="4132262"/>
                <a:ext cx="22224" cy="6349"/>
              </a:xfrm>
              <a:custGeom>
                <a:avLst/>
                <a:gdLst/>
                <a:ahLst/>
                <a:cxnLst/>
                <a:rect l="0" t="0" r="0" b="0"/>
                <a:pathLst>
                  <a:path w="13" h="3" extrusionOk="0">
                    <a:moveTo>
                      <a:pt x="13" y="3"/>
                    </a:moveTo>
                    <a:lnTo>
                      <a:pt x="9" y="2"/>
                    </a:lnTo>
                    <a:lnTo>
                      <a:pt x="4" y="1"/>
                    </a:lnTo>
                    <a:lnTo>
                      <a:pt x="0" y="0"/>
                    </a:lnTo>
                    <a:lnTo>
                      <a:pt x="4" y="0"/>
                    </a:lnTo>
                    <a:lnTo>
                      <a:pt x="7" y="1"/>
                    </a:lnTo>
                    <a:lnTo>
                      <a:pt x="11" y="1"/>
                    </a:lnTo>
                    <a:lnTo>
                      <a:pt x="13" y="3"/>
                    </a:lnTo>
                  </a:path>
                </a:pathLst>
              </a:custGeom>
              <a:solidFill>
                <a:srgbClr val="3F5F00"/>
              </a:solidFill>
              <a:ln>
                <a:noFill/>
              </a:ln>
            </p:spPr>
            <p:txBody>
              <a:bodyPr lIns="91425" tIns="45700" rIns="91425" bIns="45700" anchor="t" anchorCtr="0">
                <a:noAutofit/>
              </a:bodyPr>
              <a:lstStyle/>
              <a:p>
                <a:pPr>
                  <a:spcBef>
                    <a:spcPts val="0"/>
                  </a:spcBef>
                  <a:buNone/>
                </a:pPr>
                <a:endParaRPr/>
              </a:p>
            </p:txBody>
          </p:sp>
        </p:grpSp>
        <p:grpSp>
          <p:nvGrpSpPr>
            <p:cNvPr id="494" name="Shape 494"/>
            <p:cNvGrpSpPr/>
            <p:nvPr/>
          </p:nvGrpSpPr>
          <p:grpSpPr>
            <a:xfrm>
              <a:off x="1243012" y="4100512"/>
              <a:ext cx="25399" cy="38099"/>
              <a:chOff x="1243012" y="4100512"/>
              <a:chExt cx="25399" cy="38099"/>
            </a:xfrm>
          </p:grpSpPr>
          <p:sp>
            <p:nvSpPr>
              <p:cNvPr id="495" name="Shape 495"/>
              <p:cNvSpPr/>
              <p:nvPr/>
            </p:nvSpPr>
            <p:spPr>
              <a:xfrm>
                <a:off x="1244600" y="4113212"/>
                <a:ext cx="23812" cy="23812"/>
              </a:xfrm>
              <a:custGeom>
                <a:avLst/>
                <a:gdLst/>
                <a:ahLst/>
                <a:cxnLst/>
                <a:rect l="0" t="0" r="0" b="0"/>
                <a:pathLst>
                  <a:path w="14" h="14" extrusionOk="0">
                    <a:moveTo>
                      <a:pt x="0" y="14"/>
                    </a:moveTo>
                    <a:lnTo>
                      <a:pt x="5" y="11"/>
                    </a:lnTo>
                    <a:lnTo>
                      <a:pt x="10" y="6"/>
                    </a:lnTo>
                    <a:lnTo>
                      <a:pt x="14" y="0"/>
                    </a:lnTo>
                    <a:lnTo>
                      <a:pt x="10" y="1"/>
                    </a:lnTo>
                    <a:lnTo>
                      <a:pt x="6" y="3"/>
                    </a:lnTo>
                    <a:lnTo>
                      <a:pt x="3" y="8"/>
                    </a:lnTo>
                    <a:lnTo>
                      <a:pt x="0" y="14"/>
                    </a:lnTo>
                  </a:path>
                </a:pathLst>
              </a:custGeom>
              <a:solidFill>
                <a:srgbClr val="3F5F00"/>
              </a:solidFill>
              <a:ln>
                <a:noFill/>
              </a:ln>
            </p:spPr>
            <p:txBody>
              <a:bodyPr lIns="91425" tIns="45700" rIns="91425" bIns="45700" anchor="t" anchorCtr="0">
                <a:noAutofit/>
              </a:bodyPr>
              <a:lstStyle/>
              <a:p>
                <a:pPr>
                  <a:spcBef>
                    <a:spcPts val="0"/>
                  </a:spcBef>
                  <a:buNone/>
                </a:pPr>
                <a:endParaRPr/>
              </a:p>
            </p:txBody>
          </p:sp>
          <p:sp>
            <p:nvSpPr>
              <p:cNvPr id="496" name="Shape 496"/>
              <p:cNvSpPr/>
              <p:nvPr/>
            </p:nvSpPr>
            <p:spPr>
              <a:xfrm>
                <a:off x="1243012" y="4100512"/>
                <a:ext cx="14286" cy="31749"/>
              </a:xfrm>
              <a:custGeom>
                <a:avLst/>
                <a:gdLst/>
                <a:ahLst/>
                <a:cxnLst/>
                <a:rect l="0" t="0" r="0" b="0"/>
                <a:pathLst>
                  <a:path w="8" h="19" extrusionOk="0">
                    <a:moveTo>
                      <a:pt x="0" y="19"/>
                    </a:moveTo>
                    <a:lnTo>
                      <a:pt x="4" y="13"/>
                    </a:lnTo>
                    <a:lnTo>
                      <a:pt x="6" y="9"/>
                    </a:lnTo>
                    <a:lnTo>
                      <a:pt x="7" y="5"/>
                    </a:lnTo>
                    <a:lnTo>
                      <a:pt x="8" y="0"/>
                    </a:lnTo>
                    <a:lnTo>
                      <a:pt x="6" y="2"/>
                    </a:lnTo>
                    <a:lnTo>
                      <a:pt x="4" y="5"/>
                    </a:lnTo>
                    <a:lnTo>
                      <a:pt x="2" y="9"/>
                    </a:lnTo>
                    <a:lnTo>
                      <a:pt x="0" y="14"/>
                    </a:lnTo>
                    <a:lnTo>
                      <a:pt x="0" y="19"/>
                    </a:lnTo>
                  </a:path>
                </a:pathLst>
              </a:custGeom>
              <a:solidFill>
                <a:srgbClr val="3F5F00"/>
              </a:solidFill>
              <a:ln>
                <a:noFill/>
              </a:ln>
            </p:spPr>
            <p:txBody>
              <a:bodyPr lIns="91425" tIns="45700" rIns="91425" bIns="45700" anchor="t" anchorCtr="0">
                <a:noAutofit/>
              </a:bodyPr>
              <a:lstStyle/>
              <a:p>
                <a:pPr>
                  <a:spcBef>
                    <a:spcPts val="0"/>
                  </a:spcBef>
                  <a:buNone/>
                </a:pPr>
                <a:endParaRPr/>
              </a:p>
            </p:txBody>
          </p:sp>
          <p:sp>
            <p:nvSpPr>
              <p:cNvPr id="497" name="Shape 497"/>
              <p:cNvSpPr/>
              <p:nvPr/>
            </p:nvSpPr>
            <p:spPr>
              <a:xfrm>
                <a:off x="1247775" y="4132262"/>
                <a:ext cx="20637" cy="6349"/>
              </a:xfrm>
              <a:custGeom>
                <a:avLst/>
                <a:gdLst/>
                <a:ahLst/>
                <a:cxnLst/>
                <a:rect l="0" t="0" r="0" b="0"/>
                <a:pathLst>
                  <a:path w="12" h="3" extrusionOk="0">
                    <a:moveTo>
                      <a:pt x="0" y="3"/>
                    </a:moveTo>
                    <a:lnTo>
                      <a:pt x="4" y="2"/>
                    </a:lnTo>
                    <a:lnTo>
                      <a:pt x="9" y="2"/>
                    </a:lnTo>
                    <a:lnTo>
                      <a:pt x="12" y="0"/>
                    </a:lnTo>
                    <a:lnTo>
                      <a:pt x="9" y="0"/>
                    </a:lnTo>
                    <a:lnTo>
                      <a:pt x="5" y="1"/>
                    </a:lnTo>
                    <a:lnTo>
                      <a:pt x="2" y="2"/>
                    </a:lnTo>
                    <a:lnTo>
                      <a:pt x="0" y="3"/>
                    </a:lnTo>
                  </a:path>
                </a:pathLst>
              </a:custGeom>
              <a:solidFill>
                <a:srgbClr val="3F5F00"/>
              </a:solidFill>
              <a:ln>
                <a:noFill/>
              </a:ln>
            </p:spPr>
            <p:txBody>
              <a:bodyPr lIns="91425" tIns="45700" rIns="91425" bIns="45700" anchor="t" anchorCtr="0">
                <a:noAutofit/>
              </a:bodyPr>
              <a:lstStyle/>
              <a:p>
                <a:pPr>
                  <a:spcBef>
                    <a:spcPts val="0"/>
                  </a:spcBef>
                  <a:buNone/>
                </a:pPr>
                <a:endParaRPr/>
              </a:p>
            </p:txBody>
          </p:sp>
        </p:grpSp>
      </p:grpSp>
      <p:grpSp>
        <p:nvGrpSpPr>
          <p:cNvPr id="498" name="Shape 498"/>
          <p:cNvGrpSpPr/>
          <p:nvPr/>
        </p:nvGrpSpPr>
        <p:grpSpPr>
          <a:xfrm>
            <a:off x="1001712" y="3752850"/>
            <a:ext cx="342900" cy="288924"/>
            <a:chOff x="1001712" y="3905250"/>
            <a:chExt cx="342900" cy="288924"/>
          </a:xfrm>
        </p:grpSpPr>
        <p:grpSp>
          <p:nvGrpSpPr>
            <p:cNvPr id="499" name="Shape 499"/>
            <p:cNvGrpSpPr/>
            <p:nvPr/>
          </p:nvGrpSpPr>
          <p:grpSpPr>
            <a:xfrm>
              <a:off x="1076325" y="3905250"/>
              <a:ext cx="190499" cy="261937"/>
              <a:chOff x="1076325" y="3905250"/>
              <a:chExt cx="190499" cy="261937"/>
            </a:xfrm>
          </p:grpSpPr>
          <p:grpSp>
            <p:nvGrpSpPr>
              <p:cNvPr id="500" name="Shape 500"/>
              <p:cNvGrpSpPr/>
              <p:nvPr/>
            </p:nvGrpSpPr>
            <p:grpSpPr>
              <a:xfrm>
                <a:off x="1076325" y="3905250"/>
                <a:ext cx="190499" cy="261937"/>
                <a:chOff x="1076325" y="3905250"/>
                <a:chExt cx="190499" cy="261937"/>
              </a:xfrm>
            </p:grpSpPr>
            <p:grpSp>
              <p:nvGrpSpPr>
                <p:cNvPr id="501" name="Shape 501"/>
                <p:cNvGrpSpPr/>
                <p:nvPr/>
              </p:nvGrpSpPr>
              <p:grpSpPr>
                <a:xfrm>
                  <a:off x="1076325" y="3905250"/>
                  <a:ext cx="190499" cy="57149"/>
                  <a:chOff x="1076325" y="3905250"/>
                  <a:chExt cx="190499" cy="57149"/>
                </a:xfrm>
              </p:grpSpPr>
              <p:sp>
                <p:nvSpPr>
                  <p:cNvPr id="502" name="Shape 502"/>
                  <p:cNvSpPr/>
                  <p:nvPr/>
                </p:nvSpPr>
                <p:spPr>
                  <a:xfrm>
                    <a:off x="1076325" y="3905250"/>
                    <a:ext cx="93661" cy="57149"/>
                  </a:xfrm>
                  <a:custGeom>
                    <a:avLst/>
                    <a:gdLst/>
                    <a:ahLst/>
                    <a:cxnLst/>
                    <a:rect l="0" t="0" r="0" b="0"/>
                    <a:pathLst>
                      <a:path w="58" h="35" extrusionOk="0">
                        <a:moveTo>
                          <a:pt x="0" y="0"/>
                        </a:moveTo>
                        <a:lnTo>
                          <a:pt x="58" y="0"/>
                        </a:lnTo>
                        <a:lnTo>
                          <a:pt x="58" y="35"/>
                        </a:lnTo>
                        <a:lnTo>
                          <a:pt x="17" y="35"/>
                        </a:lnTo>
                        <a:lnTo>
                          <a:pt x="17" y="17"/>
                        </a:lnTo>
                        <a:lnTo>
                          <a:pt x="16" y="14"/>
                        </a:lnTo>
                        <a:lnTo>
                          <a:pt x="15" y="13"/>
                        </a:lnTo>
                        <a:lnTo>
                          <a:pt x="12" y="12"/>
                        </a:lnTo>
                        <a:lnTo>
                          <a:pt x="0" y="12"/>
                        </a:lnTo>
                        <a:lnTo>
                          <a:pt x="0" y="0"/>
                        </a:lnTo>
                      </a:path>
                    </a:pathLst>
                  </a:custGeom>
                  <a:solidFill>
                    <a:srgbClr val="008000"/>
                  </a:solidFill>
                  <a:ln w="12700" cap="rnd">
                    <a:solidFill>
                      <a:srgbClr val="3F5F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503" name="Shape 503"/>
                  <p:cNvSpPr/>
                  <p:nvPr/>
                </p:nvSpPr>
                <p:spPr>
                  <a:xfrm>
                    <a:off x="1173162" y="3905250"/>
                    <a:ext cx="93661" cy="57149"/>
                  </a:xfrm>
                  <a:custGeom>
                    <a:avLst/>
                    <a:gdLst/>
                    <a:ahLst/>
                    <a:cxnLst/>
                    <a:rect l="0" t="0" r="0" b="0"/>
                    <a:pathLst>
                      <a:path w="58" h="35" extrusionOk="0">
                        <a:moveTo>
                          <a:pt x="58" y="0"/>
                        </a:moveTo>
                        <a:lnTo>
                          <a:pt x="0" y="0"/>
                        </a:lnTo>
                        <a:lnTo>
                          <a:pt x="0" y="35"/>
                        </a:lnTo>
                        <a:lnTo>
                          <a:pt x="42" y="35"/>
                        </a:lnTo>
                        <a:lnTo>
                          <a:pt x="42" y="17"/>
                        </a:lnTo>
                        <a:lnTo>
                          <a:pt x="42" y="14"/>
                        </a:lnTo>
                        <a:lnTo>
                          <a:pt x="44" y="13"/>
                        </a:lnTo>
                        <a:lnTo>
                          <a:pt x="46" y="12"/>
                        </a:lnTo>
                        <a:lnTo>
                          <a:pt x="58" y="12"/>
                        </a:lnTo>
                        <a:lnTo>
                          <a:pt x="58" y="0"/>
                        </a:lnTo>
                      </a:path>
                    </a:pathLst>
                  </a:custGeom>
                  <a:solidFill>
                    <a:srgbClr val="008000"/>
                  </a:solidFill>
                  <a:ln w="12700" cap="rnd">
                    <a:solidFill>
                      <a:srgbClr val="3F5F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grpSp>
            <p:sp>
              <p:nvSpPr>
                <p:cNvPr id="504" name="Shape 504"/>
                <p:cNvSpPr/>
                <p:nvPr/>
              </p:nvSpPr>
              <p:spPr>
                <a:xfrm>
                  <a:off x="1085850" y="3910012"/>
                  <a:ext cx="160337" cy="257175"/>
                </a:xfrm>
                <a:prstGeom prst="ellipse">
                  <a:avLst/>
                </a:prstGeom>
                <a:solidFill>
                  <a:srgbClr val="3F5F00"/>
                </a:solidFill>
                <a:ln w="12700" cap="rnd">
                  <a:solidFill>
                    <a:srgbClr val="DFFFBF"/>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grpSp>
          <p:grpSp>
            <p:nvGrpSpPr>
              <p:cNvPr id="505" name="Shape 505"/>
              <p:cNvGrpSpPr/>
              <p:nvPr/>
            </p:nvGrpSpPr>
            <p:grpSpPr>
              <a:xfrm>
                <a:off x="1085850" y="3914775"/>
                <a:ext cx="157162" cy="231775"/>
                <a:chOff x="1085850" y="3914775"/>
                <a:chExt cx="157162" cy="231775"/>
              </a:xfrm>
            </p:grpSpPr>
            <p:sp>
              <p:nvSpPr>
                <p:cNvPr id="506" name="Shape 506"/>
                <p:cNvSpPr/>
                <p:nvPr/>
              </p:nvSpPr>
              <p:spPr>
                <a:xfrm>
                  <a:off x="1196975" y="4057650"/>
                  <a:ext cx="46037" cy="88900"/>
                </a:xfrm>
                <a:custGeom>
                  <a:avLst/>
                  <a:gdLst/>
                  <a:ahLst/>
                  <a:cxnLst/>
                  <a:rect l="0" t="0" r="0" b="0"/>
                  <a:pathLst>
                    <a:path w="28" h="55" extrusionOk="0">
                      <a:moveTo>
                        <a:pt x="0" y="0"/>
                      </a:moveTo>
                      <a:lnTo>
                        <a:pt x="5" y="3"/>
                      </a:lnTo>
                      <a:lnTo>
                        <a:pt x="6" y="11"/>
                      </a:lnTo>
                      <a:lnTo>
                        <a:pt x="14" y="15"/>
                      </a:lnTo>
                      <a:lnTo>
                        <a:pt x="23" y="17"/>
                      </a:lnTo>
                      <a:lnTo>
                        <a:pt x="28" y="21"/>
                      </a:lnTo>
                      <a:lnTo>
                        <a:pt x="27" y="24"/>
                      </a:lnTo>
                      <a:lnTo>
                        <a:pt x="26" y="29"/>
                      </a:lnTo>
                      <a:lnTo>
                        <a:pt x="24" y="33"/>
                      </a:lnTo>
                      <a:lnTo>
                        <a:pt x="23" y="38"/>
                      </a:lnTo>
                      <a:lnTo>
                        <a:pt x="21" y="41"/>
                      </a:lnTo>
                      <a:lnTo>
                        <a:pt x="19" y="45"/>
                      </a:lnTo>
                      <a:lnTo>
                        <a:pt x="16" y="51"/>
                      </a:lnTo>
                      <a:lnTo>
                        <a:pt x="13" y="55"/>
                      </a:lnTo>
                      <a:lnTo>
                        <a:pt x="4" y="16"/>
                      </a:lnTo>
                      <a:lnTo>
                        <a:pt x="0" y="10"/>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507" name="Shape 507"/>
                <p:cNvSpPr/>
                <p:nvPr/>
              </p:nvSpPr>
              <p:spPr>
                <a:xfrm>
                  <a:off x="1143000" y="4044950"/>
                  <a:ext cx="69850" cy="101599"/>
                </a:xfrm>
                <a:custGeom>
                  <a:avLst/>
                  <a:gdLst/>
                  <a:ahLst/>
                  <a:cxnLst/>
                  <a:rect l="0" t="0" r="0" b="0"/>
                  <a:pathLst>
                    <a:path w="43" h="63" extrusionOk="0">
                      <a:moveTo>
                        <a:pt x="43" y="63"/>
                      </a:moveTo>
                      <a:lnTo>
                        <a:pt x="24" y="63"/>
                      </a:lnTo>
                      <a:lnTo>
                        <a:pt x="16" y="63"/>
                      </a:lnTo>
                      <a:lnTo>
                        <a:pt x="16" y="51"/>
                      </a:lnTo>
                      <a:lnTo>
                        <a:pt x="12" y="36"/>
                      </a:lnTo>
                      <a:lnTo>
                        <a:pt x="8" y="21"/>
                      </a:lnTo>
                      <a:lnTo>
                        <a:pt x="8" y="12"/>
                      </a:lnTo>
                      <a:lnTo>
                        <a:pt x="3" y="7"/>
                      </a:lnTo>
                      <a:lnTo>
                        <a:pt x="0" y="0"/>
                      </a:lnTo>
                      <a:lnTo>
                        <a:pt x="5" y="4"/>
                      </a:lnTo>
                      <a:lnTo>
                        <a:pt x="11" y="8"/>
                      </a:lnTo>
                      <a:lnTo>
                        <a:pt x="17" y="9"/>
                      </a:lnTo>
                      <a:lnTo>
                        <a:pt x="19" y="10"/>
                      </a:lnTo>
                      <a:lnTo>
                        <a:pt x="22" y="10"/>
                      </a:lnTo>
                      <a:lnTo>
                        <a:pt x="26" y="9"/>
                      </a:lnTo>
                      <a:lnTo>
                        <a:pt x="29" y="7"/>
                      </a:lnTo>
                      <a:lnTo>
                        <a:pt x="30" y="17"/>
                      </a:lnTo>
                      <a:lnTo>
                        <a:pt x="33" y="23"/>
                      </a:lnTo>
                      <a:lnTo>
                        <a:pt x="39" y="47"/>
                      </a:lnTo>
                      <a:lnTo>
                        <a:pt x="43" y="63"/>
                      </a:lnTo>
                    </a:path>
                  </a:pathLst>
                </a:custGeom>
                <a:solidFill>
                  <a:srgbClr val="DFFFBF"/>
                </a:solidFill>
                <a:ln>
                  <a:noFill/>
                </a:ln>
              </p:spPr>
              <p:txBody>
                <a:bodyPr lIns="91425" tIns="45700" rIns="91425" bIns="45700" anchor="t" anchorCtr="0">
                  <a:noAutofit/>
                </a:bodyPr>
                <a:lstStyle/>
                <a:p>
                  <a:pPr>
                    <a:spcBef>
                      <a:spcPts val="0"/>
                    </a:spcBef>
                    <a:buNone/>
                  </a:pPr>
                  <a:endParaRPr/>
                </a:p>
              </p:txBody>
            </p:sp>
            <p:sp>
              <p:nvSpPr>
                <p:cNvPr id="508" name="Shape 508"/>
                <p:cNvSpPr/>
                <p:nvPr/>
              </p:nvSpPr>
              <p:spPr>
                <a:xfrm>
                  <a:off x="1130300" y="3924300"/>
                  <a:ext cx="74611" cy="126999"/>
                </a:xfrm>
                <a:custGeom>
                  <a:avLst/>
                  <a:gdLst/>
                  <a:ahLst/>
                  <a:cxnLst/>
                  <a:rect l="0" t="0" r="0" b="0"/>
                  <a:pathLst>
                    <a:path w="46" h="79" extrusionOk="0">
                      <a:moveTo>
                        <a:pt x="5" y="63"/>
                      </a:moveTo>
                      <a:lnTo>
                        <a:pt x="5" y="54"/>
                      </a:lnTo>
                      <a:lnTo>
                        <a:pt x="2" y="43"/>
                      </a:lnTo>
                      <a:lnTo>
                        <a:pt x="0" y="27"/>
                      </a:lnTo>
                      <a:lnTo>
                        <a:pt x="6" y="10"/>
                      </a:lnTo>
                      <a:lnTo>
                        <a:pt x="14" y="4"/>
                      </a:lnTo>
                      <a:lnTo>
                        <a:pt x="24" y="1"/>
                      </a:lnTo>
                      <a:lnTo>
                        <a:pt x="32" y="0"/>
                      </a:lnTo>
                      <a:lnTo>
                        <a:pt x="39" y="5"/>
                      </a:lnTo>
                      <a:lnTo>
                        <a:pt x="44" y="18"/>
                      </a:lnTo>
                      <a:lnTo>
                        <a:pt x="46" y="29"/>
                      </a:lnTo>
                      <a:lnTo>
                        <a:pt x="46" y="43"/>
                      </a:lnTo>
                      <a:lnTo>
                        <a:pt x="45" y="54"/>
                      </a:lnTo>
                      <a:lnTo>
                        <a:pt x="44" y="58"/>
                      </a:lnTo>
                      <a:lnTo>
                        <a:pt x="43" y="62"/>
                      </a:lnTo>
                      <a:lnTo>
                        <a:pt x="41" y="66"/>
                      </a:lnTo>
                      <a:lnTo>
                        <a:pt x="38" y="68"/>
                      </a:lnTo>
                      <a:lnTo>
                        <a:pt x="36" y="70"/>
                      </a:lnTo>
                      <a:lnTo>
                        <a:pt x="36" y="77"/>
                      </a:lnTo>
                      <a:lnTo>
                        <a:pt x="33" y="78"/>
                      </a:lnTo>
                      <a:lnTo>
                        <a:pt x="30" y="79"/>
                      </a:lnTo>
                      <a:lnTo>
                        <a:pt x="24" y="79"/>
                      </a:lnTo>
                      <a:lnTo>
                        <a:pt x="19" y="77"/>
                      </a:lnTo>
                      <a:lnTo>
                        <a:pt x="12" y="73"/>
                      </a:lnTo>
                      <a:lnTo>
                        <a:pt x="7" y="69"/>
                      </a:lnTo>
                      <a:lnTo>
                        <a:pt x="5" y="63"/>
                      </a:lnTo>
                    </a:path>
                  </a:pathLst>
                </a:custGeom>
                <a:solidFill>
                  <a:srgbClr val="BFFFBF"/>
                </a:solidFill>
                <a:ln>
                  <a:noFill/>
                </a:ln>
              </p:spPr>
              <p:txBody>
                <a:bodyPr lIns="91425" tIns="45700" rIns="91425" bIns="45700" anchor="t" anchorCtr="0">
                  <a:noAutofit/>
                </a:bodyPr>
                <a:lstStyle/>
                <a:p>
                  <a:pPr>
                    <a:spcBef>
                      <a:spcPts val="0"/>
                    </a:spcBef>
                    <a:buNone/>
                  </a:pPr>
                  <a:endParaRPr/>
                </a:p>
              </p:txBody>
            </p:sp>
            <p:sp>
              <p:nvSpPr>
                <p:cNvPr id="509" name="Shape 509"/>
                <p:cNvSpPr/>
                <p:nvPr/>
              </p:nvSpPr>
              <p:spPr>
                <a:xfrm>
                  <a:off x="1130300" y="3981450"/>
                  <a:ext cx="52386" cy="84137"/>
                </a:xfrm>
                <a:custGeom>
                  <a:avLst/>
                  <a:gdLst/>
                  <a:ahLst/>
                  <a:cxnLst/>
                  <a:rect l="0" t="0" r="0" b="0"/>
                  <a:pathLst>
                    <a:path w="32" h="52" extrusionOk="0">
                      <a:moveTo>
                        <a:pt x="10" y="0"/>
                      </a:moveTo>
                      <a:lnTo>
                        <a:pt x="12" y="10"/>
                      </a:lnTo>
                      <a:lnTo>
                        <a:pt x="14" y="17"/>
                      </a:lnTo>
                      <a:lnTo>
                        <a:pt x="15" y="23"/>
                      </a:lnTo>
                      <a:lnTo>
                        <a:pt x="18" y="29"/>
                      </a:lnTo>
                      <a:lnTo>
                        <a:pt x="18" y="31"/>
                      </a:lnTo>
                      <a:lnTo>
                        <a:pt x="21" y="34"/>
                      </a:lnTo>
                      <a:lnTo>
                        <a:pt x="22" y="35"/>
                      </a:lnTo>
                      <a:lnTo>
                        <a:pt x="25" y="36"/>
                      </a:lnTo>
                      <a:lnTo>
                        <a:pt x="27" y="36"/>
                      </a:lnTo>
                      <a:lnTo>
                        <a:pt x="29" y="36"/>
                      </a:lnTo>
                      <a:lnTo>
                        <a:pt x="30" y="36"/>
                      </a:lnTo>
                      <a:lnTo>
                        <a:pt x="32" y="36"/>
                      </a:lnTo>
                      <a:lnTo>
                        <a:pt x="30" y="39"/>
                      </a:lnTo>
                      <a:lnTo>
                        <a:pt x="26" y="42"/>
                      </a:lnTo>
                      <a:lnTo>
                        <a:pt x="24" y="45"/>
                      </a:lnTo>
                      <a:lnTo>
                        <a:pt x="22" y="49"/>
                      </a:lnTo>
                      <a:lnTo>
                        <a:pt x="20" y="51"/>
                      </a:lnTo>
                      <a:lnTo>
                        <a:pt x="16" y="52"/>
                      </a:lnTo>
                      <a:lnTo>
                        <a:pt x="11" y="52"/>
                      </a:lnTo>
                      <a:lnTo>
                        <a:pt x="2" y="44"/>
                      </a:lnTo>
                      <a:lnTo>
                        <a:pt x="0" y="38"/>
                      </a:lnTo>
                      <a:lnTo>
                        <a:pt x="3" y="25"/>
                      </a:lnTo>
                      <a:lnTo>
                        <a:pt x="6" y="12"/>
                      </a:lnTo>
                      <a:lnTo>
                        <a:pt x="10" y="0"/>
                      </a:lnTo>
                    </a:path>
                  </a:pathLst>
                </a:custGeom>
                <a:solidFill>
                  <a:srgbClr val="3F5F00"/>
                </a:solidFill>
                <a:ln>
                  <a:noFill/>
                </a:ln>
              </p:spPr>
              <p:txBody>
                <a:bodyPr lIns="91425" tIns="45700" rIns="91425" bIns="45700" anchor="t" anchorCtr="0">
                  <a:noAutofit/>
                </a:bodyPr>
                <a:lstStyle/>
                <a:p>
                  <a:pPr>
                    <a:spcBef>
                      <a:spcPts val="0"/>
                    </a:spcBef>
                    <a:buNone/>
                  </a:pPr>
                  <a:endParaRPr/>
                </a:p>
              </p:txBody>
            </p:sp>
            <p:grpSp>
              <p:nvGrpSpPr>
                <p:cNvPr id="510" name="Shape 510"/>
                <p:cNvGrpSpPr/>
                <p:nvPr/>
              </p:nvGrpSpPr>
              <p:grpSpPr>
                <a:xfrm>
                  <a:off x="1165225" y="3960812"/>
                  <a:ext cx="39687" cy="57149"/>
                  <a:chOff x="1165225" y="3960812"/>
                  <a:chExt cx="39687" cy="57149"/>
                </a:xfrm>
              </p:grpSpPr>
              <p:sp>
                <p:nvSpPr>
                  <p:cNvPr id="511" name="Shape 511"/>
                  <p:cNvSpPr/>
                  <p:nvPr/>
                </p:nvSpPr>
                <p:spPr>
                  <a:xfrm>
                    <a:off x="1184275" y="4008437"/>
                    <a:ext cx="9524" cy="9524"/>
                  </a:xfrm>
                  <a:custGeom>
                    <a:avLst/>
                    <a:gdLst/>
                    <a:ahLst/>
                    <a:cxnLst/>
                    <a:rect l="0" t="0" r="0" b="0"/>
                    <a:pathLst>
                      <a:path w="5" h="5" extrusionOk="0">
                        <a:moveTo>
                          <a:pt x="0" y="3"/>
                        </a:moveTo>
                        <a:lnTo>
                          <a:pt x="0" y="5"/>
                        </a:lnTo>
                        <a:lnTo>
                          <a:pt x="1" y="5"/>
                        </a:lnTo>
                        <a:lnTo>
                          <a:pt x="2" y="5"/>
                        </a:lnTo>
                        <a:lnTo>
                          <a:pt x="3" y="5"/>
                        </a:lnTo>
                        <a:lnTo>
                          <a:pt x="4" y="5"/>
                        </a:lnTo>
                        <a:lnTo>
                          <a:pt x="5" y="3"/>
                        </a:lnTo>
                        <a:lnTo>
                          <a:pt x="4" y="2"/>
                        </a:lnTo>
                        <a:lnTo>
                          <a:pt x="3" y="0"/>
                        </a:lnTo>
                        <a:lnTo>
                          <a:pt x="1" y="0"/>
                        </a:lnTo>
                        <a:lnTo>
                          <a:pt x="0" y="2"/>
                        </a:lnTo>
                        <a:lnTo>
                          <a:pt x="0" y="3"/>
                        </a:lnTo>
                      </a:path>
                    </a:pathLst>
                  </a:custGeom>
                  <a:solidFill>
                    <a:srgbClr val="3F5F00"/>
                  </a:solidFill>
                  <a:ln>
                    <a:noFill/>
                  </a:ln>
                </p:spPr>
                <p:txBody>
                  <a:bodyPr lIns="91425" tIns="45700" rIns="91425" bIns="45700" anchor="t" anchorCtr="0">
                    <a:noAutofit/>
                  </a:bodyPr>
                  <a:lstStyle/>
                  <a:p>
                    <a:pPr>
                      <a:spcBef>
                        <a:spcPts val="0"/>
                      </a:spcBef>
                      <a:buNone/>
                    </a:pPr>
                    <a:endParaRPr/>
                  </a:p>
                </p:txBody>
              </p:sp>
              <p:sp>
                <p:nvSpPr>
                  <p:cNvPr id="512" name="Shape 512"/>
                  <p:cNvSpPr/>
                  <p:nvPr/>
                </p:nvSpPr>
                <p:spPr>
                  <a:xfrm>
                    <a:off x="1184275" y="3995737"/>
                    <a:ext cx="6349" cy="7937"/>
                  </a:xfrm>
                  <a:custGeom>
                    <a:avLst/>
                    <a:gdLst/>
                    <a:ahLst/>
                    <a:cxnLst/>
                    <a:rect l="0" t="0" r="0" b="0"/>
                    <a:pathLst>
                      <a:path w="3" h="4" extrusionOk="0">
                        <a:moveTo>
                          <a:pt x="1" y="3"/>
                        </a:moveTo>
                        <a:lnTo>
                          <a:pt x="0" y="4"/>
                        </a:lnTo>
                        <a:lnTo>
                          <a:pt x="0" y="3"/>
                        </a:lnTo>
                        <a:lnTo>
                          <a:pt x="0" y="2"/>
                        </a:lnTo>
                        <a:lnTo>
                          <a:pt x="0" y="1"/>
                        </a:lnTo>
                        <a:lnTo>
                          <a:pt x="1" y="1"/>
                        </a:lnTo>
                        <a:lnTo>
                          <a:pt x="2" y="0"/>
                        </a:lnTo>
                        <a:lnTo>
                          <a:pt x="2" y="1"/>
                        </a:lnTo>
                        <a:lnTo>
                          <a:pt x="3" y="2"/>
                        </a:lnTo>
                        <a:lnTo>
                          <a:pt x="3" y="3"/>
                        </a:lnTo>
                        <a:lnTo>
                          <a:pt x="2" y="3"/>
                        </a:lnTo>
                        <a:lnTo>
                          <a:pt x="2" y="2"/>
                        </a:lnTo>
                        <a:lnTo>
                          <a:pt x="2" y="3"/>
                        </a:lnTo>
                        <a:lnTo>
                          <a:pt x="1" y="3"/>
                        </a:lnTo>
                      </a:path>
                    </a:pathLst>
                  </a:custGeom>
                  <a:solidFill>
                    <a:srgbClr val="3F5F00"/>
                  </a:solidFill>
                  <a:ln>
                    <a:noFill/>
                  </a:ln>
                </p:spPr>
                <p:txBody>
                  <a:bodyPr lIns="91425" tIns="45700" rIns="91425" bIns="45700" anchor="t" anchorCtr="0">
                    <a:noAutofit/>
                  </a:bodyPr>
                  <a:lstStyle/>
                  <a:p>
                    <a:pPr>
                      <a:spcBef>
                        <a:spcPts val="0"/>
                      </a:spcBef>
                      <a:buNone/>
                    </a:pPr>
                    <a:endParaRPr/>
                  </a:p>
                </p:txBody>
              </p:sp>
              <p:sp>
                <p:nvSpPr>
                  <p:cNvPr id="513" name="Shape 513"/>
                  <p:cNvSpPr/>
                  <p:nvPr/>
                </p:nvSpPr>
                <p:spPr>
                  <a:xfrm>
                    <a:off x="1165225" y="3967162"/>
                    <a:ext cx="17461" cy="22224"/>
                  </a:xfrm>
                  <a:custGeom>
                    <a:avLst/>
                    <a:gdLst/>
                    <a:ahLst/>
                    <a:cxnLst/>
                    <a:rect l="0" t="0" r="0" b="0"/>
                    <a:pathLst>
                      <a:path w="10" h="13" extrusionOk="0">
                        <a:moveTo>
                          <a:pt x="0" y="2"/>
                        </a:moveTo>
                        <a:lnTo>
                          <a:pt x="2" y="1"/>
                        </a:lnTo>
                        <a:lnTo>
                          <a:pt x="3" y="0"/>
                        </a:lnTo>
                        <a:lnTo>
                          <a:pt x="4" y="0"/>
                        </a:lnTo>
                        <a:lnTo>
                          <a:pt x="7" y="0"/>
                        </a:lnTo>
                        <a:lnTo>
                          <a:pt x="8" y="1"/>
                        </a:lnTo>
                        <a:lnTo>
                          <a:pt x="9" y="2"/>
                        </a:lnTo>
                        <a:lnTo>
                          <a:pt x="9" y="6"/>
                        </a:lnTo>
                        <a:lnTo>
                          <a:pt x="10" y="9"/>
                        </a:lnTo>
                        <a:lnTo>
                          <a:pt x="10" y="13"/>
                        </a:lnTo>
                        <a:lnTo>
                          <a:pt x="9" y="12"/>
                        </a:lnTo>
                        <a:lnTo>
                          <a:pt x="8" y="12"/>
                        </a:lnTo>
                        <a:lnTo>
                          <a:pt x="7" y="12"/>
                        </a:lnTo>
                        <a:lnTo>
                          <a:pt x="8" y="9"/>
                        </a:lnTo>
                        <a:lnTo>
                          <a:pt x="8" y="5"/>
                        </a:lnTo>
                        <a:lnTo>
                          <a:pt x="8" y="3"/>
                        </a:lnTo>
                        <a:lnTo>
                          <a:pt x="7" y="2"/>
                        </a:lnTo>
                        <a:lnTo>
                          <a:pt x="4" y="1"/>
                        </a:lnTo>
                        <a:lnTo>
                          <a:pt x="0" y="2"/>
                        </a:lnTo>
                      </a:path>
                    </a:pathLst>
                  </a:custGeom>
                  <a:solidFill>
                    <a:srgbClr val="3F5F00"/>
                  </a:solidFill>
                  <a:ln>
                    <a:noFill/>
                  </a:ln>
                </p:spPr>
                <p:txBody>
                  <a:bodyPr lIns="91425" tIns="45700" rIns="91425" bIns="45700" anchor="t" anchorCtr="0">
                    <a:noAutofit/>
                  </a:bodyPr>
                  <a:lstStyle/>
                  <a:p>
                    <a:pPr>
                      <a:spcBef>
                        <a:spcPts val="0"/>
                      </a:spcBef>
                      <a:buNone/>
                    </a:pPr>
                    <a:endParaRPr/>
                  </a:p>
                </p:txBody>
              </p:sp>
              <p:sp>
                <p:nvSpPr>
                  <p:cNvPr id="514" name="Shape 514"/>
                  <p:cNvSpPr/>
                  <p:nvPr/>
                </p:nvSpPr>
                <p:spPr>
                  <a:xfrm>
                    <a:off x="1193800" y="3960812"/>
                    <a:ext cx="11112" cy="7937"/>
                  </a:xfrm>
                  <a:custGeom>
                    <a:avLst/>
                    <a:gdLst/>
                    <a:ahLst/>
                    <a:cxnLst/>
                    <a:rect l="0" t="0" r="0" b="0"/>
                    <a:pathLst>
                      <a:path w="6" h="4" extrusionOk="0">
                        <a:moveTo>
                          <a:pt x="0" y="0"/>
                        </a:moveTo>
                        <a:lnTo>
                          <a:pt x="1" y="3"/>
                        </a:lnTo>
                        <a:lnTo>
                          <a:pt x="2" y="4"/>
                        </a:lnTo>
                        <a:lnTo>
                          <a:pt x="4" y="4"/>
                        </a:lnTo>
                        <a:lnTo>
                          <a:pt x="5" y="2"/>
                        </a:lnTo>
                        <a:lnTo>
                          <a:pt x="6" y="0"/>
                        </a:lnTo>
                        <a:lnTo>
                          <a:pt x="4" y="1"/>
                        </a:lnTo>
                        <a:lnTo>
                          <a:pt x="3" y="2"/>
                        </a:lnTo>
                        <a:lnTo>
                          <a:pt x="1" y="0"/>
                        </a:lnTo>
                        <a:lnTo>
                          <a:pt x="0" y="0"/>
                        </a:lnTo>
                      </a:path>
                    </a:pathLst>
                  </a:custGeom>
                  <a:solidFill>
                    <a:srgbClr val="3F5F00"/>
                  </a:solidFill>
                  <a:ln>
                    <a:noFill/>
                  </a:ln>
                </p:spPr>
                <p:txBody>
                  <a:bodyPr lIns="91425" tIns="45700" rIns="91425" bIns="45700" anchor="t" anchorCtr="0">
                    <a:noAutofit/>
                  </a:bodyPr>
                  <a:lstStyle/>
                  <a:p>
                    <a:pPr>
                      <a:spcBef>
                        <a:spcPts val="0"/>
                      </a:spcBef>
                      <a:buNone/>
                    </a:pPr>
                    <a:endParaRPr/>
                  </a:p>
                </p:txBody>
              </p:sp>
              <p:sp>
                <p:nvSpPr>
                  <p:cNvPr id="515" name="Shape 515"/>
                  <p:cNvSpPr/>
                  <p:nvPr/>
                </p:nvSpPr>
                <p:spPr>
                  <a:xfrm>
                    <a:off x="1171575" y="3967162"/>
                    <a:ext cx="3175" cy="9524"/>
                  </a:xfrm>
                  <a:custGeom>
                    <a:avLst/>
                    <a:gdLst/>
                    <a:ahLst/>
                    <a:cxnLst/>
                    <a:rect l="0" t="0" r="0" b="0"/>
                    <a:pathLst>
                      <a:path w="1" h="5" extrusionOk="0">
                        <a:moveTo>
                          <a:pt x="0" y="3"/>
                        </a:moveTo>
                        <a:lnTo>
                          <a:pt x="0" y="5"/>
                        </a:lnTo>
                        <a:lnTo>
                          <a:pt x="1" y="5"/>
                        </a:lnTo>
                        <a:lnTo>
                          <a:pt x="1" y="3"/>
                        </a:lnTo>
                        <a:lnTo>
                          <a:pt x="1" y="2"/>
                        </a:lnTo>
                        <a:lnTo>
                          <a:pt x="1" y="0"/>
                        </a:lnTo>
                        <a:lnTo>
                          <a:pt x="0" y="0"/>
                        </a:lnTo>
                        <a:lnTo>
                          <a:pt x="0" y="3"/>
                        </a:lnTo>
                      </a:path>
                    </a:pathLst>
                  </a:custGeom>
                  <a:solidFill>
                    <a:srgbClr val="3F5F00"/>
                  </a:solidFill>
                  <a:ln>
                    <a:noFill/>
                  </a:ln>
                </p:spPr>
                <p:txBody>
                  <a:bodyPr lIns="91425" tIns="45700" rIns="91425" bIns="45700" anchor="t" anchorCtr="0">
                    <a:noAutofit/>
                  </a:bodyPr>
                  <a:lstStyle/>
                  <a:p>
                    <a:pPr>
                      <a:spcBef>
                        <a:spcPts val="0"/>
                      </a:spcBef>
                      <a:buNone/>
                    </a:pPr>
                    <a:endParaRPr/>
                  </a:p>
                </p:txBody>
              </p:sp>
            </p:grpSp>
            <p:sp>
              <p:nvSpPr>
                <p:cNvPr id="516" name="Shape 516"/>
                <p:cNvSpPr/>
                <p:nvPr/>
              </p:nvSpPr>
              <p:spPr>
                <a:xfrm>
                  <a:off x="1103312" y="3914775"/>
                  <a:ext cx="119062" cy="103186"/>
                </a:xfrm>
                <a:custGeom>
                  <a:avLst/>
                  <a:gdLst/>
                  <a:ahLst/>
                  <a:cxnLst/>
                  <a:rect l="0" t="0" r="0" b="0"/>
                  <a:pathLst>
                    <a:path w="74" h="64" extrusionOk="0">
                      <a:moveTo>
                        <a:pt x="37" y="2"/>
                      </a:moveTo>
                      <a:lnTo>
                        <a:pt x="29" y="3"/>
                      </a:lnTo>
                      <a:lnTo>
                        <a:pt x="23" y="6"/>
                      </a:lnTo>
                      <a:lnTo>
                        <a:pt x="14" y="13"/>
                      </a:lnTo>
                      <a:lnTo>
                        <a:pt x="10" y="24"/>
                      </a:lnTo>
                      <a:lnTo>
                        <a:pt x="6" y="31"/>
                      </a:lnTo>
                      <a:lnTo>
                        <a:pt x="3" y="36"/>
                      </a:lnTo>
                      <a:lnTo>
                        <a:pt x="0" y="41"/>
                      </a:lnTo>
                      <a:lnTo>
                        <a:pt x="3" y="47"/>
                      </a:lnTo>
                      <a:lnTo>
                        <a:pt x="6" y="51"/>
                      </a:lnTo>
                      <a:lnTo>
                        <a:pt x="13" y="54"/>
                      </a:lnTo>
                      <a:lnTo>
                        <a:pt x="19" y="57"/>
                      </a:lnTo>
                      <a:lnTo>
                        <a:pt x="22" y="60"/>
                      </a:lnTo>
                      <a:lnTo>
                        <a:pt x="28" y="64"/>
                      </a:lnTo>
                      <a:lnTo>
                        <a:pt x="32" y="62"/>
                      </a:lnTo>
                      <a:lnTo>
                        <a:pt x="30" y="44"/>
                      </a:lnTo>
                      <a:lnTo>
                        <a:pt x="32" y="28"/>
                      </a:lnTo>
                      <a:lnTo>
                        <a:pt x="35" y="19"/>
                      </a:lnTo>
                      <a:lnTo>
                        <a:pt x="42" y="12"/>
                      </a:lnTo>
                      <a:lnTo>
                        <a:pt x="46" y="11"/>
                      </a:lnTo>
                      <a:lnTo>
                        <a:pt x="51" y="11"/>
                      </a:lnTo>
                      <a:lnTo>
                        <a:pt x="55" y="13"/>
                      </a:lnTo>
                      <a:lnTo>
                        <a:pt x="60" y="17"/>
                      </a:lnTo>
                      <a:lnTo>
                        <a:pt x="61" y="20"/>
                      </a:lnTo>
                      <a:lnTo>
                        <a:pt x="63" y="25"/>
                      </a:lnTo>
                      <a:lnTo>
                        <a:pt x="63" y="29"/>
                      </a:lnTo>
                      <a:lnTo>
                        <a:pt x="62" y="33"/>
                      </a:lnTo>
                      <a:lnTo>
                        <a:pt x="62" y="36"/>
                      </a:lnTo>
                      <a:lnTo>
                        <a:pt x="64" y="44"/>
                      </a:lnTo>
                      <a:lnTo>
                        <a:pt x="63" y="50"/>
                      </a:lnTo>
                      <a:lnTo>
                        <a:pt x="63" y="55"/>
                      </a:lnTo>
                      <a:lnTo>
                        <a:pt x="69" y="56"/>
                      </a:lnTo>
                      <a:lnTo>
                        <a:pt x="72" y="53"/>
                      </a:lnTo>
                      <a:lnTo>
                        <a:pt x="74" y="49"/>
                      </a:lnTo>
                      <a:lnTo>
                        <a:pt x="73" y="41"/>
                      </a:lnTo>
                      <a:lnTo>
                        <a:pt x="69" y="32"/>
                      </a:lnTo>
                      <a:lnTo>
                        <a:pt x="65" y="23"/>
                      </a:lnTo>
                      <a:lnTo>
                        <a:pt x="62" y="16"/>
                      </a:lnTo>
                      <a:lnTo>
                        <a:pt x="59" y="10"/>
                      </a:lnTo>
                      <a:lnTo>
                        <a:pt x="56" y="7"/>
                      </a:lnTo>
                      <a:lnTo>
                        <a:pt x="51" y="4"/>
                      </a:lnTo>
                      <a:lnTo>
                        <a:pt x="42" y="0"/>
                      </a:lnTo>
                      <a:lnTo>
                        <a:pt x="37" y="2"/>
                      </a:lnTo>
                    </a:path>
                  </a:pathLst>
                </a:custGeom>
                <a:solidFill>
                  <a:srgbClr val="9FFF9F"/>
                </a:solidFill>
                <a:ln>
                  <a:noFill/>
                </a:ln>
              </p:spPr>
              <p:txBody>
                <a:bodyPr lIns="91425" tIns="45700" rIns="91425" bIns="45700" anchor="t" anchorCtr="0">
                  <a:noAutofit/>
                </a:bodyPr>
                <a:lstStyle/>
                <a:p>
                  <a:pPr>
                    <a:spcBef>
                      <a:spcPts val="0"/>
                    </a:spcBef>
                    <a:buNone/>
                  </a:pPr>
                  <a:endParaRPr/>
                </a:p>
              </p:txBody>
            </p:sp>
            <p:sp>
              <p:nvSpPr>
                <p:cNvPr id="517" name="Shape 517"/>
                <p:cNvSpPr/>
                <p:nvPr/>
              </p:nvSpPr>
              <p:spPr>
                <a:xfrm>
                  <a:off x="1085850" y="4019550"/>
                  <a:ext cx="77787" cy="126999"/>
                </a:xfrm>
                <a:custGeom>
                  <a:avLst/>
                  <a:gdLst/>
                  <a:ahLst/>
                  <a:cxnLst/>
                  <a:rect l="0" t="0" r="0" b="0"/>
                  <a:pathLst>
                    <a:path w="48" h="79" extrusionOk="0">
                      <a:moveTo>
                        <a:pt x="29" y="0"/>
                      </a:moveTo>
                      <a:lnTo>
                        <a:pt x="29" y="9"/>
                      </a:lnTo>
                      <a:lnTo>
                        <a:pt x="33" y="19"/>
                      </a:lnTo>
                      <a:lnTo>
                        <a:pt x="36" y="25"/>
                      </a:lnTo>
                      <a:lnTo>
                        <a:pt x="40" y="29"/>
                      </a:lnTo>
                      <a:lnTo>
                        <a:pt x="39" y="36"/>
                      </a:lnTo>
                      <a:lnTo>
                        <a:pt x="43" y="47"/>
                      </a:lnTo>
                      <a:lnTo>
                        <a:pt x="46" y="63"/>
                      </a:lnTo>
                      <a:lnTo>
                        <a:pt x="48" y="79"/>
                      </a:lnTo>
                      <a:lnTo>
                        <a:pt x="20" y="79"/>
                      </a:lnTo>
                      <a:lnTo>
                        <a:pt x="16" y="75"/>
                      </a:lnTo>
                      <a:lnTo>
                        <a:pt x="13" y="70"/>
                      </a:lnTo>
                      <a:lnTo>
                        <a:pt x="9" y="64"/>
                      </a:lnTo>
                      <a:lnTo>
                        <a:pt x="7" y="56"/>
                      </a:lnTo>
                      <a:lnTo>
                        <a:pt x="3" y="48"/>
                      </a:lnTo>
                      <a:lnTo>
                        <a:pt x="1" y="39"/>
                      </a:lnTo>
                      <a:lnTo>
                        <a:pt x="1" y="32"/>
                      </a:lnTo>
                      <a:lnTo>
                        <a:pt x="0" y="28"/>
                      </a:lnTo>
                      <a:lnTo>
                        <a:pt x="6" y="28"/>
                      </a:lnTo>
                      <a:lnTo>
                        <a:pt x="11" y="26"/>
                      </a:lnTo>
                      <a:lnTo>
                        <a:pt x="17" y="21"/>
                      </a:lnTo>
                      <a:lnTo>
                        <a:pt x="22" y="13"/>
                      </a:lnTo>
                      <a:lnTo>
                        <a:pt x="29"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sp>
          <p:nvSpPr>
            <p:cNvPr id="518" name="Shape 518"/>
            <p:cNvSpPr/>
            <p:nvPr/>
          </p:nvSpPr>
          <p:spPr>
            <a:xfrm>
              <a:off x="1001712" y="4137025"/>
              <a:ext cx="342900" cy="57149"/>
            </a:xfrm>
            <a:custGeom>
              <a:avLst/>
              <a:gdLst/>
              <a:ahLst/>
              <a:cxnLst/>
              <a:rect l="0" t="0" r="0" b="0"/>
              <a:pathLst>
                <a:path w="215" h="35" extrusionOk="0">
                  <a:moveTo>
                    <a:pt x="0" y="0"/>
                  </a:moveTo>
                  <a:lnTo>
                    <a:pt x="215" y="0"/>
                  </a:lnTo>
                  <a:lnTo>
                    <a:pt x="215" y="35"/>
                  </a:lnTo>
                  <a:lnTo>
                    <a:pt x="0" y="35"/>
                  </a:lnTo>
                  <a:lnTo>
                    <a:pt x="0" y="0"/>
                  </a:lnTo>
                </a:path>
              </a:pathLst>
            </a:custGeom>
            <a:solidFill>
              <a:srgbClr val="008000"/>
            </a:solidFill>
            <a:ln w="12700" cap="rnd">
              <a:solidFill>
                <a:srgbClr val="BFFFBF"/>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grpSp>
      <p:sp>
        <p:nvSpPr>
          <p:cNvPr id="519" name="Shape 519"/>
          <p:cNvSpPr txBox="1"/>
          <p:nvPr/>
        </p:nvSpPr>
        <p:spPr>
          <a:xfrm>
            <a:off x="996950" y="3668712"/>
            <a:ext cx="338136" cy="9524"/>
          </a:xfrm>
          <a:prstGeom prst="rect">
            <a:avLst/>
          </a:prstGeom>
          <a:solidFill>
            <a:srgbClr val="008000"/>
          </a:solidFill>
          <a:ln w="12700" cap="rnd">
            <a:solidFill>
              <a:srgbClr val="DFFFBF"/>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grpSp>
        <p:nvGrpSpPr>
          <p:cNvPr id="520" name="Shape 520"/>
          <p:cNvGrpSpPr/>
          <p:nvPr/>
        </p:nvGrpSpPr>
        <p:grpSpPr>
          <a:xfrm>
            <a:off x="787400" y="3665537"/>
            <a:ext cx="133349" cy="146050"/>
            <a:chOff x="787400" y="3817937"/>
            <a:chExt cx="133349" cy="146050"/>
          </a:xfrm>
        </p:grpSpPr>
        <p:sp>
          <p:nvSpPr>
            <p:cNvPr id="521" name="Shape 521"/>
            <p:cNvSpPr/>
            <p:nvPr/>
          </p:nvSpPr>
          <p:spPr>
            <a:xfrm>
              <a:off x="869950" y="3830637"/>
              <a:ext cx="50799" cy="133350"/>
            </a:xfrm>
            <a:custGeom>
              <a:avLst/>
              <a:gdLst/>
              <a:ahLst/>
              <a:cxnLst/>
              <a:rect l="0" t="0" r="0" b="0"/>
              <a:pathLst>
                <a:path w="31" h="83" extrusionOk="0">
                  <a:moveTo>
                    <a:pt x="3" y="35"/>
                  </a:moveTo>
                  <a:lnTo>
                    <a:pt x="2" y="30"/>
                  </a:lnTo>
                  <a:lnTo>
                    <a:pt x="0" y="24"/>
                  </a:lnTo>
                  <a:lnTo>
                    <a:pt x="0" y="16"/>
                  </a:lnTo>
                  <a:lnTo>
                    <a:pt x="1" y="9"/>
                  </a:lnTo>
                  <a:lnTo>
                    <a:pt x="4" y="0"/>
                  </a:lnTo>
                  <a:lnTo>
                    <a:pt x="8" y="8"/>
                  </a:lnTo>
                  <a:lnTo>
                    <a:pt x="10" y="14"/>
                  </a:lnTo>
                  <a:lnTo>
                    <a:pt x="11" y="21"/>
                  </a:lnTo>
                  <a:lnTo>
                    <a:pt x="10" y="29"/>
                  </a:lnTo>
                  <a:lnTo>
                    <a:pt x="9" y="36"/>
                  </a:lnTo>
                  <a:lnTo>
                    <a:pt x="8" y="40"/>
                  </a:lnTo>
                  <a:lnTo>
                    <a:pt x="10" y="36"/>
                  </a:lnTo>
                  <a:lnTo>
                    <a:pt x="14" y="31"/>
                  </a:lnTo>
                  <a:lnTo>
                    <a:pt x="18" y="28"/>
                  </a:lnTo>
                  <a:lnTo>
                    <a:pt x="22" y="26"/>
                  </a:lnTo>
                  <a:lnTo>
                    <a:pt x="27" y="24"/>
                  </a:lnTo>
                  <a:lnTo>
                    <a:pt x="31" y="24"/>
                  </a:lnTo>
                  <a:lnTo>
                    <a:pt x="29" y="29"/>
                  </a:lnTo>
                  <a:lnTo>
                    <a:pt x="27" y="35"/>
                  </a:lnTo>
                  <a:lnTo>
                    <a:pt x="23" y="40"/>
                  </a:lnTo>
                  <a:lnTo>
                    <a:pt x="20" y="43"/>
                  </a:lnTo>
                  <a:lnTo>
                    <a:pt x="14" y="45"/>
                  </a:lnTo>
                  <a:lnTo>
                    <a:pt x="9" y="46"/>
                  </a:lnTo>
                  <a:lnTo>
                    <a:pt x="15" y="49"/>
                  </a:lnTo>
                  <a:lnTo>
                    <a:pt x="19" y="53"/>
                  </a:lnTo>
                  <a:lnTo>
                    <a:pt x="21" y="56"/>
                  </a:lnTo>
                  <a:lnTo>
                    <a:pt x="23" y="60"/>
                  </a:lnTo>
                  <a:lnTo>
                    <a:pt x="23" y="64"/>
                  </a:lnTo>
                  <a:lnTo>
                    <a:pt x="24" y="70"/>
                  </a:lnTo>
                  <a:lnTo>
                    <a:pt x="17" y="67"/>
                  </a:lnTo>
                  <a:lnTo>
                    <a:pt x="13" y="64"/>
                  </a:lnTo>
                  <a:lnTo>
                    <a:pt x="11" y="60"/>
                  </a:lnTo>
                  <a:lnTo>
                    <a:pt x="8" y="53"/>
                  </a:lnTo>
                  <a:lnTo>
                    <a:pt x="10" y="60"/>
                  </a:lnTo>
                  <a:lnTo>
                    <a:pt x="11" y="67"/>
                  </a:lnTo>
                  <a:lnTo>
                    <a:pt x="12" y="72"/>
                  </a:lnTo>
                  <a:lnTo>
                    <a:pt x="11" y="78"/>
                  </a:lnTo>
                  <a:lnTo>
                    <a:pt x="11" y="83"/>
                  </a:lnTo>
                  <a:lnTo>
                    <a:pt x="5" y="77"/>
                  </a:lnTo>
                  <a:lnTo>
                    <a:pt x="2" y="69"/>
                  </a:lnTo>
                  <a:lnTo>
                    <a:pt x="1" y="60"/>
                  </a:lnTo>
                  <a:lnTo>
                    <a:pt x="3" y="51"/>
                  </a:lnTo>
                  <a:lnTo>
                    <a:pt x="3" y="44"/>
                  </a:lnTo>
                  <a:lnTo>
                    <a:pt x="3" y="40"/>
                  </a:lnTo>
                  <a:lnTo>
                    <a:pt x="3" y="35"/>
                  </a:lnTo>
                </a:path>
              </a:pathLst>
            </a:custGeom>
            <a:solidFill>
              <a:srgbClr val="008000"/>
            </a:solidFill>
            <a:ln w="12700" cap="rnd">
              <a:solidFill>
                <a:srgbClr val="BFFFBF"/>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522" name="Shape 522"/>
            <p:cNvSpPr/>
            <p:nvPr/>
          </p:nvSpPr>
          <p:spPr>
            <a:xfrm>
              <a:off x="787400" y="3817937"/>
              <a:ext cx="38100" cy="61911"/>
            </a:xfrm>
            <a:custGeom>
              <a:avLst/>
              <a:gdLst/>
              <a:ahLst/>
              <a:cxnLst/>
              <a:rect l="0" t="0" r="0" b="0"/>
              <a:pathLst>
                <a:path w="23" h="38" extrusionOk="0">
                  <a:moveTo>
                    <a:pt x="9" y="34"/>
                  </a:moveTo>
                  <a:lnTo>
                    <a:pt x="5" y="30"/>
                  </a:lnTo>
                  <a:lnTo>
                    <a:pt x="3" y="27"/>
                  </a:lnTo>
                  <a:lnTo>
                    <a:pt x="2" y="23"/>
                  </a:lnTo>
                  <a:lnTo>
                    <a:pt x="1" y="19"/>
                  </a:lnTo>
                  <a:lnTo>
                    <a:pt x="0" y="13"/>
                  </a:lnTo>
                  <a:lnTo>
                    <a:pt x="7" y="16"/>
                  </a:lnTo>
                  <a:lnTo>
                    <a:pt x="11" y="19"/>
                  </a:lnTo>
                  <a:lnTo>
                    <a:pt x="13" y="23"/>
                  </a:lnTo>
                  <a:lnTo>
                    <a:pt x="17" y="31"/>
                  </a:lnTo>
                  <a:lnTo>
                    <a:pt x="14" y="24"/>
                  </a:lnTo>
                  <a:lnTo>
                    <a:pt x="13" y="17"/>
                  </a:lnTo>
                  <a:lnTo>
                    <a:pt x="13" y="12"/>
                  </a:lnTo>
                  <a:lnTo>
                    <a:pt x="13" y="5"/>
                  </a:lnTo>
                  <a:lnTo>
                    <a:pt x="13" y="0"/>
                  </a:lnTo>
                  <a:lnTo>
                    <a:pt x="19" y="7"/>
                  </a:lnTo>
                  <a:lnTo>
                    <a:pt x="22" y="14"/>
                  </a:lnTo>
                  <a:lnTo>
                    <a:pt x="22" y="23"/>
                  </a:lnTo>
                  <a:lnTo>
                    <a:pt x="23" y="37"/>
                  </a:lnTo>
                  <a:lnTo>
                    <a:pt x="16" y="38"/>
                  </a:lnTo>
                  <a:lnTo>
                    <a:pt x="9" y="34"/>
                  </a:lnTo>
                </a:path>
              </a:pathLst>
            </a:custGeom>
            <a:solidFill>
              <a:srgbClr val="008000"/>
            </a:solidFill>
            <a:ln w="12700" cap="rnd">
              <a:solidFill>
                <a:srgbClr val="BFFFBF"/>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523" name="Shape 523"/>
            <p:cNvSpPr/>
            <p:nvPr/>
          </p:nvSpPr>
          <p:spPr>
            <a:xfrm>
              <a:off x="806450" y="3836987"/>
              <a:ext cx="50799" cy="111125"/>
            </a:xfrm>
            <a:prstGeom prst="ellipse">
              <a:avLst/>
            </a:prstGeom>
            <a:solidFill>
              <a:srgbClr val="008000"/>
            </a:solidFill>
            <a:ln w="12700" cap="rnd">
              <a:solidFill>
                <a:srgbClr val="9FFF9F"/>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524" name="Shape 524"/>
            <p:cNvSpPr/>
            <p:nvPr/>
          </p:nvSpPr>
          <p:spPr>
            <a:xfrm>
              <a:off x="815975" y="3854450"/>
              <a:ext cx="44450" cy="77787"/>
            </a:xfrm>
            <a:custGeom>
              <a:avLst/>
              <a:gdLst/>
              <a:ahLst/>
              <a:cxnLst/>
              <a:rect l="0" t="0" r="0" b="0"/>
              <a:pathLst>
                <a:path w="27" h="48" extrusionOk="0">
                  <a:moveTo>
                    <a:pt x="1" y="4"/>
                  </a:moveTo>
                  <a:lnTo>
                    <a:pt x="3" y="4"/>
                  </a:lnTo>
                  <a:lnTo>
                    <a:pt x="5" y="4"/>
                  </a:lnTo>
                  <a:lnTo>
                    <a:pt x="7" y="2"/>
                  </a:lnTo>
                  <a:lnTo>
                    <a:pt x="8" y="1"/>
                  </a:lnTo>
                  <a:lnTo>
                    <a:pt x="9" y="0"/>
                  </a:lnTo>
                  <a:lnTo>
                    <a:pt x="22" y="0"/>
                  </a:lnTo>
                  <a:lnTo>
                    <a:pt x="22" y="40"/>
                  </a:lnTo>
                  <a:lnTo>
                    <a:pt x="22" y="42"/>
                  </a:lnTo>
                  <a:lnTo>
                    <a:pt x="23" y="44"/>
                  </a:lnTo>
                  <a:lnTo>
                    <a:pt x="25" y="45"/>
                  </a:lnTo>
                  <a:lnTo>
                    <a:pt x="27" y="45"/>
                  </a:lnTo>
                  <a:lnTo>
                    <a:pt x="27" y="48"/>
                  </a:lnTo>
                  <a:lnTo>
                    <a:pt x="0" y="48"/>
                  </a:lnTo>
                  <a:lnTo>
                    <a:pt x="0" y="45"/>
                  </a:lnTo>
                  <a:lnTo>
                    <a:pt x="2" y="45"/>
                  </a:lnTo>
                  <a:lnTo>
                    <a:pt x="4" y="44"/>
                  </a:lnTo>
                  <a:lnTo>
                    <a:pt x="5" y="42"/>
                  </a:lnTo>
                  <a:lnTo>
                    <a:pt x="6" y="40"/>
                  </a:lnTo>
                  <a:lnTo>
                    <a:pt x="6" y="10"/>
                  </a:lnTo>
                  <a:lnTo>
                    <a:pt x="5" y="8"/>
                  </a:lnTo>
                  <a:lnTo>
                    <a:pt x="4" y="7"/>
                  </a:lnTo>
                  <a:lnTo>
                    <a:pt x="2" y="6"/>
                  </a:lnTo>
                  <a:lnTo>
                    <a:pt x="1" y="6"/>
                  </a:lnTo>
                  <a:lnTo>
                    <a:pt x="1" y="4"/>
                  </a:lnTo>
                </a:path>
              </a:pathLst>
            </a:custGeom>
            <a:solidFill>
              <a:srgbClr val="BFFFBF"/>
            </a:solidFill>
            <a:ln w="12700" cap="rnd">
              <a:solidFill>
                <a:srgbClr val="3F5F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grpSp>
      <p:grpSp>
        <p:nvGrpSpPr>
          <p:cNvPr id="525" name="Shape 525"/>
          <p:cNvGrpSpPr/>
          <p:nvPr/>
        </p:nvGrpSpPr>
        <p:grpSpPr>
          <a:xfrm>
            <a:off x="1427162" y="3665537"/>
            <a:ext cx="133350" cy="146050"/>
            <a:chOff x="1427162" y="3817937"/>
            <a:chExt cx="133350" cy="146050"/>
          </a:xfrm>
        </p:grpSpPr>
        <p:sp>
          <p:nvSpPr>
            <p:cNvPr id="526" name="Shape 526"/>
            <p:cNvSpPr/>
            <p:nvPr/>
          </p:nvSpPr>
          <p:spPr>
            <a:xfrm>
              <a:off x="1427162" y="3830637"/>
              <a:ext cx="50799" cy="133350"/>
            </a:xfrm>
            <a:custGeom>
              <a:avLst/>
              <a:gdLst/>
              <a:ahLst/>
              <a:cxnLst/>
              <a:rect l="0" t="0" r="0" b="0"/>
              <a:pathLst>
                <a:path w="31" h="83" extrusionOk="0">
                  <a:moveTo>
                    <a:pt x="28" y="35"/>
                  </a:moveTo>
                  <a:lnTo>
                    <a:pt x="29" y="30"/>
                  </a:lnTo>
                  <a:lnTo>
                    <a:pt x="30" y="24"/>
                  </a:lnTo>
                  <a:lnTo>
                    <a:pt x="31" y="16"/>
                  </a:lnTo>
                  <a:lnTo>
                    <a:pt x="30" y="9"/>
                  </a:lnTo>
                  <a:lnTo>
                    <a:pt x="27" y="0"/>
                  </a:lnTo>
                  <a:lnTo>
                    <a:pt x="23" y="8"/>
                  </a:lnTo>
                  <a:lnTo>
                    <a:pt x="21" y="14"/>
                  </a:lnTo>
                  <a:lnTo>
                    <a:pt x="20" y="21"/>
                  </a:lnTo>
                  <a:lnTo>
                    <a:pt x="21" y="29"/>
                  </a:lnTo>
                  <a:lnTo>
                    <a:pt x="22" y="36"/>
                  </a:lnTo>
                  <a:lnTo>
                    <a:pt x="23" y="40"/>
                  </a:lnTo>
                  <a:lnTo>
                    <a:pt x="21" y="36"/>
                  </a:lnTo>
                  <a:lnTo>
                    <a:pt x="17" y="31"/>
                  </a:lnTo>
                  <a:lnTo>
                    <a:pt x="12" y="28"/>
                  </a:lnTo>
                  <a:lnTo>
                    <a:pt x="9" y="26"/>
                  </a:lnTo>
                  <a:lnTo>
                    <a:pt x="4" y="24"/>
                  </a:lnTo>
                  <a:lnTo>
                    <a:pt x="0" y="24"/>
                  </a:lnTo>
                  <a:lnTo>
                    <a:pt x="2" y="29"/>
                  </a:lnTo>
                  <a:lnTo>
                    <a:pt x="4" y="35"/>
                  </a:lnTo>
                  <a:lnTo>
                    <a:pt x="8" y="40"/>
                  </a:lnTo>
                  <a:lnTo>
                    <a:pt x="11" y="43"/>
                  </a:lnTo>
                  <a:lnTo>
                    <a:pt x="17" y="45"/>
                  </a:lnTo>
                  <a:lnTo>
                    <a:pt x="22" y="46"/>
                  </a:lnTo>
                  <a:lnTo>
                    <a:pt x="16" y="49"/>
                  </a:lnTo>
                  <a:lnTo>
                    <a:pt x="12" y="53"/>
                  </a:lnTo>
                  <a:lnTo>
                    <a:pt x="10" y="56"/>
                  </a:lnTo>
                  <a:lnTo>
                    <a:pt x="8" y="60"/>
                  </a:lnTo>
                  <a:lnTo>
                    <a:pt x="8" y="64"/>
                  </a:lnTo>
                  <a:lnTo>
                    <a:pt x="7" y="70"/>
                  </a:lnTo>
                  <a:lnTo>
                    <a:pt x="14" y="67"/>
                  </a:lnTo>
                  <a:lnTo>
                    <a:pt x="18" y="64"/>
                  </a:lnTo>
                  <a:lnTo>
                    <a:pt x="20" y="60"/>
                  </a:lnTo>
                  <a:lnTo>
                    <a:pt x="23" y="53"/>
                  </a:lnTo>
                  <a:lnTo>
                    <a:pt x="21" y="60"/>
                  </a:lnTo>
                  <a:lnTo>
                    <a:pt x="20" y="67"/>
                  </a:lnTo>
                  <a:lnTo>
                    <a:pt x="19" y="72"/>
                  </a:lnTo>
                  <a:lnTo>
                    <a:pt x="20" y="78"/>
                  </a:lnTo>
                  <a:lnTo>
                    <a:pt x="20" y="83"/>
                  </a:lnTo>
                  <a:lnTo>
                    <a:pt x="26" y="77"/>
                  </a:lnTo>
                  <a:lnTo>
                    <a:pt x="29" y="69"/>
                  </a:lnTo>
                  <a:lnTo>
                    <a:pt x="30" y="60"/>
                  </a:lnTo>
                  <a:lnTo>
                    <a:pt x="28" y="51"/>
                  </a:lnTo>
                  <a:lnTo>
                    <a:pt x="28" y="44"/>
                  </a:lnTo>
                  <a:lnTo>
                    <a:pt x="28" y="40"/>
                  </a:lnTo>
                  <a:lnTo>
                    <a:pt x="28" y="35"/>
                  </a:lnTo>
                </a:path>
              </a:pathLst>
            </a:custGeom>
            <a:solidFill>
              <a:srgbClr val="008000"/>
            </a:solidFill>
            <a:ln w="12700" cap="rnd">
              <a:solidFill>
                <a:srgbClr val="BFFFBF"/>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527" name="Shape 527"/>
            <p:cNvSpPr/>
            <p:nvPr/>
          </p:nvSpPr>
          <p:spPr>
            <a:xfrm>
              <a:off x="1522412" y="3817937"/>
              <a:ext cx="38100" cy="61911"/>
            </a:xfrm>
            <a:custGeom>
              <a:avLst/>
              <a:gdLst/>
              <a:ahLst/>
              <a:cxnLst/>
              <a:rect l="0" t="0" r="0" b="0"/>
              <a:pathLst>
                <a:path w="23" h="38" extrusionOk="0">
                  <a:moveTo>
                    <a:pt x="14" y="34"/>
                  </a:moveTo>
                  <a:lnTo>
                    <a:pt x="18" y="30"/>
                  </a:lnTo>
                  <a:lnTo>
                    <a:pt x="19" y="27"/>
                  </a:lnTo>
                  <a:lnTo>
                    <a:pt x="21" y="23"/>
                  </a:lnTo>
                  <a:lnTo>
                    <a:pt x="21" y="19"/>
                  </a:lnTo>
                  <a:lnTo>
                    <a:pt x="23" y="13"/>
                  </a:lnTo>
                  <a:lnTo>
                    <a:pt x="16" y="16"/>
                  </a:lnTo>
                  <a:lnTo>
                    <a:pt x="12" y="19"/>
                  </a:lnTo>
                  <a:lnTo>
                    <a:pt x="10" y="23"/>
                  </a:lnTo>
                  <a:lnTo>
                    <a:pt x="6" y="31"/>
                  </a:lnTo>
                  <a:lnTo>
                    <a:pt x="9" y="24"/>
                  </a:lnTo>
                  <a:lnTo>
                    <a:pt x="10" y="17"/>
                  </a:lnTo>
                  <a:lnTo>
                    <a:pt x="10" y="12"/>
                  </a:lnTo>
                  <a:lnTo>
                    <a:pt x="10" y="5"/>
                  </a:lnTo>
                  <a:lnTo>
                    <a:pt x="10" y="0"/>
                  </a:lnTo>
                  <a:lnTo>
                    <a:pt x="4" y="7"/>
                  </a:lnTo>
                  <a:lnTo>
                    <a:pt x="1" y="14"/>
                  </a:lnTo>
                  <a:lnTo>
                    <a:pt x="0" y="23"/>
                  </a:lnTo>
                  <a:lnTo>
                    <a:pt x="0" y="37"/>
                  </a:lnTo>
                  <a:lnTo>
                    <a:pt x="7" y="38"/>
                  </a:lnTo>
                  <a:lnTo>
                    <a:pt x="14" y="34"/>
                  </a:lnTo>
                </a:path>
              </a:pathLst>
            </a:custGeom>
            <a:solidFill>
              <a:srgbClr val="008000"/>
            </a:solidFill>
            <a:ln w="12700" cap="rnd">
              <a:solidFill>
                <a:srgbClr val="BFFFBF"/>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528" name="Shape 528"/>
            <p:cNvSpPr/>
            <p:nvPr/>
          </p:nvSpPr>
          <p:spPr>
            <a:xfrm>
              <a:off x="1476375" y="3836987"/>
              <a:ext cx="50799" cy="111125"/>
            </a:xfrm>
            <a:prstGeom prst="ellipse">
              <a:avLst/>
            </a:prstGeom>
            <a:solidFill>
              <a:srgbClr val="008000"/>
            </a:solidFill>
            <a:ln w="12700" cap="rnd">
              <a:solidFill>
                <a:srgbClr val="9FFF9F"/>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529" name="Shape 529"/>
            <p:cNvSpPr/>
            <p:nvPr/>
          </p:nvSpPr>
          <p:spPr>
            <a:xfrm>
              <a:off x="1487487" y="3854450"/>
              <a:ext cx="44450" cy="77787"/>
            </a:xfrm>
            <a:custGeom>
              <a:avLst/>
              <a:gdLst/>
              <a:ahLst/>
              <a:cxnLst/>
              <a:rect l="0" t="0" r="0" b="0"/>
              <a:pathLst>
                <a:path w="27" h="48" extrusionOk="0">
                  <a:moveTo>
                    <a:pt x="1" y="4"/>
                  </a:moveTo>
                  <a:lnTo>
                    <a:pt x="2" y="4"/>
                  </a:lnTo>
                  <a:lnTo>
                    <a:pt x="5" y="4"/>
                  </a:lnTo>
                  <a:lnTo>
                    <a:pt x="6" y="2"/>
                  </a:lnTo>
                  <a:lnTo>
                    <a:pt x="8" y="1"/>
                  </a:lnTo>
                  <a:lnTo>
                    <a:pt x="9" y="0"/>
                  </a:lnTo>
                  <a:lnTo>
                    <a:pt x="21" y="0"/>
                  </a:lnTo>
                  <a:lnTo>
                    <a:pt x="21" y="40"/>
                  </a:lnTo>
                  <a:lnTo>
                    <a:pt x="22" y="42"/>
                  </a:lnTo>
                  <a:lnTo>
                    <a:pt x="23" y="44"/>
                  </a:lnTo>
                  <a:lnTo>
                    <a:pt x="25" y="45"/>
                  </a:lnTo>
                  <a:lnTo>
                    <a:pt x="27" y="45"/>
                  </a:lnTo>
                  <a:lnTo>
                    <a:pt x="27" y="48"/>
                  </a:lnTo>
                  <a:lnTo>
                    <a:pt x="0" y="48"/>
                  </a:lnTo>
                  <a:lnTo>
                    <a:pt x="0" y="45"/>
                  </a:lnTo>
                  <a:lnTo>
                    <a:pt x="1" y="45"/>
                  </a:lnTo>
                  <a:lnTo>
                    <a:pt x="4" y="44"/>
                  </a:lnTo>
                  <a:lnTo>
                    <a:pt x="5" y="42"/>
                  </a:lnTo>
                  <a:lnTo>
                    <a:pt x="5" y="40"/>
                  </a:lnTo>
                  <a:lnTo>
                    <a:pt x="5" y="10"/>
                  </a:lnTo>
                  <a:lnTo>
                    <a:pt x="5" y="8"/>
                  </a:lnTo>
                  <a:lnTo>
                    <a:pt x="4" y="7"/>
                  </a:lnTo>
                  <a:lnTo>
                    <a:pt x="2" y="6"/>
                  </a:lnTo>
                  <a:lnTo>
                    <a:pt x="1" y="6"/>
                  </a:lnTo>
                  <a:lnTo>
                    <a:pt x="1" y="4"/>
                  </a:lnTo>
                </a:path>
              </a:pathLst>
            </a:custGeom>
            <a:solidFill>
              <a:srgbClr val="BFFFBF"/>
            </a:solidFill>
            <a:ln w="12700" cap="rnd">
              <a:solidFill>
                <a:srgbClr val="3F5F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grpSp>
      <p:sp>
        <p:nvSpPr>
          <p:cNvPr id="530" name="Shape 530"/>
          <p:cNvSpPr/>
          <p:nvPr/>
        </p:nvSpPr>
        <p:spPr>
          <a:xfrm>
            <a:off x="793750" y="3938587"/>
            <a:ext cx="47625" cy="77787"/>
          </a:xfrm>
          <a:prstGeom prst="ellipse">
            <a:avLst/>
          </a:prstGeom>
          <a:solidFill>
            <a:srgbClr val="008000"/>
          </a:solidFill>
          <a:ln w="12700" cap="rnd">
            <a:solidFill>
              <a:srgbClr val="9FFF9F"/>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531" name="Shape 531"/>
          <p:cNvSpPr/>
          <p:nvPr/>
        </p:nvSpPr>
        <p:spPr>
          <a:xfrm>
            <a:off x="803275" y="3949700"/>
            <a:ext cx="30161" cy="55561"/>
          </a:xfrm>
          <a:prstGeom prst="ellipse">
            <a:avLst/>
          </a:prstGeom>
          <a:solidFill>
            <a:srgbClr val="008000"/>
          </a:solidFill>
          <a:ln w="12700" cap="rnd">
            <a:solidFill>
              <a:srgbClr val="9FFF9F"/>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532" name="Shape 532"/>
          <p:cNvSpPr/>
          <p:nvPr/>
        </p:nvSpPr>
        <p:spPr>
          <a:xfrm>
            <a:off x="811212" y="3959225"/>
            <a:ext cx="28574" cy="50799"/>
          </a:xfrm>
          <a:custGeom>
            <a:avLst/>
            <a:gdLst/>
            <a:ahLst/>
            <a:cxnLst/>
            <a:rect l="0" t="0" r="0" b="0"/>
            <a:pathLst>
              <a:path w="17" h="31" extrusionOk="0">
                <a:moveTo>
                  <a:pt x="0" y="4"/>
                </a:moveTo>
                <a:lnTo>
                  <a:pt x="2" y="4"/>
                </a:lnTo>
                <a:lnTo>
                  <a:pt x="3" y="3"/>
                </a:lnTo>
                <a:lnTo>
                  <a:pt x="4" y="2"/>
                </a:lnTo>
                <a:lnTo>
                  <a:pt x="5" y="1"/>
                </a:lnTo>
                <a:lnTo>
                  <a:pt x="5" y="0"/>
                </a:lnTo>
                <a:lnTo>
                  <a:pt x="13" y="0"/>
                </a:lnTo>
                <a:lnTo>
                  <a:pt x="13" y="26"/>
                </a:lnTo>
                <a:lnTo>
                  <a:pt x="14" y="27"/>
                </a:lnTo>
                <a:lnTo>
                  <a:pt x="14" y="29"/>
                </a:lnTo>
                <a:lnTo>
                  <a:pt x="16" y="29"/>
                </a:lnTo>
                <a:lnTo>
                  <a:pt x="17" y="29"/>
                </a:lnTo>
                <a:lnTo>
                  <a:pt x="17" y="31"/>
                </a:lnTo>
                <a:lnTo>
                  <a:pt x="0" y="31"/>
                </a:lnTo>
                <a:lnTo>
                  <a:pt x="0" y="29"/>
                </a:lnTo>
                <a:lnTo>
                  <a:pt x="1" y="29"/>
                </a:lnTo>
                <a:lnTo>
                  <a:pt x="2" y="29"/>
                </a:lnTo>
                <a:lnTo>
                  <a:pt x="3" y="27"/>
                </a:lnTo>
                <a:lnTo>
                  <a:pt x="3" y="26"/>
                </a:lnTo>
                <a:lnTo>
                  <a:pt x="3" y="7"/>
                </a:lnTo>
                <a:lnTo>
                  <a:pt x="3" y="6"/>
                </a:lnTo>
                <a:lnTo>
                  <a:pt x="2" y="5"/>
                </a:lnTo>
                <a:lnTo>
                  <a:pt x="1" y="4"/>
                </a:lnTo>
                <a:lnTo>
                  <a:pt x="0" y="4"/>
                </a:lnTo>
              </a:path>
            </a:pathLst>
          </a:custGeom>
          <a:solidFill>
            <a:srgbClr val="BFFFBF"/>
          </a:solidFill>
          <a:ln w="12700" cap="rnd">
            <a:solidFill>
              <a:srgbClr val="3F5F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533" name="Shape 533"/>
          <p:cNvSpPr/>
          <p:nvPr/>
        </p:nvSpPr>
        <p:spPr>
          <a:xfrm>
            <a:off x="1495425" y="3941762"/>
            <a:ext cx="47625" cy="76199"/>
          </a:xfrm>
          <a:prstGeom prst="ellipse">
            <a:avLst/>
          </a:prstGeom>
          <a:solidFill>
            <a:srgbClr val="008000"/>
          </a:solidFill>
          <a:ln w="12700" cap="rnd">
            <a:solidFill>
              <a:srgbClr val="9FFF9F"/>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534" name="Shape 534"/>
          <p:cNvSpPr/>
          <p:nvPr/>
        </p:nvSpPr>
        <p:spPr>
          <a:xfrm>
            <a:off x="1503362" y="3952875"/>
            <a:ext cx="31750" cy="53974"/>
          </a:xfrm>
          <a:prstGeom prst="ellipse">
            <a:avLst/>
          </a:prstGeom>
          <a:solidFill>
            <a:srgbClr val="008000"/>
          </a:solidFill>
          <a:ln w="12700" cap="rnd">
            <a:solidFill>
              <a:srgbClr val="9FFF9F"/>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535" name="Shape 535"/>
          <p:cNvSpPr/>
          <p:nvPr/>
        </p:nvSpPr>
        <p:spPr>
          <a:xfrm>
            <a:off x="1511300" y="3962400"/>
            <a:ext cx="28574" cy="49211"/>
          </a:xfrm>
          <a:custGeom>
            <a:avLst/>
            <a:gdLst/>
            <a:ahLst/>
            <a:cxnLst/>
            <a:rect l="0" t="0" r="0" b="0"/>
            <a:pathLst>
              <a:path w="17" h="30" extrusionOk="0">
                <a:moveTo>
                  <a:pt x="1" y="3"/>
                </a:moveTo>
                <a:lnTo>
                  <a:pt x="2" y="3"/>
                </a:lnTo>
                <a:lnTo>
                  <a:pt x="3" y="2"/>
                </a:lnTo>
                <a:lnTo>
                  <a:pt x="5" y="1"/>
                </a:lnTo>
                <a:lnTo>
                  <a:pt x="6" y="0"/>
                </a:lnTo>
                <a:lnTo>
                  <a:pt x="14" y="0"/>
                </a:lnTo>
                <a:lnTo>
                  <a:pt x="14" y="25"/>
                </a:lnTo>
                <a:lnTo>
                  <a:pt x="14" y="27"/>
                </a:lnTo>
                <a:lnTo>
                  <a:pt x="15" y="28"/>
                </a:lnTo>
                <a:lnTo>
                  <a:pt x="17" y="29"/>
                </a:lnTo>
                <a:lnTo>
                  <a:pt x="17" y="30"/>
                </a:lnTo>
                <a:lnTo>
                  <a:pt x="0" y="30"/>
                </a:lnTo>
                <a:lnTo>
                  <a:pt x="0" y="29"/>
                </a:lnTo>
                <a:lnTo>
                  <a:pt x="1" y="29"/>
                </a:lnTo>
                <a:lnTo>
                  <a:pt x="3" y="28"/>
                </a:lnTo>
                <a:lnTo>
                  <a:pt x="3" y="27"/>
                </a:lnTo>
                <a:lnTo>
                  <a:pt x="4" y="25"/>
                </a:lnTo>
                <a:lnTo>
                  <a:pt x="4" y="6"/>
                </a:lnTo>
                <a:lnTo>
                  <a:pt x="3" y="5"/>
                </a:lnTo>
                <a:lnTo>
                  <a:pt x="3" y="4"/>
                </a:lnTo>
                <a:lnTo>
                  <a:pt x="2" y="4"/>
                </a:lnTo>
                <a:lnTo>
                  <a:pt x="1" y="4"/>
                </a:lnTo>
                <a:lnTo>
                  <a:pt x="1" y="3"/>
                </a:lnTo>
              </a:path>
            </a:pathLst>
          </a:custGeom>
          <a:solidFill>
            <a:srgbClr val="BFFFBF"/>
          </a:solidFill>
          <a:ln w="12700" cap="rnd">
            <a:solidFill>
              <a:srgbClr val="3F5F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grpSp>
        <p:nvGrpSpPr>
          <p:cNvPr id="536" name="Shape 536"/>
          <p:cNvGrpSpPr/>
          <p:nvPr/>
        </p:nvGrpSpPr>
        <p:grpSpPr>
          <a:xfrm>
            <a:off x="936625" y="3806825"/>
            <a:ext cx="61912" cy="76199"/>
            <a:chOff x="936625" y="3959225"/>
            <a:chExt cx="61912" cy="76199"/>
          </a:xfrm>
        </p:grpSpPr>
        <p:sp>
          <p:nvSpPr>
            <p:cNvPr id="537" name="Shape 537"/>
            <p:cNvSpPr/>
            <p:nvPr/>
          </p:nvSpPr>
          <p:spPr>
            <a:xfrm>
              <a:off x="936625" y="3959225"/>
              <a:ext cx="61912" cy="76199"/>
            </a:xfrm>
            <a:prstGeom prst="ellipse">
              <a:avLst/>
            </a:prstGeom>
            <a:solidFill>
              <a:srgbClr val="3F5F00"/>
            </a:solidFill>
            <a:ln>
              <a:noFill/>
            </a:ln>
          </p:spPr>
          <p:txBody>
            <a:bodyPr lIns="91425" tIns="45700" rIns="91425" bIns="45700" anchor="ctr" anchorCtr="0">
              <a:noAutofit/>
            </a:bodyPr>
            <a:lstStyle/>
            <a:p>
              <a:pPr>
                <a:spcBef>
                  <a:spcPts val="0"/>
                </a:spcBef>
                <a:buNone/>
              </a:pPr>
              <a:endParaRPr/>
            </a:p>
          </p:txBody>
        </p:sp>
        <p:sp>
          <p:nvSpPr>
            <p:cNvPr id="538" name="Shape 538"/>
            <p:cNvSpPr/>
            <p:nvPr/>
          </p:nvSpPr>
          <p:spPr>
            <a:xfrm>
              <a:off x="957262" y="3983037"/>
              <a:ext cx="20636" cy="30161"/>
            </a:xfrm>
            <a:prstGeom prst="ellipse">
              <a:avLst/>
            </a:prstGeom>
            <a:solidFill>
              <a:srgbClr val="9FFF9F"/>
            </a:solidFill>
            <a:ln w="12700" cap="rnd">
              <a:solidFill>
                <a:srgbClr val="008000"/>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grpSp>
      <p:grpSp>
        <p:nvGrpSpPr>
          <p:cNvPr id="539" name="Shape 539"/>
          <p:cNvGrpSpPr/>
          <p:nvPr/>
        </p:nvGrpSpPr>
        <p:grpSpPr>
          <a:xfrm>
            <a:off x="1333500" y="3817937"/>
            <a:ext cx="61912" cy="76199"/>
            <a:chOff x="1333500" y="3970337"/>
            <a:chExt cx="61912" cy="76199"/>
          </a:xfrm>
        </p:grpSpPr>
        <p:sp>
          <p:nvSpPr>
            <p:cNvPr id="540" name="Shape 540"/>
            <p:cNvSpPr/>
            <p:nvPr/>
          </p:nvSpPr>
          <p:spPr>
            <a:xfrm>
              <a:off x="1333500" y="3970337"/>
              <a:ext cx="61912" cy="76199"/>
            </a:xfrm>
            <a:prstGeom prst="ellipse">
              <a:avLst/>
            </a:prstGeom>
            <a:solidFill>
              <a:srgbClr val="008000"/>
            </a:solidFill>
            <a:ln>
              <a:noFill/>
            </a:ln>
          </p:spPr>
          <p:txBody>
            <a:bodyPr lIns="91425" tIns="45700" rIns="91425" bIns="45700" anchor="ctr" anchorCtr="0">
              <a:noAutofit/>
            </a:bodyPr>
            <a:lstStyle/>
            <a:p>
              <a:pPr>
                <a:spcBef>
                  <a:spcPts val="0"/>
                </a:spcBef>
                <a:buNone/>
              </a:pPr>
              <a:endParaRPr/>
            </a:p>
          </p:txBody>
        </p:sp>
        <p:sp>
          <p:nvSpPr>
            <p:cNvPr id="541" name="Shape 541"/>
            <p:cNvSpPr/>
            <p:nvPr/>
          </p:nvSpPr>
          <p:spPr>
            <a:xfrm>
              <a:off x="1354137" y="3994150"/>
              <a:ext cx="20636" cy="30161"/>
            </a:xfrm>
            <a:prstGeom prst="ellipse">
              <a:avLst/>
            </a:prstGeom>
            <a:solidFill>
              <a:srgbClr val="BFFFBF"/>
            </a:solidFill>
            <a:ln w="12700" cap="rnd">
              <a:solidFill>
                <a:srgbClr val="008000"/>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grpSp>
      <p:grpSp>
        <p:nvGrpSpPr>
          <p:cNvPr id="542" name="Shape 542"/>
          <p:cNvGrpSpPr/>
          <p:nvPr/>
        </p:nvGrpSpPr>
        <p:grpSpPr>
          <a:xfrm>
            <a:off x="1023937" y="3994150"/>
            <a:ext cx="284162" cy="26987"/>
            <a:chOff x="1023937" y="4146550"/>
            <a:chExt cx="284162" cy="26987"/>
          </a:xfrm>
        </p:grpSpPr>
        <p:grpSp>
          <p:nvGrpSpPr>
            <p:cNvPr id="543" name="Shape 543"/>
            <p:cNvGrpSpPr/>
            <p:nvPr/>
          </p:nvGrpSpPr>
          <p:grpSpPr>
            <a:xfrm>
              <a:off x="1289050" y="4146550"/>
              <a:ext cx="19050" cy="25399"/>
              <a:chOff x="1289050" y="4146550"/>
              <a:chExt cx="19050" cy="25399"/>
            </a:xfrm>
          </p:grpSpPr>
          <p:sp>
            <p:nvSpPr>
              <p:cNvPr id="544" name="Shape 544"/>
              <p:cNvSpPr/>
              <p:nvPr/>
            </p:nvSpPr>
            <p:spPr>
              <a:xfrm>
                <a:off x="1289050" y="4146550"/>
                <a:ext cx="19050" cy="25399"/>
              </a:xfrm>
              <a:custGeom>
                <a:avLst/>
                <a:gdLst/>
                <a:ahLst/>
                <a:cxnLst/>
                <a:rect l="0" t="0" r="0" b="0"/>
                <a:pathLst>
                  <a:path w="11" h="15" extrusionOk="0">
                    <a:moveTo>
                      <a:pt x="0" y="0"/>
                    </a:moveTo>
                    <a:lnTo>
                      <a:pt x="8" y="0"/>
                    </a:lnTo>
                    <a:lnTo>
                      <a:pt x="9" y="1"/>
                    </a:lnTo>
                    <a:lnTo>
                      <a:pt x="9" y="2"/>
                    </a:lnTo>
                    <a:lnTo>
                      <a:pt x="10" y="3"/>
                    </a:lnTo>
                    <a:lnTo>
                      <a:pt x="10" y="6"/>
                    </a:lnTo>
                    <a:lnTo>
                      <a:pt x="9" y="7"/>
                    </a:lnTo>
                    <a:lnTo>
                      <a:pt x="9" y="8"/>
                    </a:lnTo>
                    <a:lnTo>
                      <a:pt x="8" y="8"/>
                    </a:lnTo>
                    <a:lnTo>
                      <a:pt x="9" y="9"/>
                    </a:lnTo>
                    <a:lnTo>
                      <a:pt x="9" y="10"/>
                    </a:lnTo>
                    <a:lnTo>
                      <a:pt x="10" y="11"/>
                    </a:lnTo>
                    <a:lnTo>
                      <a:pt x="10" y="12"/>
                    </a:lnTo>
                    <a:lnTo>
                      <a:pt x="10" y="14"/>
                    </a:lnTo>
                    <a:lnTo>
                      <a:pt x="11" y="14"/>
                    </a:lnTo>
                    <a:lnTo>
                      <a:pt x="11" y="15"/>
                    </a:lnTo>
                    <a:lnTo>
                      <a:pt x="7" y="15"/>
                    </a:lnTo>
                    <a:lnTo>
                      <a:pt x="7" y="14"/>
                    </a:lnTo>
                    <a:lnTo>
                      <a:pt x="8" y="14"/>
                    </a:lnTo>
                    <a:lnTo>
                      <a:pt x="8" y="12"/>
                    </a:lnTo>
                    <a:lnTo>
                      <a:pt x="7" y="11"/>
                    </a:lnTo>
                    <a:lnTo>
                      <a:pt x="6" y="10"/>
                    </a:lnTo>
                    <a:lnTo>
                      <a:pt x="6" y="9"/>
                    </a:lnTo>
                    <a:lnTo>
                      <a:pt x="5" y="8"/>
                    </a:lnTo>
                    <a:lnTo>
                      <a:pt x="5" y="14"/>
                    </a:lnTo>
                    <a:lnTo>
                      <a:pt x="6" y="14"/>
                    </a:lnTo>
                    <a:lnTo>
                      <a:pt x="6" y="15"/>
                    </a:lnTo>
                    <a:lnTo>
                      <a:pt x="0" y="15"/>
                    </a:lnTo>
                    <a:lnTo>
                      <a:pt x="0" y="14"/>
                    </a:lnTo>
                    <a:lnTo>
                      <a:pt x="1" y="14"/>
                    </a:lnTo>
                    <a:lnTo>
                      <a:pt x="1" y="1"/>
                    </a:lnTo>
                    <a:lnTo>
                      <a:pt x="0" y="1"/>
                    </a:lnTo>
                    <a:lnTo>
                      <a:pt x="0" y="0"/>
                    </a:lnTo>
                  </a:path>
                </a:pathLst>
              </a:custGeom>
              <a:solidFill>
                <a:srgbClr val="BFFFBF"/>
              </a:solidFill>
              <a:ln>
                <a:noFill/>
              </a:ln>
            </p:spPr>
            <p:txBody>
              <a:bodyPr lIns="91425" tIns="45700" rIns="91425" bIns="45700" anchor="t" anchorCtr="0">
                <a:noAutofit/>
              </a:bodyPr>
              <a:lstStyle/>
              <a:p>
                <a:pPr>
                  <a:spcBef>
                    <a:spcPts val="0"/>
                  </a:spcBef>
                  <a:buNone/>
                </a:pPr>
                <a:endParaRPr/>
              </a:p>
            </p:txBody>
          </p:sp>
          <p:sp>
            <p:nvSpPr>
              <p:cNvPr id="545" name="Shape 545"/>
              <p:cNvSpPr/>
              <p:nvPr/>
            </p:nvSpPr>
            <p:spPr>
              <a:xfrm>
                <a:off x="1293812" y="4149725"/>
                <a:ext cx="9524" cy="4761"/>
              </a:xfrm>
              <a:custGeom>
                <a:avLst/>
                <a:gdLst/>
                <a:ahLst/>
                <a:cxnLst/>
                <a:rect l="0" t="0" r="0" b="0"/>
                <a:pathLst>
                  <a:path w="5" h="2" extrusionOk="0">
                    <a:moveTo>
                      <a:pt x="5" y="2"/>
                    </a:moveTo>
                    <a:lnTo>
                      <a:pt x="5" y="0"/>
                    </a:lnTo>
                    <a:lnTo>
                      <a:pt x="2" y="0"/>
                    </a:lnTo>
                    <a:lnTo>
                      <a:pt x="0" y="0"/>
                    </a:lnTo>
                    <a:lnTo>
                      <a:pt x="0" y="1"/>
                    </a:lnTo>
                    <a:lnTo>
                      <a:pt x="0" y="2"/>
                    </a:lnTo>
                    <a:lnTo>
                      <a:pt x="2" y="2"/>
                    </a:lnTo>
                    <a:lnTo>
                      <a:pt x="5" y="2"/>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nvGrpSpPr>
            <p:cNvPr id="546" name="Shape 546"/>
            <p:cNvGrpSpPr/>
            <p:nvPr/>
          </p:nvGrpSpPr>
          <p:grpSpPr>
            <a:xfrm>
              <a:off x="1023937" y="4146550"/>
              <a:ext cx="17461" cy="26986"/>
              <a:chOff x="1023937" y="4146550"/>
              <a:chExt cx="17461" cy="26986"/>
            </a:xfrm>
          </p:grpSpPr>
          <p:sp>
            <p:nvSpPr>
              <p:cNvPr id="547" name="Shape 547"/>
              <p:cNvSpPr/>
              <p:nvPr/>
            </p:nvSpPr>
            <p:spPr>
              <a:xfrm>
                <a:off x="1023937" y="4146550"/>
                <a:ext cx="17461" cy="26986"/>
              </a:xfrm>
              <a:custGeom>
                <a:avLst/>
                <a:gdLst/>
                <a:ahLst/>
                <a:cxnLst/>
                <a:rect l="0" t="0" r="0" b="0"/>
                <a:pathLst>
                  <a:path w="10" h="16" extrusionOk="0">
                    <a:moveTo>
                      <a:pt x="3" y="0"/>
                    </a:moveTo>
                    <a:lnTo>
                      <a:pt x="7" y="0"/>
                    </a:lnTo>
                    <a:lnTo>
                      <a:pt x="8" y="1"/>
                    </a:lnTo>
                    <a:lnTo>
                      <a:pt x="9" y="3"/>
                    </a:lnTo>
                    <a:lnTo>
                      <a:pt x="10" y="4"/>
                    </a:lnTo>
                    <a:lnTo>
                      <a:pt x="10" y="7"/>
                    </a:lnTo>
                    <a:lnTo>
                      <a:pt x="10" y="9"/>
                    </a:lnTo>
                    <a:lnTo>
                      <a:pt x="10" y="11"/>
                    </a:lnTo>
                    <a:lnTo>
                      <a:pt x="9" y="13"/>
                    </a:lnTo>
                    <a:lnTo>
                      <a:pt x="7" y="15"/>
                    </a:lnTo>
                    <a:lnTo>
                      <a:pt x="7" y="16"/>
                    </a:lnTo>
                    <a:lnTo>
                      <a:pt x="3" y="16"/>
                    </a:lnTo>
                    <a:lnTo>
                      <a:pt x="2" y="15"/>
                    </a:lnTo>
                    <a:lnTo>
                      <a:pt x="1" y="14"/>
                    </a:lnTo>
                    <a:lnTo>
                      <a:pt x="0" y="12"/>
                    </a:lnTo>
                    <a:lnTo>
                      <a:pt x="0" y="10"/>
                    </a:lnTo>
                    <a:lnTo>
                      <a:pt x="0" y="7"/>
                    </a:lnTo>
                    <a:lnTo>
                      <a:pt x="0" y="4"/>
                    </a:lnTo>
                    <a:lnTo>
                      <a:pt x="1" y="3"/>
                    </a:lnTo>
                    <a:lnTo>
                      <a:pt x="2" y="1"/>
                    </a:lnTo>
                    <a:lnTo>
                      <a:pt x="3" y="0"/>
                    </a:lnTo>
                  </a:path>
                </a:pathLst>
              </a:custGeom>
              <a:solidFill>
                <a:srgbClr val="BFFFBF"/>
              </a:solidFill>
              <a:ln>
                <a:noFill/>
              </a:ln>
            </p:spPr>
            <p:txBody>
              <a:bodyPr lIns="91425" tIns="45700" rIns="91425" bIns="45700" anchor="t" anchorCtr="0">
                <a:noAutofit/>
              </a:bodyPr>
              <a:lstStyle/>
              <a:p>
                <a:pPr>
                  <a:spcBef>
                    <a:spcPts val="0"/>
                  </a:spcBef>
                  <a:buNone/>
                </a:pPr>
                <a:endParaRPr/>
              </a:p>
            </p:txBody>
          </p:sp>
          <p:sp>
            <p:nvSpPr>
              <p:cNvPr id="548" name="Shape 548"/>
              <p:cNvSpPr/>
              <p:nvPr/>
            </p:nvSpPr>
            <p:spPr>
              <a:xfrm>
                <a:off x="1028700" y="4151312"/>
                <a:ext cx="6349" cy="17461"/>
              </a:xfrm>
              <a:custGeom>
                <a:avLst/>
                <a:gdLst/>
                <a:ahLst/>
                <a:cxnLst/>
                <a:rect l="0" t="0" r="0" b="0"/>
                <a:pathLst>
                  <a:path w="3" h="10" extrusionOk="0">
                    <a:moveTo>
                      <a:pt x="2" y="0"/>
                    </a:moveTo>
                    <a:lnTo>
                      <a:pt x="2" y="1"/>
                    </a:lnTo>
                    <a:lnTo>
                      <a:pt x="3" y="2"/>
                    </a:lnTo>
                    <a:lnTo>
                      <a:pt x="3" y="8"/>
                    </a:lnTo>
                    <a:lnTo>
                      <a:pt x="2" y="9"/>
                    </a:lnTo>
                    <a:lnTo>
                      <a:pt x="2" y="10"/>
                    </a:lnTo>
                    <a:lnTo>
                      <a:pt x="1" y="10"/>
                    </a:lnTo>
                    <a:lnTo>
                      <a:pt x="0" y="9"/>
                    </a:lnTo>
                    <a:lnTo>
                      <a:pt x="0" y="8"/>
                    </a:lnTo>
                    <a:lnTo>
                      <a:pt x="0" y="2"/>
                    </a:lnTo>
                    <a:lnTo>
                      <a:pt x="0" y="1"/>
                    </a:lnTo>
                    <a:lnTo>
                      <a:pt x="1" y="0"/>
                    </a:lnTo>
                    <a:lnTo>
                      <a:pt x="2"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nvGrpSpPr>
            <p:cNvPr id="549" name="Shape 549"/>
            <p:cNvGrpSpPr/>
            <p:nvPr/>
          </p:nvGrpSpPr>
          <p:grpSpPr>
            <a:xfrm>
              <a:off x="1054100" y="4148137"/>
              <a:ext cx="50799" cy="25399"/>
              <a:chOff x="1054100" y="4148137"/>
              <a:chExt cx="50799" cy="25399"/>
            </a:xfrm>
          </p:grpSpPr>
          <p:sp>
            <p:nvSpPr>
              <p:cNvPr id="550" name="Shape 550"/>
              <p:cNvSpPr/>
              <p:nvPr/>
            </p:nvSpPr>
            <p:spPr>
              <a:xfrm>
                <a:off x="1054100" y="4148137"/>
                <a:ext cx="22224" cy="25399"/>
              </a:xfrm>
              <a:custGeom>
                <a:avLst/>
                <a:gdLst/>
                <a:ahLst/>
                <a:cxnLst/>
                <a:rect l="0" t="0" r="0" b="0"/>
                <a:pathLst>
                  <a:path w="13" h="15" extrusionOk="0">
                    <a:moveTo>
                      <a:pt x="0" y="15"/>
                    </a:moveTo>
                    <a:lnTo>
                      <a:pt x="3" y="15"/>
                    </a:lnTo>
                    <a:lnTo>
                      <a:pt x="3" y="14"/>
                    </a:lnTo>
                    <a:lnTo>
                      <a:pt x="2" y="14"/>
                    </a:lnTo>
                    <a:lnTo>
                      <a:pt x="2" y="3"/>
                    </a:lnTo>
                    <a:lnTo>
                      <a:pt x="8" y="15"/>
                    </a:lnTo>
                    <a:lnTo>
                      <a:pt x="12" y="15"/>
                    </a:lnTo>
                    <a:lnTo>
                      <a:pt x="12" y="1"/>
                    </a:lnTo>
                    <a:lnTo>
                      <a:pt x="13" y="1"/>
                    </a:lnTo>
                    <a:lnTo>
                      <a:pt x="13" y="0"/>
                    </a:lnTo>
                    <a:lnTo>
                      <a:pt x="9" y="0"/>
                    </a:lnTo>
                    <a:lnTo>
                      <a:pt x="9" y="1"/>
                    </a:lnTo>
                    <a:lnTo>
                      <a:pt x="11" y="1"/>
                    </a:lnTo>
                    <a:lnTo>
                      <a:pt x="11" y="10"/>
                    </a:lnTo>
                    <a:lnTo>
                      <a:pt x="6" y="1"/>
                    </a:lnTo>
                    <a:lnTo>
                      <a:pt x="0" y="1"/>
                    </a:lnTo>
                    <a:lnTo>
                      <a:pt x="1" y="1"/>
                    </a:lnTo>
                    <a:lnTo>
                      <a:pt x="1" y="14"/>
                    </a:lnTo>
                    <a:lnTo>
                      <a:pt x="0" y="14"/>
                    </a:lnTo>
                    <a:lnTo>
                      <a:pt x="0" y="15"/>
                    </a:lnTo>
                  </a:path>
                </a:pathLst>
              </a:custGeom>
              <a:solidFill>
                <a:srgbClr val="BFFFBF"/>
              </a:solidFill>
              <a:ln>
                <a:noFill/>
              </a:ln>
            </p:spPr>
            <p:txBody>
              <a:bodyPr lIns="91425" tIns="45700" rIns="91425" bIns="45700" anchor="t" anchorCtr="0">
                <a:noAutofit/>
              </a:bodyPr>
              <a:lstStyle/>
              <a:p>
                <a:pPr>
                  <a:spcBef>
                    <a:spcPts val="0"/>
                  </a:spcBef>
                  <a:buNone/>
                </a:pPr>
                <a:endParaRPr/>
              </a:p>
            </p:txBody>
          </p:sp>
          <p:sp>
            <p:nvSpPr>
              <p:cNvPr id="551" name="Shape 551"/>
              <p:cNvSpPr/>
              <p:nvPr/>
            </p:nvSpPr>
            <p:spPr>
              <a:xfrm>
                <a:off x="1087437" y="4148137"/>
                <a:ext cx="17461" cy="25399"/>
              </a:xfrm>
              <a:custGeom>
                <a:avLst/>
                <a:gdLst/>
                <a:ahLst/>
                <a:cxnLst/>
                <a:rect l="0" t="0" r="0" b="0"/>
                <a:pathLst>
                  <a:path w="10" h="15" extrusionOk="0">
                    <a:moveTo>
                      <a:pt x="0" y="0"/>
                    </a:moveTo>
                    <a:lnTo>
                      <a:pt x="9" y="0"/>
                    </a:lnTo>
                    <a:lnTo>
                      <a:pt x="9" y="4"/>
                    </a:lnTo>
                    <a:lnTo>
                      <a:pt x="6" y="1"/>
                    </a:lnTo>
                    <a:lnTo>
                      <a:pt x="4" y="1"/>
                    </a:lnTo>
                    <a:lnTo>
                      <a:pt x="4" y="7"/>
                    </a:lnTo>
                    <a:lnTo>
                      <a:pt x="6" y="7"/>
                    </a:lnTo>
                    <a:lnTo>
                      <a:pt x="7" y="5"/>
                    </a:lnTo>
                    <a:lnTo>
                      <a:pt x="7" y="10"/>
                    </a:lnTo>
                    <a:lnTo>
                      <a:pt x="6" y="8"/>
                    </a:lnTo>
                    <a:lnTo>
                      <a:pt x="4" y="8"/>
                    </a:lnTo>
                    <a:lnTo>
                      <a:pt x="4" y="13"/>
                    </a:lnTo>
                    <a:lnTo>
                      <a:pt x="6" y="13"/>
                    </a:lnTo>
                    <a:lnTo>
                      <a:pt x="9" y="10"/>
                    </a:lnTo>
                    <a:lnTo>
                      <a:pt x="10" y="10"/>
                    </a:lnTo>
                    <a:lnTo>
                      <a:pt x="10" y="15"/>
                    </a:lnTo>
                    <a:lnTo>
                      <a:pt x="0" y="15"/>
                    </a:lnTo>
                    <a:lnTo>
                      <a:pt x="0" y="14"/>
                    </a:lnTo>
                    <a:lnTo>
                      <a:pt x="1" y="14"/>
                    </a:lnTo>
                    <a:lnTo>
                      <a:pt x="1" y="1"/>
                    </a:lnTo>
                    <a:lnTo>
                      <a:pt x="0" y="1"/>
                    </a:lnTo>
                    <a:lnTo>
                      <a:pt x="0" y="0"/>
                    </a:lnTo>
                  </a:path>
                </a:pathLst>
              </a:custGeom>
              <a:solidFill>
                <a:srgbClr val="BFFFBF"/>
              </a:solidFill>
              <a:ln>
                <a:noFill/>
              </a:ln>
            </p:spPr>
            <p:txBody>
              <a:bodyPr lIns="91425" tIns="45700" rIns="91425" bIns="45700" anchor="t" anchorCtr="0">
                <a:noAutofit/>
              </a:bodyPr>
              <a:lstStyle/>
              <a:p>
                <a:pPr>
                  <a:spcBef>
                    <a:spcPts val="0"/>
                  </a:spcBef>
                  <a:buNone/>
                </a:pPr>
                <a:endParaRPr/>
              </a:p>
            </p:txBody>
          </p:sp>
        </p:grpSp>
        <p:grpSp>
          <p:nvGrpSpPr>
            <p:cNvPr id="552" name="Shape 552"/>
            <p:cNvGrpSpPr/>
            <p:nvPr/>
          </p:nvGrpSpPr>
          <p:grpSpPr>
            <a:xfrm>
              <a:off x="1165225" y="4146550"/>
              <a:ext cx="19050" cy="25399"/>
              <a:chOff x="1165225" y="4146550"/>
              <a:chExt cx="19050" cy="25399"/>
            </a:xfrm>
          </p:grpSpPr>
          <p:sp>
            <p:nvSpPr>
              <p:cNvPr id="553" name="Shape 553"/>
              <p:cNvSpPr/>
              <p:nvPr/>
            </p:nvSpPr>
            <p:spPr>
              <a:xfrm>
                <a:off x="1165225" y="4146550"/>
                <a:ext cx="19050" cy="25399"/>
              </a:xfrm>
              <a:custGeom>
                <a:avLst/>
                <a:gdLst/>
                <a:ahLst/>
                <a:cxnLst/>
                <a:rect l="0" t="0" r="0" b="0"/>
                <a:pathLst>
                  <a:path w="11" h="15" extrusionOk="0">
                    <a:moveTo>
                      <a:pt x="3" y="0"/>
                    </a:moveTo>
                    <a:lnTo>
                      <a:pt x="8" y="0"/>
                    </a:lnTo>
                    <a:lnTo>
                      <a:pt x="8" y="1"/>
                    </a:lnTo>
                    <a:lnTo>
                      <a:pt x="10" y="3"/>
                    </a:lnTo>
                    <a:lnTo>
                      <a:pt x="10" y="4"/>
                    </a:lnTo>
                    <a:lnTo>
                      <a:pt x="11" y="7"/>
                    </a:lnTo>
                    <a:lnTo>
                      <a:pt x="11" y="8"/>
                    </a:lnTo>
                    <a:lnTo>
                      <a:pt x="10" y="11"/>
                    </a:lnTo>
                    <a:lnTo>
                      <a:pt x="10" y="13"/>
                    </a:lnTo>
                    <a:lnTo>
                      <a:pt x="8" y="15"/>
                    </a:lnTo>
                    <a:lnTo>
                      <a:pt x="3" y="15"/>
                    </a:lnTo>
                    <a:lnTo>
                      <a:pt x="1" y="13"/>
                    </a:lnTo>
                    <a:lnTo>
                      <a:pt x="1" y="11"/>
                    </a:lnTo>
                    <a:lnTo>
                      <a:pt x="0" y="9"/>
                    </a:lnTo>
                    <a:lnTo>
                      <a:pt x="0" y="7"/>
                    </a:lnTo>
                    <a:lnTo>
                      <a:pt x="1" y="4"/>
                    </a:lnTo>
                    <a:lnTo>
                      <a:pt x="1" y="3"/>
                    </a:lnTo>
                    <a:lnTo>
                      <a:pt x="3" y="1"/>
                    </a:lnTo>
                    <a:lnTo>
                      <a:pt x="3" y="0"/>
                    </a:lnTo>
                  </a:path>
                </a:pathLst>
              </a:custGeom>
              <a:solidFill>
                <a:srgbClr val="BFFFBF"/>
              </a:solidFill>
              <a:ln>
                <a:noFill/>
              </a:ln>
            </p:spPr>
            <p:txBody>
              <a:bodyPr lIns="91425" tIns="45700" rIns="91425" bIns="45700" anchor="t" anchorCtr="0">
                <a:noAutofit/>
              </a:bodyPr>
              <a:lstStyle/>
              <a:p>
                <a:pPr>
                  <a:spcBef>
                    <a:spcPts val="0"/>
                  </a:spcBef>
                  <a:buNone/>
                </a:pPr>
                <a:endParaRPr/>
              </a:p>
            </p:txBody>
          </p:sp>
          <p:sp>
            <p:nvSpPr>
              <p:cNvPr id="554" name="Shape 554"/>
              <p:cNvSpPr/>
              <p:nvPr/>
            </p:nvSpPr>
            <p:spPr>
              <a:xfrm>
                <a:off x="1171575" y="4151312"/>
                <a:ext cx="6349" cy="17461"/>
              </a:xfrm>
              <a:custGeom>
                <a:avLst/>
                <a:gdLst/>
                <a:ahLst/>
                <a:cxnLst/>
                <a:rect l="0" t="0" r="0" b="0"/>
                <a:pathLst>
                  <a:path w="3" h="10" extrusionOk="0">
                    <a:moveTo>
                      <a:pt x="2" y="0"/>
                    </a:moveTo>
                    <a:lnTo>
                      <a:pt x="2" y="1"/>
                    </a:lnTo>
                    <a:lnTo>
                      <a:pt x="3" y="2"/>
                    </a:lnTo>
                    <a:lnTo>
                      <a:pt x="3" y="8"/>
                    </a:lnTo>
                    <a:lnTo>
                      <a:pt x="2" y="9"/>
                    </a:lnTo>
                    <a:lnTo>
                      <a:pt x="2" y="10"/>
                    </a:lnTo>
                    <a:lnTo>
                      <a:pt x="1" y="10"/>
                    </a:lnTo>
                    <a:lnTo>
                      <a:pt x="0" y="9"/>
                    </a:lnTo>
                    <a:lnTo>
                      <a:pt x="0" y="8"/>
                    </a:lnTo>
                    <a:lnTo>
                      <a:pt x="0" y="2"/>
                    </a:lnTo>
                    <a:lnTo>
                      <a:pt x="0" y="1"/>
                    </a:lnTo>
                    <a:lnTo>
                      <a:pt x="1" y="0"/>
                    </a:lnTo>
                    <a:lnTo>
                      <a:pt x="2"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nvGrpSpPr>
            <p:cNvPr id="555" name="Shape 555"/>
            <p:cNvGrpSpPr/>
            <p:nvPr/>
          </p:nvGrpSpPr>
          <p:grpSpPr>
            <a:xfrm>
              <a:off x="1195387" y="4146550"/>
              <a:ext cx="44450" cy="25399"/>
              <a:chOff x="1195387" y="4146550"/>
              <a:chExt cx="44450" cy="25399"/>
            </a:xfrm>
          </p:grpSpPr>
          <p:sp>
            <p:nvSpPr>
              <p:cNvPr id="556" name="Shape 556"/>
              <p:cNvSpPr/>
              <p:nvPr/>
            </p:nvSpPr>
            <p:spPr>
              <a:xfrm>
                <a:off x="1195387" y="4146550"/>
                <a:ext cx="17461" cy="25399"/>
              </a:xfrm>
              <a:custGeom>
                <a:avLst/>
                <a:gdLst/>
                <a:ahLst/>
                <a:cxnLst/>
                <a:rect l="0" t="0" r="0" b="0"/>
                <a:pathLst>
                  <a:path w="10" h="15" extrusionOk="0">
                    <a:moveTo>
                      <a:pt x="0" y="0"/>
                    </a:moveTo>
                    <a:lnTo>
                      <a:pt x="6" y="0"/>
                    </a:lnTo>
                    <a:lnTo>
                      <a:pt x="6" y="1"/>
                    </a:lnTo>
                    <a:lnTo>
                      <a:pt x="4" y="1"/>
                    </a:lnTo>
                    <a:lnTo>
                      <a:pt x="4" y="13"/>
                    </a:lnTo>
                    <a:lnTo>
                      <a:pt x="6" y="13"/>
                    </a:lnTo>
                    <a:lnTo>
                      <a:pt x="9" y="11"/>
                    </a:lnTo>
                    <a:lnTo>
                      <a:pt x="10" y="11"/>
                    </a:lnTo>
                    <a:lnTo>
                      <a:pt x="10" y="15"/>
                    </a:lnTo>
                    <a:lnTo>
                      <a:pt x="1" y="15"/>
                    </a:lnTo>
                    <a:lnTo>
                      <a:pt x="1" y="14"/>
                    </a:lnTo>
                    <a:lnTo>
                      <a:pt x="1" y="1"/>
                    </a:lnTo>
                    <a:lnTo>
                      <a:pt x="0" y="1"/>
                    </a:lnTo>
                    <a:lnTo>
                      <a:pt x="0" y="0"/>
                    </a:lnTo>
                  </a:path>
                </a:pathLst>
              </a:custGeom>
              <a:solidFill>
                <a:srgbClr val="BFFFBF"/>
              </a:solidFill>
              <a:ln>
                <a:noFill/>
              </a:ln>
            </p:spPr>
            <p:txBody>
              <a:bodyPr lIns="91425" tIns="45700" rIns="91425" bIns="45700" anchor="t" anchorCtr="0">
                <a:noAutofit/>
              </a:bodyPr>
              <a:lstStyle/>
              <a:p>
                <a:pPr>
                  <a:spcBef>
                    <a:spcPts val="0"/>
                  </a:spcBef>
                  <a:buNone/>
                </a:pPr>
                <a:endParaRPr/>
              </a:p>
            </p:txBody>
          </p:sp>
          <p:sp>
            <p:nvSpPr>
              <p:cNvPr id="557" name="Shape 557"/>
              <p:cNvSpPr/>
              <p:nvPr/>
            </p:nvSpPr>
            <p:spPr>
              <a:xfrm>
                <a:off x="1223962" y="4146550"/>
                <a:ext cx="15875" cy="25399"/>
              </a:xfrm>
              <a:custGeom>
                <a:avLst/>
                <a:gdLst/>
                <a:ahLst/>
                <a:cxnLst/>
                <a:rect l="0" t="0" r="0" b="0"/>
                <a:pathLst>
                  <a:path w="9" h="15" extrusionOk="0">
                    <a:moveTo>
                      <a:pt x="0" y="0"/>
                    </a:moveTo>
                    <a:lnTo>
                      <a:pt x="5" y="0"/>
                    </a:lnTo>
                    <a:lnTo>
                      <a:pt x="5" y="1"/>
                    </a:lnTo>
                    <a:lnTo>
                      <a:pt x="4" y="1"/>
                    </a:lnTo>
                    <a:lnTo>
                      <a:pt x="4" y="13"/>
                    </a:lnTo>
                    <a:lnTo>
                      <a:pt x="5" y="13"/>
                    </a:lnTo>
                    <a:lnTo>
                      <a:pt x="8" y="11"/>
                    </a:lnTo>
                    <a:lnTo>
                      <a:pt x="9" y="11"/>
                    </a:lnTo>
                    <a:lnTo>
                      <a:pt x="9" y="15"/>
                    </a:lnTo>
                    <a:lnTo>
                      <a:pt x="0" y="15"/>
                    </a:lnTo>
                    <a:lnTo>
                      <a:pt x="0" y="14"/>
                    </a:lnTo>
                    <a:lnTo>
                      <a:pt x="1" y="14"/>
                    </a:lnTo>
                    <a:lnTo>
                      <a:pt x="1" y="1"/>
                    </a:lnTo>
                    <a:lnTo>
                      <a:pt x="0" y="1"/>
                    </a:lnTo>
                    <a:lnTo>
                      <a:pt x="0" y="0"/>
                    </a:lnTo>
                  </a:path>
                </a:pathLst>
              </a:custGeom>
              <a:solidFill>
                <a:srgbClr val="BFFFBF"/>
              </a:solidFill>
              <a:ln>
                <a:noFill/>
              </a:ln>
            </p:spPr>
            <p:txBody>
              <a:bodyPr lIns="91425" tIns="45700" rIns="91425" bIns="45700" anchor="t" anchorCtr="0">
                <a:noAutofit/>
              </a:bodyPr>
              <a:lstStyle/>
              <a:p>
                <a:pPr>
                  <a:spcBef>
                    <a:spcPts val="0"/>
                  </a:spcBef>
                  <a:buNone/>
                </a:pPr>
                <a:endParaRPr/>
              </a:p>
            </p:txBody>
          </p:sp>
        </p:grpSp>
        <p:grpSp>
          <p:nvGrpSpPr>
            <p:cNvPr id="558" name="Shape 558"/>
            <p:cNvGrpSpPr/>
            <p:nvPr/>
          </p:nvGrpSpPr>
          <p:grpSpPr>
            <a:xfrm>
              <a:off x="1249362" y="4148137"/>
              <a:ext cx="28574" cy="23812"/>
              <a:chOff x="1249362" y="4148137"/>
              <a:chExt cx="28574" cy="23812"/>
            </a:xfrm>
          </p:grpSpPr>
          <p:sp>
            <p:nvSpPr>
              <p:cNvPr id="559" name="Shape 559"/>
              <p:cNvSpPr/>
              <p:nvPr/>
            </p:nvSpPr>
            <p:spPr>
              <a:xfrm>
                <a:off x="1249362" y="4148137"/>
                <a:ext cx="28574" cy="23812"/>
              </a:xfrm>
              <a:custGeom>
                <a:avLst/>
                <a:gdLst/>
                <a:ahLst/>
                <a:cxnLst/>
                <a:rect l="0" t="0" r="0" b="0"/>
                <a:pathLst>
                  <a:path w="17" h="14" extrusionOk="0">
                    <a:moveTo>
                      <a:pt x="10" y="0"/>
                    </a:moveTo>
                    <a:lnTo>
                      <a:pt x="16" y="13"/>
                    </a:lnTo>
                    <a:lnTo>
                      <a:pt x="17" y="13"/>
                    </a:lnTo>
                    <a:lnTo>
                      <a:pt x="17" y="14"/>
                    </a:lnTo>
                    <a:lnTo>
                      <a:pt x="8" y="14"/>
                    </a:lnTo>
                    <a:lnTo>
                      <a:pt x="8" y="13"/>
                    </a:lnTo>
                    <a:lnTo>
                      <a:pt x="9" y="13"/>
                    </a:lnTo>
                    <a:lnTo>
                      <a:pt x="7" y="9"/>
                    </a:lnTo>
                    <a:lnTo>
                      <a:pt x="5" y="9"/>
                    </a:lnTo>
                    <a:lnTo>
                      <a:pt x="3" y="13"/>
                    </a:lnTo>
                    <a:lnTo>
                      <a:pt x="5" y="13"/>
                    </a:lnTo>
                    <a:lnTo>
                      <a:pt x="5" y="14"/>
                    </a:lnTo>
                    <a:lnTo>
                      <a:pt x="0" y="14"/>
                    </a:lnTo>
                    <a:lnTo>
                      <a:pt x="0" y="13"/>
                    </a:lnTo>
                    <a:lnTo>
                      <a:pt x="1" y="13"/>
                    </a:lnTo>
                    <a:lnTo>
                      <a:pt x="6" y="0"/>
                    </a:lnTo>
                    <a:lnTo>
                      <a:pt x="10" y="0"/>
                    </a:lnTo>
                  </a:path>
                </a:pathLst>
              </a:custGeom>
              <a:solidFill>
                <a:srgbClr val="BFFFBF"/>
              </a:solidFill>
              <a:ln>
                <a:noFill/>
              </a:ln>
            </p:spPr>
            <p:txBody>
              <a:bodyPr lIns="91425" tIns="45700" rIns="91425" bIns="45700" anchor="t" anchorCtr="0">
                <a:noAutofit/>
              </a:bodyPr>
              <a:lstStyle/>
              <a:p>
                <a:pPr>
                  <a:spcBef>
                    <a:spcPts val="0"/>
                  </a:spcBef>
                  <a:buNone/>
                </a:pPr>
                <a:endParaRPr/>
              </a:p>
            </p:txBody>
          </p:sp>
          <p:sp>
            <p:nvSpPr>
              <p:cNvPr id="560" name="Shape 560"/>
              <p:cNvSpPr/>
              <p:nvPr/>
            </p:nvSpPr>
            <p:spPr>
              <a:xfrm>
                <a:off x="1254125" y="4154487"/>
                <a:ext cx="7937" cy="4761"/>
              </a:xfrm>
              <a:custGeom>
                <a:avLst/>
                <a:gdLst/>
                <a:ahLst/>
                <a:cxnLst/>
                <a:rect l="0" t="0" r="0" b="0"/>
                <a:pathLst>
                  <a:path w="4" h="2" extrusionOk="0">
                    <a:moveTo>
                      <a:pt x="2" y="2"/>
                    </a:moveTo>
                    <a:lnTo>
                      <a:pt x="4" y="0"/>
                    </a:lnTo>
                    <a:lnTo>
                      <a:pt x="0" y="0"/>
                    </a:lnTo>
                    <a:lnTo>
                      <a:pt x="2" y="2"/>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nvGrpSpPr>
            <p:cNvPr id="561" name="Shape 561"/>
            <p:cNvGrpSpPr/>
            <p:nvPr/>
          </p:nvGrpSpPr>
          <p:grpSpPr>
            <a:xfrm>
              <a:off x="1128712" y="4148137"/>
              <a:ext cx="23812" cy="23812"/>
              <a:chOff x="1128712" y="4148137"/>
              <a:chExt cx="23812" cy="23812"/>
            </a:xfrm>
          </p:grpSpPr>
          <p:sp>
            <p:nvSpPr>
              <p:cNvPr id="562" name="Shape 562"/>
              <p:cNvSpPr/>
              <p:nvPr/>
            </p:nvSpPr>
            <p:spPr>
              <a:xfrm>
                <a:off x="1128712" y="4148137"/>
                <a:ext cx="23812" cy="23812"/>
              </a:xfrm>
              <a:custGeom>
                <a:avLst/>
                <a:gdLst/>
                <a:ahLst/>
                <a:cxnLst/>
                <a:rect l="0" t="0" r="0" b="0"/>
                <a:pathLst>
                  <a:path w="14" h="14" extrusionOk="0">
                    <a:moveTo>
                      <a:pt x="6" y="0"/>
                    </a:moveTo>
                    <a:lnTo>
                      <a:pt x="10" y="0"/>
                    </a:lnTo>
                    <a:lnTo>
                      <a:pt x="11" y="1"/>
                    </a:lnTo>
                    <a:lnTo>
                      <a:pt x="13" y="2"/>
                    </a:lnTo>
                    <a:lnTo>
                      <a:pt x="13" y="4"/>
                    </a:lnTo>
                    <a:lnTo>
                      <a:pt x="14" y="6"/>
                    </a:lnTo>
                    <a:lnTo>
                      <a:pt x="14" y="8"/>
                    </a:lnTo>
                    <a:lnTo>
                      <a:pt x="13" y="10"/>
                    </a:lnTo>
                    <a:lnTo>
                      <a:pt x="13" y="12"/>
                    </a:lnTo>
                    <a:lnTo>
                      <a:pt x="11" y="14"/>
                    </a:lnTo>
                    <a:lnTo>
                      <a:pt x="10" y="14"/>
                    </a:lnTo>
                    <a:lnTo>
                      <a:pt x="6" y="14"/>
                    </a:lnTo>
                    <a:lnTo>
                      <a:pt x="0" y="14"/>
                    </a:lnTo>
                    <a:lnTo>
                      <a:pt x="1" y="13"/>
                    </a:lnTo>
                    <a:lnTo>
                      <a:pt x="2" y="13"/>
                    </a:lnTo>
                    <a:lnTo>
                      <a:pt x="2" y="9"/>
                    </a:lnTo>
                    <a:lnTo>
                      <a:pt x="2" y="6"/>
                    </a:lnTo>
                    <a:lnTo>
                      <a:pt x="2" y="4"/>
                    </a:lnTo>
                    <a:lnTo>
                      <a:pt x="2" y="2"/>
                    </a:lnTo>
                    <a:lnTo>
                      <a:pt x="0" y="2"/>
                    </a:lnTo>
                    <a:lnTo>
                      <a:pt x="0" y="0"/>
                    </a:lnTo>
                    <a:lnTo>
                      <a:pt x="6" y="0"/>
                    </a:lnTo>
                  </a:path>
                </a:pathLst>
              </a:custGeom>
              <a:solidFill>
                <a:srgbClr val="BFFFBF"/>
              </a:solidFill>
              <a:ln>
                <a:noFill/>
              </a:ln>
            </p:spPr>
            <p:txBody>
              <a:bodyPr lIns="91425" tIns="45700" rIns="91425" bIns="45700" anchor="t" anchorCtr="0">
                <a:noAutofit/>
              </a:bodyPr>
              <a:lstStyle/>
              <a:p>
                <a:pPr>
                  <a:spcBef>
                    <a:spcPts val="0"/>
                  </a:spcBef>
                  <a:buNone/>
                </a:pPr>
                <a:endParaRPr/>
              </a:p>
            </p:txBody>
          </p:sp>
          <p:sp>
            <p:nvSpPr>
              <p:cNvPr id="563" name="Shape 563"/>
              <p:cNvSpPr/>
              <p:nvPr/>
            </p:nvSpPr>
            <p:spPr>
              <a:xfrm>
                <a:off x="1139825" y="4152900"/>
                <a:ext cx="6349" cy="15875"/>
              </a:xfrm>
              <a:custGeom>
                <a:avLst/>
                <a:gdLst/>
                <a:ahLst/>
                <a:cxnLst/>
                <a:rect l="0" t="0" r="0" b="0"/>
                <a:pathLst>
                  <a:path w="3" h="9" extrusionOk="0">
                    <a:moveTo>
                      <a:pt x="2" y="0"/>
                    </a:moveTo>
                    <a:lnTo>
                      <a:pt x="3" y="0"/>
                    </a:lnTo>
                    <a:lnTo>
                      <a:pt x="3" y="9"/>
                    </a:lnTo>
                    <a:lnTo>
                      <a:pt x="2" y="9"/>
                    </a:lnTo>
                    <a:lnTo>
                      <a:pt x="1" y="9"/>
                    </a:lnTo>
                    <a:lnTo>
                      <a:pt x="1" y="8"/>
                    </a:lnTo>
                    <a:lnTo>
                      <a:pt x="0" y="7"/>
                    </a:lnTo>
                    <a:lnTo>
                      <a:pt x="0" y="2"/>
                    </a:lnTo>
                    <a:lnTo>
                      <a:pt x="1" y="1"/>
                    </a:lnTo>
                    <a:lnTo>
                      <a:pt x="1" y="0"/>
                    </a:lnTo>
                    <a:lnTo>
                      <a:pt x="2"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grpSp>
        <p:nvGrpSpPr>
          <p:cNvPr id="564" name="Shape 564"/>
          <p:cNvGrpSpPr/>
          <p:nvPr/>
        </p:nvGrpSpPr>
        <p:grpSpPr>
          <a:xfrm>
            <a:off x="938212" y="3706812"/>
            <a:ext cx="460374" cy="20637"/>
            <a:chOff x="938212" y="3859212"/>
            <a:chExt cx="460374" cy="20637"/>
          </a:xfrm>
        </p:grpSpPr>
        <p:grpSp>
          <p:nvGrpSpPr>
            <p:cNvPr id="565" name="Shape 565"/>
            <p:cNvGrpSpPr/>
            <p:nvPr/>
          </p:nvGrpSpPr>
          <p:grpSpPr>
            <a:xfrm>
              <a:off x="938212" y="3859212"/>
              <a:ext cx="41274" cy="20637"/>
              <a:chOff x="938212" y="3859212"/>
              <a:chExt cx="41274" cy="20637"/>
            </a:xfrm>
          </p:grpSpPr>
          <p:sp>
            <p:nvSpPr>
              <p:cNvPr id="566" name="Shape 566"/>
              <p:cNvSpPr/>
              <p:nvPr/>
            </p:nvSpPr>
            <p:spPr>
              <a:xfrm>
                <a:off x="938212" y="3859212"/>
                <a:ext cx="3175" cy="20637"/>
              </a:xfrm>
              <a:custGeom>
                <a:avLst/>
                <a:gdLst/>
                <a:ahLst/>
                <a:cxnLst/>
                <a:rect l="0" t="0" r="0" b="0"/>
                <a:pathLst>
                  <a:path w="1" h="12" extrusionOk="0">
                    <a:moveTo>
                      <a:pt x="0" y="0"/>
                    </a:moveTo>
                    <a:lnTo>
                      <a:pt x="1" y="0"/>
                    </a:lnTo>
                    <a:lnTo>
                      <a:pt x="1" y="2"/>
                    </a:lnTo>
                    <a:lnTo>
                      <a:pt x="1" y="12"/>
                    </a:lnTo>
                    <a:lnTo>
                      <a:pt x="0" y="12"/>
                    </a:lnTo>
                    <a:lnTo>
                      <a:pt x="0" y="2"/>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567" name="Shape 567"/>
              <p:cNvSpPr/>
              <p:nvPr/>
            </p:nvSpPr>
            <p:spPr>
              <a:xfrm>
                <a:off x="954087" y="3859212"/>
                <a:ext cx="7937" cy="20637"/>
              </a:xfrm>
              <a:custGeom>
                <a:avLst/>
                <a:gdLst/>
                <a:ahLst/>
                <a:cxnLst/>
                <a:rect l="0" t="0" r="0" b="0"/>
                <a:pathLst>
                  <a:path w="4" h="12" extrusionOk="0">
                    <a:moveTo>
                      <a:pt x="0" y="0"/>
                    </a:moveTo>
                    <a:lnTo>
                      <a:pt x="1" y="0"/>
                    </a:lnTo>
                    <a:lnTo>
                      <a:pt x="1" y="4"/>
                    </a:lnTo>
                    <a:lnTo>
                      <a:pt x="3" y="4"/>
                    </a:lnTo>
                    <a:lnTo>
                      <a:pt x="3" y="0"/>
                    </a:lnTo>
                    <a:lnTo>
                      <a:pt x="4" y="0"/>
                    </a:lnTo>
                    <a:lnTo>
                      <a:pt x="4" y="12"/>
                    </a:lnTo>
                    <a:lnTo>
                      <a:pt x="3" y="12"/>
                    </a:lnTo>
                    <a:lnTo>
                      <a:pt x="3" y="7"/>
                    </a:lnTo>
                    <a:lnTo>
                      <a:pt x="1" y="7"/>
                    </a:lnTo>
                    <a:lnTo>
                      <a:pt x="1" y="12"/>
                    </a:lnTo>
                    <a:lnTo>
                      <a:pt x="0" y="12"/>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568" name="Shape 568"/>
              <p:cNvSpPr/>
              <p:nvPr/>
            </p:nvSpPr>
            <p:spPr>
              <a:xfrm>
                <a:off x="974725" y="3859212"/>
                <a:ext cx="4761" cy="20637"/>
              </a:xfrm>
              <a:custGeom>
                <a:avLst/>
                <a:gdLst/>
                <a:ahLst/>
                <a:cxnLst/>
                <a:rect l="0" t="0" r="0" b="0"/>
                <a:pathLst>
                  <a:path w="2" h="12" extrusionOk="0">
                    <a:moveTo>
                      <a:pt x="0" y="0"/>
                    </a:moveTo>
                    <a:lnTo>
                      <a:pt x="2" y="0"/>
                    </a:lnTo>
                    <a:lnTo>
                      <a:pt x="2" y="2"/>
                    </a:lnTo>
                    <a:lnTo>
                      <a:pt x="1" y="2"/>
                    </a:lnTo>
                    <a:lnTo>
                      <a:pt x="1" y="4"/>
                    </a:lnTo>
                    <a:lnTo>
                      <a:pt x="2" y="4"/>
                    </a:lnTo>
                    <a:lnTo>
                      <a:pt x="2" y="7"/>
                    </a:lnTo>
                    <a:lnTo>
                      <a:pt x="1" y="7"/>
                    </a:lnTo>
                    <a:lnTo>
                      <a:pt x="1" y="10"/>
                    </a:lnTo>
                    <a:lnTo>
                      <a:pt x="2" y="10"/>
                    </a:lnTo>
                    <a:lnTo>
                      <a:pt x="2" y="12"/>
                    </a:lnTo>
                    <a:lnTo>
                      <a:pt x="0" y="12"/>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nvGrpSpPr>
            <p:cNvPr id="569" name="Shape 569"/>
            <p:cNvGrpSpPr/>
            <p:nvPr/>
          </p:nvGrpSpPr>
          <p:grpSpPr>
            <a:xfrm>
              <a:off x="1001712" y="3859212"/>
              <a:ext cx="90487" cy="20637"/>
              <a:chOff x="1001712" y="3859212"/>
              <a:chExt cx="90487" cy="20637"/>
            </a:xfrm>
          </p:grpSpPr>
          <p:sp>
            <p:nvSpPr>
              <p:cNvPr id="570" name="Shape 570"/>
              <p:cNvSpPr/>
              <p:nvPr/>
            </p:nvSpPr>
            <p:spPr>
              <a:xfrm>
                <a:off x="1001712" y="3859212"/>
                <a:ext cx="6349" cy="20637"/>
              </a:xfrm>
              <a:custGeom>
                <a:avLst/>
                <a:gdLst/>
                <a:ahLst/>
                <a:cxnLst/>
                <a:rect l="0" t="0" r="0" b="0"/>
                <a:pathLst>
                  <a:path w="3" h="12" extrusionOk="0">
                    <a:moveTo>
                      <a:pt x="0" y="0"/>
                    </a:moveTo>
                    <a:lnTo>
                      <a:pt x="1" y="0"/>
                    </a:lnTo>
                    <a:lnTo>
                      <a:pt x="1" y="10"/>
                    </a:lnTo>
                    <a:lnTo>
                      <a:pt x="2" y="10"/>
                    </a:lnTo>
                    <a:lnTo>
                      <a:pt x="2" y="0"/>
                    </a:lnTo>
                    <a:lnTo>
                      <a:pt x="3" y="0"/>
                    </a:lnTo>
                    <a:lnTo>
                      <a:pt x="3" y="10"/>
                    </a:lnTo>
                    <a:lnTo>
                      <a:pt x="2" y="12"/>
                    </a:lnTo>
                    <a:lnTo>
                      <a:pt x="1" y="12"/>
                    </a:lnTo>
                    <a:lnTo>
                      <a:pt x="0" y="10"/>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571" name="Shape 571"/>
              <p:cNvSpPr/>
              <p:nvPr/>
            </p:nvSpPr>
            <p:spPr>
              <a:xfrm>
                <a:off x="1020762" y="3859212"/>
                <a:ext cx="7937" cy="20637"/>
              </a:xfrm>
              <a:custGeom>
                <a:avLst/>
                <a:gdLst/>
                <a:ahLst/>
                <a:cxnLst/>
                <a:rect l="0" t="0" r="0" b="0"/>
                <a:pathLst>
                  <a:path w="4" h="12" extrusionOk="0">
                    <a:moveTo>
                      <a:pt x="0" y="0"/>
                    </a:moveTo>
                    <a:lnTo>
                      <a:pt x="1" y="0"/>
                    </a:lnTo>
                    <a:lnTo>
                      <a:pt x="3" y="5"/>
                    </a:lnTo>
                    <a:lnTo>
                      <a:pt x="3" y="0"/>
                    </a:lnTo>
                    <a:lnTo>
                      <a:pt x="4" y="0"/>
                    </a:lnTo>
                    <a:lnTo>
                      <a:pt x="4" y="12"/>
                    </a:lnTo>
                    <a:lnTo>
                      <a:pt x="3" y="12"/>
                    </a:lnTo>
                    <a:lnTo>
                      <a:pt x="2" y="6"/>
                    </a:lnTo>
                    <a:lnTo>
                      <a:pt x="2" y="12"/>
                    </a:lnTo>
                    <a:lnTo>
                      <a:pt x="0" y="12"/>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572" name="Shape 572"/>
              <p:cNvSpPr/>
              <p:nvPr/>
            </p:nvSpPr>
            <p:spPr>
              <a:xfrm>
                <a:off x="1036637" y="3859212"/>
                <a:ext cx="7937" cy="20637"/>
              </a:xfrm>
              <a:custGeom>
                <a:avLst/>
                <a:gdLst/>
                <a:ahLst/>
                <a:cxnLst/>
                <a:rect l="0" t="0" r="0" b="0"/>
                <a:pathLst>
                  <a:path w="4" h="12" extrusionOk="0">
                    <a:moveTo>
                      <a:pt x="4" y="0"/>
                    </a:moveTo>
                    <a:lnTo>
                      <a:pt x="0" y="0"/>
                    </a:lnTo>
                    <a:lnTo>
                      <a:pt x="0" y="12"/>
                    </a:lnTo>
                    <a:lnTo>
                      <a:pt x="4" y="12"/>
                    </a:lnTo>
                    <a:lnTo>
                      <a:pt x="4"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573" name="Shape 573"/>
              <p:cNvSpPr/>
              <p:nvPr/>
            </p:nvSpPr>
            <p:spPr>
              <a:xfrm>
                <a:off x="1050925" y="3859212"/>
                <a:ext cx="4761" cy="20637"/>
              </a:xfrm>
              <a:custGeom>
                <a:avLst/>
                <a:gdLst/>
                <a:ahLst/>
                <a:cxnLst/>
                <a:rect l="0" t="0" r="0" b="0"/>
                <a:pathLst>
                  <a:path w="2" h="12" extrusionOk="0">
                    <a:moveTo>
                      <a:pt x="0" y="0"/>
                    </a:moveTo>
                    <a:lnTo>
                      <a:pt x="2" y="0"/>
                    </a:lnTo>
                    <a:lnTo>
                      <a:pt x="2" y="2"/>
                    </a:lnTo>
                    <a:lnTo>
                      <a:pt x="1" y="2"/>
                    </a:lnTo>
                    <a:lnTo>
                      <a:pt x="1" y="12"/>
                    </a:lnTo>
                    <a:lnTo>
                      <a:pt x="1" y="2"/>
                    </a:lnTo>
                    <a:lnTo>
                      <a:pt x="0" y="2"/>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574" name="Shape 574"/>
              <p:cNvSpPr/>
              <p:nvPr/>
            </p:nvSpPr>
            <p:spPr>
              <a:xfrm>
                <a:off x="1068387" y="3859212"/>
                <a:ext cx="3175" cy="20637"/>
              </a:xfrm>
              <a:custGeom>
                <a:avLst/>
                <a:gdLst/>
                <a:ahLst/>
                <a:cxnLst/>
                <a:rect l="0" t="0" r="0" b="0"/>
                <a:pathLst>
                  <a:path w="1" h="12" extrusionOk="0">
                    <a:moveTo>
                      <a:pt x="0" y="0"/>
                    </a:moveTo>
                    <a:lnTo>
                      <a:pt x="1" y="0"/>
                    </a:lnTo>
                    <a:lnTo>
                      <a:pt x="1" y="2"/>
                    </a:lnTo>
                    <a:lnTo>
                      <a:pt x="1" y="4"/>
                    </a:lnTo>
                    <a:lnTo>
                      <a:pt x="1" y="7"/>
                    </a:lnTo>
                    <a:lnTo>
                      <a:pt x="1" y="10"/>
                    </a:lnTo>
                    <a:lnTo>
                      <a:pt x="1" y="12"/>
                    </a:lnTo>
                    <a:lnTo>
                      <a:pt x="0" y="12"/>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575" name="Shape 575"/>
              <p:cNvSpPr/>
              <p:nvPr/>
            </p:nvSpPr>
            <p:spPr>
              <a:xfrm>
                <a:off x="1085850" y="3859212"/>
                <a:ext cx="6349" cy="20637"/>
              </a:xfrm>
              <a:custGeom>
                <a:avLst/>
                <a:gdLst/>
                <a:ahLst/>
                <a:cxnLst/>
                <a:rect l="0" t="0" r="0" b="0"/>
                <a:pathLst>
                  <a:path w="3" h="12" extrusionOk="0">
                    <a:moveTo>
                      <a:pt x="0" y="0"/>
                    </a:moveTo>
                    <a:lnTo>
                      <a:pt x="2" y="0"/>
                    </a:lnTo>
                    <a:lnTo>
                      <a:pt x="3" y="1"/>
                    </a:lnTo>
                    <a:lnTo>
                      <a:pt x="3" y="10"/>
                    </a:lnTo>
                    <a:lnTo>
                      <a:pt x="2" y="12"/>
                    </a:lnTo>
                    <a:lnTo>
                      <a:pt x="0" y="12"/>
                    </a:lnTo>
                    <a:lnTo>
                      <a:pt x="0" y="2"/>
                    </a:lnTo>
                    <a:lnTo>
                      <a:pt x="1" y="2"/>
                    </a:lnTo>
                    <a:lnTo>
                      <a:pt x="1" y="10"/>
                    </a:lnTo>
                    <a:lnTo>
                      <a:pt x="2" y="10"/>
                    </a:lnTo>
                    <a:lnTo>
                      <a:pt x="2" y="2"/>
                    </a:lnTo>
                    <a:lnTo>
                      <a:pt x="1" y="2"/>
                    </a:lnTo>
                    <a:lnTo>
                      <a:pt x="0" y="2"/>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nvGrpSpPr>
            <p:cNvPr id="576" name="Shape 576"/>
            <p:cNvGrpSpPr/>
            <p:nvPr/>
          </p:nvGrpSpPr>
          <p:grpSpPr>
            <a:xfrm>
              <a:off x="1116012" y="3859212"/>
              <a:ext cx="92074" cy="20637"/>
              <a:chOff x="1116012" y="3859212"/>
              <a:chExt cx="92074" cy="20637"/>
            </a:xfrm>
          </p:grpSpPr>
          <p:sp>
            <p:nvSpPr>
              <p:cNvPr id="577" name="Shape 577"/>
              <p:cNvSpPr/>
              <p:nvPr/>
            </p:nvSpPr>
            <p:spPr>
              <a:xfrm>
                <a:off x="1116012" y="3859212"/>
                <a:ext cx="6349" cy="20637"/>
              </a:xfrm>
              <a:custGeom>
                <a:avLst/>
                <a:gdLst/>
                <a:ahLst/>
                <a:cxnLst/>
                <a:rect l="0" t="0" r="0" b="0"/>
                <a:pathLst>
                  <a:path w="3" h="12" extrusionOk="0">
                    <a:moveTo>
                      <a:pt x="1" y="0"/>
                    </a:moveTo>
                    <a:lnTo>
                      <a:pt x="2" y="0"/>
                    </a:lnTo>
                    <a:lnTo>
                      <a:pt x="3" y="1"/>
                    </a:lnTo>
                    <a:lnTo>
                      <a:pt x="3" y="4"/>
                    </a:lnTo>
                    <a:lnTo>
                      <a:pt x="2" y="4"/>
                    </a:lnTo>
                    <a:lnTo>
                      <a:pt x="2" y="2"/>
                    </a:lnTo>
                    <a:lnTo>
                      <a:pt x="1" y="2"/>
                    </a:lnTo>
                    <a:lnTo>
                      <a:pt x="1" y="5"/>
                    </a:lnTo>
                    <a:lnTo>
                      <a:pt x="2" y="5"/>
                    </a:lnTo>
                    <a:lnTo>
                      <a:pt x="3" y="7"/>
                    </a:lnTo>
                    <a:lnTo>
                      <a:pt x="3" y="10"/>
                    </a:lnTo>
                    <a:lnTo>
                      <a:pt x="2" y="12"/>
                    </a:lnTo>
                    <a:lnTo>
                      <a:pt x="1" y="12"/>
                    </a:lnTo>
                    <a:lnTo>
                      <a:pt x="0" y="10"/>
                    </a:lnTo>
                    <a:lnTo>
                      <a:pt x="0" y="8"/>
                    </a:lnTo>
                    <a:lnTo>
                      <a:pt x="1" y="8"/>
                    </a:lnTo>
                    <a:lnTo>
                      <a:pt x="1" y="10"/>
                    </a:lnTo>
                    <a:lnTo>
                      <a:pt x="2" y="10"/>
                    </a:lnTo>
                    <a:lnTo>
                      <a:pt x="2" y="7"/>
                    </a:lnTo>
                    <a:lnTo>
                      <a:pt x="1" y="7"/>
                    </a:lnTo>
                    <a:lnTo>
                      <a:pt x="0" y="5"/>
                    </a:lnTo>
                    <a:lnTo>
                      <a:pt x="0" y="1"/>
                    </a:lnTo>
                    <a:lnTo>
                      <a:pt x="1"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578" name="Shape 578"/>
              <p:cNvSpPr/>
              <p:nvPr/>
            </p:nvSpPr>
            <p:spPr>
              <a:xfrm>
                <a:off x="1135062" y="3859212"/>
                <a:ext cx="3175" cy="20637"/>
              </a:xfrm>
              <a:custGeom>
                <a:avLst/>
                <a:gdLst/>
                <a:ahLst/>
                <a:cxnLst/>
                <a:rect l="0" t="0" r="0" b="0"/>
                <a:pathLst>
                  <a:path w="1" h="12" extrusionOk="0">
                    <a:moveTo>
                      <a:pt x="0" y="0"/>
                    </a:moveTo>
                    <a:lnTo>
                      <a:pt x="1" y="0"/>
                    </a:lnTo>
                    <a:lnTo>
                      <a:pt x="1" y="2"/>
                    </a:lnTo>
                    <a:lnTo>
                      <a:pt x="1" y="12"/>
                    </a:lnTo>
                    <a:lnTo>
                      <a:pt x="0" y="12"/>
                    </a:lnTo>
                    <a:lnTo>
                      <a:pt x="0" y="2"/>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579" name="Shape 579"/>
              <p:cNvSpPr/>
              <p:nvPr/>
            </p:nvSpPr>
            <p:spPr>
              <a:xfrm>
                <a:off x="1147762" y="3859212"/>
                <a:ext cx="9524" cy="20637"/>
              </a:xfrm>
              <a:custGeom>
                <a:avLst/>
                <a:gdLst/>
                <a:ahLst/>
                <a:cxnLst/>
                <a:rect l="0" t="0" r="0" b="0"/>
                <a:pathLst>
                  <a:path w="5" h="12" extrusionOk="0">
                    <a:moveTo>
                      <a:pt x="2" y="0"/>
                    </a:moveTo>
                    <a:lnTo>
                      <a:pt x="4" y="0"/>
                    </a:lnTo>
                    <a:lnTo>
                      <a:pt x="5" y="12"/>
                    </a:lnTo>
                    <a:lnTo>
                      <a:pt x="3" y="12"/>
                    </a:lnTo>
                    <a:lnTo>
                      <a:pt x="3" y="10"/>
                    </a:lnTo>
                    <a:lnTo>
                      <a:pt x="3" y="7"/>
                    </a:lnTo>
                    <a:lnTo>
                      <a:pt x="3" y="2"/>
                    </a:lnTo>
                    <a:lnTo>
                      <a:pt x="2" y="7"/>
                    </a:lnTo>
                    <a:lnTo>
                      <a:pt x="3" y="7"/>
                    </a:lnTo>
                    <a:lnTo>
                      <a:pt x="3" y="10"/>
                    </a:lnTo>
                    <a:lnTo>
                      <a:pt x="2" y="10"/>
                    </a:lnTo>
                    <a:lnTo>
                      <a:pt x="2" y="12"/>
                    </a:lnTo>
                    <a:lnTo>
                      <a:pt x="0" y="12"/>
                    </a:lnTo>
                    <a:lnTo>
                      <a:pt x="2"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580" name="Shape 580"/>
              <p:cNvSpPr/>
              <p:nvPr/>
            </p:nvSpPr>
            <p:spPr>
              <a:xfrm>
                <a:off x="1166812" y="3859212"/>
                <a:ext cx="3175" cy="20637"/>
              </a:xfrm>
              <a:custGeom>
                <a:avLst/>
                <a:gdLst/>
                <a:ahLst/>
                <a:cxnLst/>
                <a:rect l="0" t="0" r="0" b="0"/>
                <a:pathLst>
                  <a:path w="1" h="12" extrusionOk="0">
                    <a:moveTo>
                      <a:pt x="0" y="0"/>
                    </a:moveTo>
                    <a:lnTo>
                      <a:pt x="1" y="0"/>
                    </a:lnTo>
                    <a:lnTo>
                      <a:pt x="1" y="2"/>
                    </a:lnTo>
                    <a:lnTo>
                      <a:pt x="1" y="12"/>
                    </a:lnTo>
                    <a:lnTo>
                      <a:pt x="0" y="12"/>
                    </a:lnTo>
                    <a:lnTo>
                      <a:pt x="0" y="2"/>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581" name="Shape 581"/>
              <p:cNvSpPr/>
              <p:nvPr/>
            </p:nvSpPr>
            <p:spPr>
              <a:xfrm>
                <a:off x="1184275" y="3859212"/>
                <a:ext cx="3175" cy="20637"/>
              </a:xfrm>
              <a:custGeom>
                <a:avLst/>
                <a:gdLst/>
                <a:ahLst/>
                <a:cxnLst/>
                <a:rect l="0" t="0" r="0" b="0"/>
                <a:pathLst>
                  <a:path w="1" h="12" extrusionOk="0">
                    <a:moveTo>
                      <a:pt x="0" y="0"/>
                    </a:moveTo>
                    <a:lnTo>
                      <a:pt x="1" y="0"/>
                    </a:lnTo>
                    <a:lnTo>
                      <a:pt x="1" y="2"/>
                    </a:lnTo>
                    <a:lnTo>
                      <a:pt x="1" y="4"/>
                    </a:lnTo>
                    <a:lnTo>
                      <a:pt x="1" y="7"/>
                    </a:lnTo>
                    <a:lnTo>
                      <a:pt x="1" y="10"/>
                    </a:lnTo>
                    <a:lnTo>
                      <a:pt x="1" y="12"/>
                    </a:lnTo>
                    <a:lnTo>
                      <a:pt x="0" y="12"/>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582" name="Shape 582"/>
              <p:cNvSpPr/>
              <p:nvPr/>
            </p:nvSpPr>
            <p:spPr>
              <a:xfrm>
                <a:off x="1201737" y="3859212"/>
                <a:ext cx="6349" cy="20637"/>
              </a:xfrm>
              <a:custGeom>
                <a:avLst/>
                <a:gdLst/>
                <a:ahLst/>
                <a:cxnLst/>
                <a:rect l="0" t="0" r="0" b="0"/>
                <a:pathLst>
                  <a:path w="3" h="12" extrusionOk="0">
                    <a:moveTo>
                      <a:pt x="1" y="0"/>
                    </a:moveTo>
                    <a:lnTo>
                      <a:pt x="2" y="0"/>
                    </a:lnTo>
                    <a:lnTo>
                      <a:pt x="3" y="1"/>
                    </a:lnTo>
                    <a:lnTo>
                      <a:pt x="3" y="4"/>
                    </a:lnTo>
                    <a:lnTo>
                      <a:pt x="2" y="4"/>
                    </a:lnTo>
                    <a:lnTo>
                      <a:pt x="2" y="2"/>
                    </a:lnTo>
                    <a:lnTo>
                      <a:pt x="1" y="2"/>
                    </a:lnTo>
                    <a:lnTo>
                      <a:pt x="1" y="5"/>
                    </a:lnTo>
                    <a:lnTo>
                      <a:pt x="2" y="5"/>
                    </a:lnTo>
                    <a:lnTo>
                      <a:pt x="3" y="7"/>
                    </a:lnTo>
                    <a:lnTo>
                      <a:pt x="3" y="10"/>
                    </a:lnTo>
                    <a:lnTo>
                      <a:pt x="2" y="12"/>
                    </a:lnTo>
                    <a:lnTo>
                      <a:pt x="1" y="12"/>
                    </a:lnTo>
                    <a:lnTo>
                      <a:pt x="0" y="10"/>
                    </a:lnTo>
                    <a:lnTo>
                      <a:pt x="0" y="8"/>
                    </a:lnTo>
                    <a:lnTo>
                      <a:pt x="1" y="8"/>
                    </a:lnTo>
                    <a:lnTo>
                      <a:pt x="1" y="10"/>
                    </a:lnTo>
                    <a:lnTo>
                      <a:pt x="2" y="10"/>
                    </a:lnTo>
                    <a:lnTo>
                      <a:pt x="2" y="7"/>
                    </a:lnTo>
                    <a:lnTo>
                      <a:pt x="1" y="7"/>
                    </a:lnTo>
                    <a:lnTo>
                      <a:pt x="0" y="5"/>
                    </a:lnTo>
                    <a:lnTo>
                      <a:pt x="0" y="1"/>
                    </a:lnTo>
                    <a:lnTo>
                      <a:pt x="1"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nvGrpSpPr>
            <p:cNvPr id="583" name="Shape 583"/>
            <p:cNvGrpSpPr/>
            <p:nvPr/>
          </p:nvGrpSpPr>
          <p:grpSpPr>
            <a:xfrm>
              <a:off x="1230312" y="3859212"/>
              <a:ext cx="25400" cy="20637"/>
              <a:chOff x="1230312" y="3859212"/>
              <a:chExt cx="25400" cy="20637"/>
            </a:xfrm>
          </p:grpSpPr>
          <p:sp>
            <p:nvSpPr>
              <p:cNvPr id="584" name="Shape 584"/>
              <p:cNvSpPr/>
              <p:nvPr/>
            </p:nvSpPr>
            <p:spPr>
              <a:xfrm>
                <a:off x="1230312" y="3859212"/>
                <a:ext cx="6349" cy="20637"/>
              </a:xfrm>
              <a:custGeom>
                <a:avLst/>
                <a:gdLst/>
                <a:ahLst/>
                <a:cxnLst/>
                <a:rect l="0" t="0" r="0" b="0"/>
                <a:pathLst>
                  <a:path w="3" h="12" extrusionOk="0">
                    <a:moveTo>
                      <a:pt x="1" y="0"/>
                    </a:moveTo>
                    <a:lnTo>
                      <a:pt x="2" y="0"/>
                    </a:lnTo>
                    <a:lnTo>
                      <a:pt x="3" y="2"/>
                    </a:lnTo>
                    <a:lnTo>
                      <a:pt x="3" y="10"/>
                    </a:lnTo>
                    <a:lnTo>
                      <a:pt x="2" y="12"/>
                    </a:lnTo>
                    <a:lnTo>
                      <a:pt x="1" y="12"/>
                    </a:lnTo>
                    <a:lnTo>
                      <a:pt x="0" y="10"/>
                    </a:lnTo>
                    <a:lnTo>
                      <a:pt x="1" y="10"/>
                    </a:lnTo>
                    <a:lnTo>
                      <a:pt x="2" y="10"/>
                    </a:lnTo>
                    <a:lnTo>
                      <a:pt x="2" y="2"/>
                    </a:lnTo>
                    <a:lnTo>
                      <a:pt x="1" y="2"/>
                    </a:lnTo>
                    <a:lnTo>
                      <a:pt x="1" y="10"/>
                    </a:lnTo>
                    <a:lnTo>
                      <a:pt x="0" y="10"/>
                    </a:lnTo>
                    <a:lnTo>
                      <a:pt x="0" y="2"/>
                    </a:lnTo>
                    <a:lnTo>
                      <a:pt x="1"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585" name="Shape 585"/>
              <p:cNvSpPr/>
              <p:nvPr/>
            </p:nvSpPr>
            <p:spPr>
              <a:xfrm>
                <a:off x="1252537" y="3859212"/>
                <a:ext cx="3175" cy="20637"/>
              </a:xfrm>
              <a:custGeom>
                <a:avLst/>
                <a:gdLst/>
                <a:ahLst/>
                <a:cxnLst/>
                <a:rect l="0" t="0" r="0" b="0"/>
                <a:pathLst>
                  <a:path w="1" h="12" extrusionOk="0">
                    <a:moveTo>
                      <a:pt x="0" y="0"/>
                    </a:moveTo>
                    <a:lnTo>
                      <a:pt x="1" y="0"/>
                    </a:lnTo>
                    <a:lnTo>
                      <a:pt x="1" y="2"/>
                    </a:lnTo>
                    <a:lnTo>
                      <a:pt x="0" y="2"/>
                    </a:lnTo>
                    <a:lnTo>
                      <a:pt x="0" y="4"/>
                    </a:lnTo>
                    <a:lnTo>
                      <a:pt x="1" y="4"/>
                    </a:lnTo>
                    <a:lnTo>
                      <a:pt x="1" y="7"/>
                    </a:lnTo>
                    <a:lnTo>
                      <a:pt x="0" y="7"/>
                    </a:lnTo>
                    <a:lnTo>
                      <a:pt x="0" y="12"/>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nvGrpSpPr>
            <p:cNvPr id="586" name="Shape 586"/>
            <p:cNvGrpSpPr/>
            <p:nvPr/>
          </p:nvGrpSpPr>
          <p:grpSpPr>
            <a:xfrm>
              <a:off x="1274762" y="3859212"/>
              <a:ext cx="123824" cy="20637"/>
              <a:chOff x="1274762" y="3859212"/>
              <a:chExt cx="123824" cy="20637"/>
            </a:xfrm>
          </p:grpSpPr>
          <p:sp>
            <p:nvSpPr>
              <p:cNvPr id="587" name="Shape 587"/>
              <p:cNvSpPr/>
              <p:nvPr/>
            </p:nvSpPr>
            <p:spPr>
              <a:xfrm>
                <a:off x="1274762" y="3859212"/>
                <a:ext cx="9524" cy="20637"/>
              </a:xfrm>
              <a:custGeom>
                <a:avLst/>
                <a:gdLst/>
                <a:ahLst/>
                <a:cxnLst/>
                <a:rect l="0" t="0" r="0" b="0"/>
                <a:pathLst>
                  <a:path w="5" h="12" extrusionOk="0">
                    <a:moveTo>
                      <a:pt x="1" y="0"/>
                    </a:moveTo>
                    <a:lnTo>
                      <a:pt x="3" y="0"/>
                    </a:lnTo>
                    <a:lnTo>
                      <a:pt x="5" y="12"/>
                    </a:lnTo>
                    <a:lnTo>
                      <a:pt x="3" y="12"/>
                    </a:lnTo>
                    <a:lnTo>
                      <a:pt x="3" y="10"/>
                    </a:lnTo>
                    <a:lnTo>
                      <a:pt x="3" y="7"/>
                    </a:lnTo>
                    <a:lnTo>
                      <a:pt x="2" y="2"/>
                    </a:lnTo>
                    <a:lnTo>
                      <a:pt x="2" y="7"/>
                    </a:lnTo>
                    <a:lnTo>
                      <a:pt x="3" y="7"/>
                    </a:lnTo>
                    <a:lnTo>
                      <a:pt x="3" y="10"/>
                    </a:lnTo>
                    <a:lnTo>
                      <a:pt x="2" y="10"/>
                    </a:lnTo>
                    <a:lnTo>
                      <a:pt x="2" y="12"/>
                    </a:lnTo>
                    <a:lnTo>
                      <a:pt x="0" y="12"/>
                    </a:lnTo>
                    <a:lnTo>
                      <a:pt x="1"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588" name="Shape 588"/>
              <p:cNvSpPr/>
              <p:nvPr/>
            </p:nvSpPr>
            <p:spPr>
              <a:xfrm>
                <a:off x="1296987" y="3859212"/>
                <a:ext cx="11112" cy="20637"/>
              </a:xfrm>
              <a:custGeom>
                <a:avLst/>
                <a:gdLst/>
                <a:ahLst/>
                <a:cxnLst/>
                <a:rect l="0" t="0" r="0" b="0"/>
                <a:pathLst>
                  <a:path w="6" h="12" extrusionOk="0">
                    <a:moveTo>
                      <a:pt x="0" y="12"/>
                    </a:moveTo>
                    <a:lnTo>
                      <a:pt x="2" y="12"/>
                    </a:lnTo>
                    <a:lnTo>
                      <a:pt x="2" y="5"/>
                    </a:lnTo>
                    <a:lnTo>
                      <a:pt x="3" y="12"/>
                    </a:lnTo>
                    <a:lnTo>
                      <a:pt x="4" y="5"/>
                    </a:lnTo>
                    <a:lnTo>
                      <a:pt x="4" y="12"/>
                    </a:lnTo>
                    <a:lnTo>
                      <a:pt x="6" y="12"/>
                    </a:lnTo>
                    <a:lnTo>
                      <a:pt x="6" y="0"/>
                    </a:lnTo>
                    <a:lnTo>
                      <a:pt x="3" y="0"/>
                    </a:lnTo>
                    <a:lnTo>
                      <a:pt x="3" y="5"/>
                    </a:lnTo>
                    <a:lnTo>
                      <a:pt x="2" y="0"/>
                    </a:lnTo>
                    <a:lnTo>
                      <a:pt x="0" y="0"/>
                    </a:lnTo>
                    <a:lnTo>
                      <a:pt x="0" y="12"/>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589" name="Shape 589"/>
              <p:cNvSpPr/>
              <p:nvPr/>
            </p:nvSpPr>
            <p:spPr>
              <a:xfrm>
                <a:off x="1323975" y="3859212"/>
                <a:ext cx="3175" cy="20637"/>
              </a:xfrm>
              <a:custGeom>
                <a:avLst/>
                <a:gdLst/>
                <a:ahLst/>
                <a:cxnLst/>
                <a:rect l="0" t="0" r="0" b="0"/>
                <a:pathLst>
                  <a:path w="1" h="12" extrusionOk="0">
                    <a:moveTo>
                      <a:pt x="0" y="0"/>
                    </a:moveTo>
                    <a:lnTo>
                      <a:pt x="1" y="0"/>
                    </a:lnTo>
                    <a:lnTo>
                      <a:pt x="1" y="2"/>
                    </a:lnTo>
                    <a:lnTo>
                      <a:pt x="0" y="2"/>
                    </a:lnTo>
                    <a:lnTo>
                      <a:pt x="0" y="4"/>
                    </a:lnTo>
                    <a:lnTo>
                      <a:pt x="1" y="4"/>
                    </a:lnTo>
                    <a:lnTo>
                      <a:pt x="1" y="7"/>
                    </a:lnTo>
                    <a:lnTo>
                      <a:pt x="0" y="7"/>
                    </a:lnTo>
                    <a:lnTo>
                      <a:pt x="0" y="10"/>
                    </a:lnTo>
                    <a:lnTo>
                      <a:pt x="1" y="10"/>
                    </a:lnTo>
                    <a:lnTo>
                      <a:pt x="1" y="12"/>
                    </a:lnTo>
                    <a:lnTo>
                      <a:pt x="0" y="12"/>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590" name="Shape 590"/>
              <p:cNvSpPr/>
              <p:nvPr/>
            </p:nvSpPr>
            <p:spPr>
              <a:xfrm>
                <a:off x="1339850" y="3859212"/>
                <a:ext cx="6349" cy="20637"/>
              </a:xfrm>
              <a:custGeom>
                <a:avLst/>
                <a:gdLst/>
                <a:ahLst/>
                <a:cxnLst/>
                <a:rect l="0" t="0" r="0" b="0"/>
                <a:pathLst>
                  <a:path w="3" h="12" extrusionOk="0">
                    <a:moveTo>
                      <a:pt x="0" y="0"/>
                    </a:moveTo>
                    <a:lnTo>
                      <a:pt x="2" y="0"/>
                    </a:lnTo>
                    <a:lnTo>
                      <a:pt x="3" y="1"/>
                    </a:lnTo>
                    <a:lnTo>
                      <a:pt x="3" y="4"/>
                    </a:lnTo>
                    <a:lnTo>
                      <a:pt x="2" y="6"/>
                    </a:lnTo>
                    <a:lnTo>
                      <a:pt x="3" y="7"/>
                    </a:lnTo>
                    <a:lnTo>
                      <a:pt x="3" y="12"/>
                    </a:lnTo>
                    <a:lnTo>
                      <a:pt x="2" y="12"/>
                    </a:lnTo>
                    <a:lnTo>
                      <a:pt x="2" y="7"/>
                    </a:lnTo>
                    <a:lnTo>
                      <a:pt x="2" y="5"/>
                    </a:lnTo>
                    <a:lnTo>
                      <a:pt x="1" y="5"/>
                    </a:lnTo>
                    <a:lnTo>
                      <a:pt x="1" y="2"/>
                    </a:lnTo>
                    <a:lnTo>
                      <a:pt x="2" y="2"/>
                    </a:lnTo>
                    <a:lnTo>
                      <a:pt x="2" y="5"/>
                    </a:lnTo>
                    <a:lnTo>
                      <a:pt x="2" y="7"/>
                    </a:lnTo>
                    <a:lnTo>
                      <a:pt x="1" y="7"/>
                    </a:lnTo>
                    <a:lnTo>
                      <a:pt x="1" y="12"/>
                    </a:lnTo>
                    <a:lnTo>
                      <a:pt x="0" y="12"/>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591" name="Shape 591"/>
              <p:cNvSpPr/>
              <p:nvPr/>
            </p:nvSpPr>
            <p:spPr>
              <a:xfrm>
                <a:off x="1354137" y="3859212"/>
                <a:ext cx="7937" cy="20637"/>
              </a:xfrm>
              <a:custGeom>
                <a:avLst/>
                <a:gdLst/>
                <a:ahLst/>
                <a:cxnLst/>
                <a:rect l="0" t="0" r="0" b="0"/>
                <a:pathLst>
                  <a:path w="4" h="12" extrusionOk="0">
                    <a:moveTo>
                      <a:pt x="4" y="0"/>
                    </a:moveTo>
                    <a:lnTo>
                      <a:pt x="0" y="0"/>
                    </a:lnTo>
                    <a:lnTo>
                      <a:pt x="0" y="12"/>
                    </a:lnTo>
                    <a:lnTo>
                      <a:pt x="4" y="12"/>
                    </a:lnTo>
                    <a:lnTo>
                      <a:pt x="4"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592" name="Shape 592"/>
              <p:cNvSpPr/>
              <p:nvPr/>
            </p:nvSpPr>
            <p:spPr>
              <a:xfrm>
                <a:off x="1370012" y="3859212"/>
                <a:ext cx="6349" cy="20637"/>
              </a:xfrm>
              <a:custGeom>
                <a:avLst/>
                <a:gdLst/>
                <a:ahLst/>
                <a:cxnLst/>
                <a:rect l="0" t="0" r="0" b="0"/>
                <a:pathLst>
                  <a:path w="3" h="12" extrusionOk="0">
                    <a:moveTo>
                      <a:pt x="1" y="0"/>
                    </a:moveTo>
                    <a:lnTo>
                      <a:pt x="2" y="0"/>
                    </a:lnTo>
                    <a:lnTo>
                      <a:pt x="3" y="1"/>
                    </a:lnTo>
                    <a:lnTo>
                      <a:pt x="3" y="4"/>
                    </a:lnTo>
                    <a:lnTo>
                      <a:pt x="2" y="4"/>
                    </a:lnTo>
                    <a:lnTo>
                      <a:pt x="2" y="2"/>
                    </a:lnTo>
                    <a:lnTo>
                      <a:pt x="1" y="2"/>
                    </a:lnTo>
                    <a:lnTo>
                      <a:pt x="1" y="10"/>
                    </a:lnTo>
                    <a:lnTo>
                      <a:pt x="2" y="10"/>
                    </a:lnTo>
                    <a:lnTo>
                      <a:pt x="2" y="7"/>
                    </a:lnTo>
                    <a:lnTo>
                      <a:pt x="3" y="7"/>
                    </a:lnTo>
                    <a:lnTo>
                      <a:pt x="3" y="10"/>
                    </a:lnTo>
                    <a:lnTo>
                      <a:pt x="2" y="12"/>
                    </a:lnTo>
                    <a:lnTo>
                      <a:pt x="1" y="12"/>
                    </a:lnTo>
                    <a:lnTo>
                      <a:pt x="0" y="10"/>
                    </a:lnTo>
                    <a:lnTo>
                      <a:pt x="0" y="1"/>
                    </a:lnTo>
                    <a:lnTo>
                      <a:pt x="1"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593" name="Shape 593"/>
              <p:cNvSpPr/>
              <p:nvPr/>
            </p:nvSpPr>
            <p:spPr>
              <a:xfrm>
                <a:off x="1389062" y="3859212"/>
                <a:ext cx="9524" cy="20637"/>
              </a:xfrm>
              <a:custGeom>
                <a:avLst/>
                <a:gdLst/>
                <a:ahLst/>
                <a:cxnLst/>
                <a:rect l="0" t="0" r="0" b="0"/>
                <a:pathLst>
                  <a:path w="5" h="12" extrusionOk="0">
                    <a:moveTo>
                      <a:pt x="2" y="0"/>
                    </a:moveTo>
                    <a:lnTo>
                      <a:pt x="4" y="0"/>
                    </a:lnTo>
                    <a:lnTo>
                      <a:pt x="5" y="12"/>
                    </a:lnTo>
                    <a:lnTo>
                      <a:pt x="3" y="12"/>
                    </a:lnTo>
                    <a:lnTo>
                      <a:pt x="3" y="10"/>
                    </a:lnTo>
                    <a:lnTo>
                      <a:pt x="3" y="7"/>
                    </a:lnTo>
                    <a:lnTo>
                      <a:pt x="3" y="2"/>
                    </a:lnTo>
                    <a:lnTo>
                      <a:pt x="2" y="7"/>
                    </a:lnTo>
                    <a:lnTo>
                      <a:pt x="3" y="7"/>
                    </a:lnTo>
                    <a:lnTo>
                      <a:pt x="3" y="10"/>
                    </a:lnTo>
                    <a:lnTo>
                      <a:pt x="2" y="10"/>
                    </a:lnTo>
                    <a:lnTo>
                      <a:pt x="2" y="12"/>
                    </a:lnTo>
                    <a:lnTo>
                      <a:pt x="0" y="12"/>
                    </a:lnTo>
                    <a:lnTo>
                      <a:pt x="2"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grpSp>
        <p:nvGrpSpPr>
          <p:cNvPr id="594" name="Shape 594"/>
          <p:cNvGrpSpPr/>
          <p:nvPr/>
        </p:nvGrpSpPr>
        <p:grpSpPr>
          <a:xfrm>
            <a:off x="771524" y="5340350"/>
            <a:ext cx="1743074" cy="908049"/>
            <a:chOff x="771525" y="5114925"/>
            <a:chExt cx="1577975" cy="793749"/>
          </a:xfrm>
        </p:grpSpPr>
        <p:sp>
          <p:nvSpPr>
            <p:cNvPr id="595" name="Shape 595"/>
            <p:cNvSpPr txBox="1"/>
            <p:nvPr/>
          </p:nvSpPr>
          <p:spPr>
            <a:xfrm>
              <a:off x="771525" y="5114925"/>
              <a:ext cx="1577975" cy="793749"/>
            </a:xfrm>
            <a:prstGeom prst="rect">
              <a:avLst/>
            </a:prstGeom>
            <a:solidFill>
              <a:srgbClr val="BFFFBF"/>
            </a:solidFill>
            <a:ln w="12700" cap="rnd">
              <a:solidFill>
                <a:srgbClr val="000000"/>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596" name="Shape 596"/>
            <p:cNvSpPr txBox="1"/>
            <p:nvPr/>
          </p:nvSpPr>
          <p:spPr>
            <a:xfrm>
              <a:off x="804862" y="5154612"/>
              <a:ext cx="1509711" cy="712786"/>
            </a:xfrm>
            <a:prstGeom prst="rect">
              <a:avLst/>
            </a:prstGeom>
            <a:solidFill>
              <a:srgbClr val="008000"/>
            </a:solidFill>
            <a:ln w="12700" cap="rnd">
              <a:solidFill>
                <a:srgbClr val="DFFFBF"/>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597" name="Shape 597"/>
            <p:cNvSpPr/>
            <p:nvPr/>
          </p:nvSpPr>
          <p:spPr>
            <a:xfrm>
              <a:off x="906462" y="5213350"/>
              <a:ext cx="1312861" cy="603249"/>
            </a:xfrm>
            <a:custGeom>
              <a:avLst/>
              <a:gdLst/>
              <a:ahLst/>
              <a:cxnLst/>
              <a:rect l="0" t="0" r="0" b="0"/>
              <a:pathLst>
                <a:path w="826" h="379" extrusionOk="0">
                  <a:moveTo>
                    <a:pt x="0" y="0"/>
                  </a:moveTo>
                  <a:lnTo>
                    <a:pt x="826" y="0"/>
                  </a:lnTo>
                  <a:lnTo>
                    <a:pt x="826" y="379"/>
                  </a:lnTo>
                  <a:lnTo>
                    <a:pt x="0" y="379"/>
                  </a:lnTo>
                  <a:lnTo>
                    <a:pt x="0" y="0"/>
                  </a:lnTo>
                </a:path>
              </a:pathLst>
            </a:custGeom>
            <a:solidFill>
              <a:srgbClr val="BFFFBF"/>
            </a:solidFill>
            <a:ln w="12700" cap="rnd">
              <a:solidFill>
                <a:srgbClr val="DFFFBF"/>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grpSp>
      <p:grpSp>
        <p:nvGrpSpPr>
          <p:cNvPr id="598" name="Shape 598"/>
          <p:cNvGrpSpPr/>
          <p:nvPr/>
        </p:nvGrpSpPr>
        <p:grpSpPr>
          <a:xfrm>
            <a:off x="1350962" y="5922962"/>
            <a:ext cx="430213" cy="96836"/>
            <a:chOff x="1350962" y="5697537"/>
            <a:chExt cx="411162" cy="88899"/>
          </a:xfrm>
        </p:grpSpPr>
        <p:grpSp>
          <p:nvGrpSpPr>
            <p:cNvPr id="599" name="Shape 599"/>
            <p:cNvGrpSpPr/>
            <p:nvPr/>
          </p:nvGrpSpPr>
          <p:grpSpPr>
            <a:xfrm>
              <a:off x="1350962" y="5697537"/>
              <a:ext cx="61911" cy="85724"/>
              <a:chOff x="1350962" y="5697537"/>
              <a:chExt cx="61911" cy="85724"/>
            </a:xfrm>
          </p:grpSpPr>
          <p:sp>
            <p:nvSpPr>
              <p:cNvPr id="600" name="Shape 600"/>
              <p:cNvSpPr/>
              <p:nvPr/>
            </p:nvSpPr>
            <p:spPr>
              <a:xfrm>
                <a:off x="1354137" y="5724525"/>
                <a:ext cx="55561" cy="53974"/>
              </a:xfrm>
              <a:custGeom>
                <a:avLst/>
                <a:gdLst/>
                <a:ahLst/>
                <a:cxnLst/>
                <a:rect l="0" t="0" r="0" b="0"/>
                <a:pathLst>
                  <a:path w="34" h="33" extrusionOk="0">
                    <a:moveTo>
                      <a:pt x="34" y="33"/>
                    </a:moveTo>
                    <a:lnTo>
                      <a:pt x="21" y="26"/>
                    </a:lnTo>
                    <a:lnTo>
                      <a:pt x="9" y="15"/>
                    </a:lnTo>
                    <a:lnTo>
                      <a:pt x="0" y="0"/>
                    </a:lnTo>
                    <a:lnTo>
                      <a:pt x="8" y="2"/>
                    </a:lnTo>
                    <a:lnTo>
                      <a:pt x="19" y="8"/>
                    </a:lnTo>
                    <a:lnTo>
                      <a:pt x="27" y="19"/>
                    </a:lnTo>
                    <a:lnTo>
                      <a:pt x="34" y="33"/>
                    </a:lnTo>
                  </a:path>
                </a:pathLst>
              </a:custGeom>
              <a:solidFill>
                <a:srgbClr val="3F5F00"/>
              </a:solidFill>
              <a:ln>
                <a:noFill/>
              </a:ln>
            </p:spPr>
            <p:txBody>
              <a:bodyPr lIns="91425" tIns="45700" rIns="91425" bIns="45700" anchor="t" anchorCtr="0">
                <a:noAutofit/>
              </a:bodyPr>
              <a:lstStyle/>
              <a:p>
                <a:pPr>
                  <a:spcBef>
                    <a:spcPts val="0"/>
                  </a:spcBef>
                  <a:buNone/>
                </a:pPr>
                <a:endParaRPr/>
              </a:p>
            </p:txBody>
          </p:sp>
          <p:sp>
            <p:nvSpPr>
              <p:cNvPr id="601" name="Shape 601"/>
              <p:cNvSpPr/>
              <p:nvPr/>
            </p:nvSpPr>
            <p:spPr>
              <a:xfrm>
                <a:off x="1373187" y="5697537"/>
                <a:ext cx="39686" cy="71436"/>
              </a:xfrm>
              <a:custGeom>
                <a:avLst/>
                <a:gdLst/>
                <a:ahLst/>
                <a:cxnLst/>
                <a:rect l="0" t="0" r="0" b="0"/>
                <a:pathLst>
                  <a:path w="24" h="44" extrusionOk="0">
                    <a:moveTo>
                      <a:pt x="24" y="44"/>
                    </a:moveTo>
                    <a:lnTo>
                      <a:pt x="14" y="32"/>
                    </a:lnTo>
                    <a:lnTo>
                      <a:pt x="7" y="21"/>
                    </a:lnTo>
                    <a:lnTo>
                      <a:pt x="4" y="12"/>
                    </a:lnTo>
                    <a:lnTo>
                      <a:pt x="0" y="0"/>
                    </a:lnTo>
                    <a:lnTo>
                      <a:pt x="8" y="6"/>
                    </a:lnTo>
                    <a:lnTo>
                      <a:pt x="14" y="12"/>
                    </a:lnTo>
                    <a:lnTo>
                      <a:pt x="20" y="22"/>
                    </a:lnTo>
                    <a:lnTo>
                      <a:pt x="23" y="33"/>
                    </a:lnTo>
                    <a:lnTo>
                      <a:pt x="24" y="44"/>
                    </a:lnTo>
                  </a:path>
                </a:pathLst>
              </a:custGeom>
              <a:solidFill>
                <a:srgbClr val="3F5F00"/>
              </a:solidFill>
              <a:ln>
                <a:noFill/>
              </a:ln>
            </p:spPr>
            <p:txBody>
              <a:bodyPr lIns="91425" tIns="45700" rIns="91425" bIns="45700" anchor="t" anchorCtr="0">
                <a:noAutofit/>
              </a:bodyPr>
              <a:lstStyle/>
              <a:p>
                <a:pPr>
                  <a:spcBef>
                    <a:spcPts val="0"/>
                  </a:spcBef>
                  <a:buNone/>
                </a:pPr>
                <a:endParaRPr/>
              </a:p>
            </p:txBody>
          </p:sp>
          <p:sp>
            <p:nvSpPr>
              <p:cNvPr id="602" name="Shape 602"/>
              <p:cNvSpPr/>
              <p:nvPr/>
            </p:nvSpPr>
            <p:spPr>
              <a:xfrm>
                <a:off x="1350962" y="5761037"/>
                <a:ext cx="52386" cy="22224"/>
              </a:xfrm>
              <a:custGeom>
                <a:avLst/>
                <a:gdLst/>
                <a:ahLst/>
                <a:cxnLst/>
                <a:rect l="0" t="0" r="0" b="0"/>
                <a:pathLst>
                  <a:path w="32" h="13" extrusionOk="0">
                    <a:moveTo>
                      <a:pt x="32" y="13"/>
                    </a:moveTo>
                    <a:lnTo>
                      <a:pt x="21" y="11"/>
                    </a:lnTo>
                    <a:lnTo>
                      <a:pt x="9" y="6"/>
                    </a:lnTo>
                    <a:lnTo>
                      <a:pt x="0" y="0"/>
                    </a:lnTo>
                    <a:lnTo>
                      <a:pt x="9" y="1"/>
                    </a:lnTo>
                    <a:lnTo>
                      <a:pt x="18" y="3"/>
                    </a:lnTo>
                    <a:lnTo>
                      <a:pt x="26" y="7"/>
                    </a:lnTo>
                    <a:lnTo>
                      <a:pt x="32" y="13"/>
                    </a:lnTo>
                  </a:path>
                </a:pathLst>
              </a:custGeom>
              <a:solidFill>
                <a:srgbClr val="3F5F00"/>
              </a:solidFill>
              <a:ln>
                <a:noFill/>
              </a:ln>
            </p:spPr>
            <p:txBody>
              <a:bodyPr lIns="91425" tIns="45700" rIns="91425" bIns="45700" anchor="t" anchorCtr="0">
                <a:noAutofit/>
              </a:bodyPr>
              <a:lstStyle/>
              <a:p>
                <a:pPr>
                  <a:spcBef>
                    <a:spcPts val="0"/>
                  </a:spcBef>
                  <a:buNone/>
                </a:pPr>
                <a:endParaRPr/>
              </a:p>
            </p:txBody>
          </p:sp>
        </p:grpSp>
        <p:grpSp>
          <p:nvGrpSpPr>
            <p:cNvPr id="603" name="Shape 603"/>
            <p:cNvGrpSpPr/>
            <p:nvPr/>
          </p:nvGrpSpPr>
          <p:grpSpPr>
            <a:xfrm>
              <a:off x="1700211" y="5699125"/>
              <a:ext cx="61913" cy="87312"/>
              <a:chOff x="1700211" y="5699125"/>
              <a:chExt cx="61913" cy="87312"/>
            </a:xfrm>
          </p:grpSpPr>
          <p:sp>
            <p:nvSpPr>
              <p:cNvPr id="604" name="Shape 604"/>
              <p:cNvSpPr/>
              <p:nvPr/>
            </p:nvSpPr>
            <p:spPr>
              <a:xfrm>
                <a:off x="1703386" y="5726112"/>
                <a:ext cx="55561" cy="55561"/>
              </a:xfrm>
              <a:custGeom>
                <a:avLst/>
                <a:gdLst/>
                <a:ahLst/>
                <a:cxnLst/>
                <a:rect l="0" t="0" r="0" b="0"/>
                <a:pathLst>
                  <a:path w="34" h="34" extrusionOk="0">
                    <a:moveTo>
                      <a:pt x="0" y="34"/>
                    </a:moveTo>
                    <a:lnTo>
                      <a:pt x="12" y="27"/>
                    </a:lnTo>
                    <a:lnTo>
                      <a:pt x="25" y="15"/>
                    </a:lnTo>
                    <a:lnTo>
                      <a:pt x="34" y="0"/>
                    </a:lnTo>
                    <a:lnTo>
                      <a:pt x="26" y="2"/>
                    </a:lnTo>
                    <a:lnTo>
                      <a:pt x="15" y="8"/>
                    </a:lnTo>
                    <a:lnTo>
                      <a:pt x="6" y="19"/>
                    </a:lnTo>
                    <a:lnTo>
                      <a:pt x="0" y="34"/>
                    </a:lnTo>
                  </a:path>
                </a:pathLst>
              </a:custGeom>
              <a:solidFill>
                <a:srgbClr val="3F5F00"/>
              </a:solidFill>
              <a:ln>
                <a:noFill/>
              </a:ln>
            </p:spPr>
            <p:txBody>
              <a:bodyPr lIns="91425" tIns="45700" rIns="91425" bIns="45700" anchor="t" anchorCtr="0">
                <a:noAutofit/>
              </a:bodyPr>
              <a:lstStyle/>
              <a:p>
                <a:pPr>
                  <a:spcBef>
                    <a:spcPts val="0"/>
                  </a:spcBef>
                  <a:buNone/>
                </a:pPr>
                <a:endParaRPr/>
              </a:p>
            </p:txBody>
          </p:sp>
          <p:sp>
            <p:nvSpPr>
              <p:cNvPr id="605" name="Shape 605"/>
              <p:cNvSpPr/>
              <p:nvPr/>
            </p:nvSpPr>
            <p:spPr>
              <a:xfrm>
                <a:off x="1700211" y="5699125"/>
                <a:ext cx="39686" cy="73024"/>
              </a:xfrm>
              <a:custGeom>
                <a:avLst/>
                <a:gdLst/>
                <a:ahLst/>
                <a:cxnLst/>
                <a:rect l="0" t="0" r="0" b="0"/>
                <a:pathLst>
                  <a:path w="24" h="45" extrusionOk="0">
                    <a:moveTo>
                      <a:pt x="0" y="45"/>
                    </a:moveTo>
                    <a:lnTo>
                      <a:pt x="10" y="32"/>
                    </a:lnTo>
                    <a:lnTo>
                      <a:pt x="17" y="21"/>
                    </a:lnTo>
                    <a:lnTo>
                      <a:pt x="20" y="12"/>
                    </a:lnTo>
                    <a:lnTo>
                      <a:pt x="24" y="0"/>
                    </a:lnTo>
                    <a:lnTo>
                      <a:pt x="16" y="6"/>
                    </a:lnTo>
                    <a:lnTo>
                      <a:pt x="10" y="12"/>
                    </a:lnTo>
                    <a:lnTo>
                      <a:pt x="5" y="22"/>
                    </a:lnTo>
                    <a:lnTo>
                      <a:pt x="1" y="33"/>
                    </a:lnTo>
                    <a:lnTo>
                      <a:pt x="0" y="45"/>
                    </a:lnTo>
                  </a:path>
                </a:pathLst>
              </a:custGeom>
              <a:solidFill>
                <a:srgbClr val="3F5F00"/>
              </a:solidFill>
              <a:ln>
                <a:noFill/>
              </a:ln>
            </p:spPr>
            <p:txBody>
              <a:bodyPr lIns="91425" tIns="45700" rIns="91425" bIns="45700" anchor="t" anchorCtr="0">
                <a:noAutofit/>
              </a:bodyPr>
              <a:lstStyle/>
              <a:p>
                <a:pPr>
                  <a:spcBef>
                    <a:spcPts val="0"/>
                  </a:spcBef>
                  <a:buNone/>
                </a:pPr>
                <a:endParaRPr/>
              </a:p>
            </p:txBody>
          </p:sp>
          <p:sp>
            <p:nvSpPr>
              <p:cNvPr id="606" name="Shape 606"/>
              <p:cNvSpPr/>
              <p:nvPr/>
            </p:nvSpPr>
            <p:spPr>
              <a:xfrm>
                <a:off x="1708150" y="5762625"/>
                <a:ext cx="53974" cy="23812"/>
              </a:xfrm>
              <a:custGeom>
                <a:avLst/>
                <a:gdLst/>
                <a:ahLst/>
                <a:cxnLst/>
                <a:rect l="0" t="0" r="0" b="0"/>
                <a:pathLst>
                  <a:path w="33" h="14" extrusionOk="0">
                    <a:moveTo>
                      <a:pt x="0" y="14"/>
                    </a:moveTo>
                    <a:lnTo>
                      <a:pt x="12" y="11"/>
                    </a:lnTo>
                    <a:lnTo>
                      <a:pt x="24" y="6"/>
                    </a:lnTo>
                    <a:lnTo>
                      <a:pt x="33" y="0"/>
                    </a:lnTo>
                    <a:lnTo>
                      <a:pt x="24" y="1"/>
                    </a:lnTo>
                    <a:lnTo>
                      <a:pt x="14" y="3"/>
                    </a:lnTo>
                    <a:lnTo>
                      <a:pt x="6" y="7"/>
                    </a:lnTo>
                    <a:lnTo>
                      <a:pt x="0" y="14"/>
                    </a:lnTo>
                  </a:path>
                </a:pathLst>
              </a:custGeom>
              <a:solidFill>
                <a:srgbClr val="3F5F00"/>
              </a:solidFill>
              <a:ln>
                <a:noFill/>
              </a:ln>
            </p:spPr>
            <p:txBody>
              <a:bodyPr lIns="91425" tIns="45700" rIns="91425" bIns="45700" anchor="t" anchorCtr="0">
                <a:noAutofit/>
              </a:bodyPr>
              <a:lstStyle/>
              <a:p>
                <a:pPr>
                  <a:spcBef>
                    <a:spcPts val="0"/>
                  </a:spcBef>
                  <a:buNone/>
                </a:pPr>
                <a:endParaRPr/>
              </a:p>
            </p:txBody>
          </p:sp>
        </p:grpSp>
      </p:grpSp>
      <p:grpSp>
        <p:nvGrpSpPr>
          <p:cNvPr id="607" name="Shape 607"/>
          <p:cNvGrpSpPr/>
          <p:nvPr/>
        </p:nvGrpSpPr>
        <p:grpSpPr>
          <a:xfrm>
            <a:off x="1230311" y="5549899"/>
            <a:ext cx="696911" cy="609599"/>
            <a:chOff x="1230312" y="5324475"/>
            <a:chExt cx="666749" cy="555625"/>
          </a:xfrm>
        </p:grpSpPr>
        <p:grpSp>
          <p:nvGrpSpPr>
            <p:cNvPr id="608" name="Shape 608"/>
            <p:cNvGrpSpPr/>
            <p:nvPr/>
          </p:nvGrpSpPr>
          <p:grpSpPr>
            <a:xfrm>
              <a:off x="1376362" y="5324475"/>
              <a:ext cx="368300" cy="522287"/>
              <a:chOff x="1376362" y="5324475"/>
              <a:chExt cx="368300" cy="522287"/>
            </a:xfrm>
          </p:grpSpPr>
          <p:grpSp>
            <p:nvGrpSpPr>
              <p:cNvPr id="609" name="Shape 609"/>
              <p:cNvGrpSpPr/>
              <p:nvPr/>
            </p:nvGrpSpPr>
            <p:grpSpPr>
              <a:xfrm>
                <a:off x="1376362" y="5324475"/>
                <a:ext cx="368300" cy="522287"/>
                <a:chOff x="1376362" y="5324475"/>
                <a:chExt cx="368300" cy="522287"/>
              </a:xfrm>
            </p:grpSpPr>
            <p:grpSp>
              <p:nvGrpSpPr>
                <p:cNvPr id="610" name="Shape 610"/>
                <p:cNvGrpSpPr/>
                <p:nvPr/>
              </p:nvGrpSpPr>
              <p:grpSpPr>
                <a:xfrm>
                  <a:off x="1376362" y="5324475"/>
                  <a:ext cx="368300" cy="107950"/>
                  <a:chOff x="1376362" y="5324475"/>
                  <a:chExt cx="368300" cy="107950"/>
                </a:xfrm>
              </p:grpSpPr>
              <p:sp>
                <p:nvSpPr>
                  <p:cNvPr id="611" name="Shape 611"/>
                  <p:cNvSpPr/>
                  <p:nvPr/>
                </p:nvSpPr>
                <p:spPr>
                  <a:xfrm>
                    <a:off x="1376362" y="5324475"/>
                    <a:ext cx="180975" cy="107950"/>
                  </a:xfrm>
                  <a:custGeom>
                    <a:avLst/>
                    <a:gdLst/>
                    <a:ahLst/>
                    <a:cxnLst/>
                    <a:rect l="0" t="0" r="0" b="0"/>
                    <a:pathLst>
                      <a:path w="113" h="67" extrusionOk="0">
                        <a:moveTo>
                          <a:pt x="0" y="0"/>
                        </a:moveTo>
                        <a:lnTo>
                          <a:pt x="113" y="0"/>
                        </a:lnTo>
                        <a:lnTo>
                          <a:pt x="113" y="67"/>
                        </a:lnTo>
                        <a:lnTo>
                          <a:pt x="32" y="67"/>
                        </a:lnTo>
                        <a:lnTo>
                          <a:pt x="32" y="32"/>
                        </a:lnTo>
                        <a:lnTo>
                          <a:pt x="31" y="27"/>
                        </a:lnTo>
                        <a:lnTo>
                          <a:pt x="28" y="24"/>
                        </a:lnTo>
                        <a:lnTo>
                          <a:pt x="23" y="22"/>
                        </a:lnTo>
                        <a:lnTo>
                          <a:pt x="0" y="22"/>
                        </a:lnTo>
                        <a:lnTo>
                          <a:pt x="0" y="0"/>
                        </a:lnTo>
                      </a:path>
                    </a:pathLst>
                  </a:custGeom>
                  <a:solidFill>
                    <a:srgbClr val="008000"/>
                  </a:solidFill>
                  <a:ln w="12700" cap="rnd">
                    <a:solidFill>
                      <a:srgbClr val="3F5F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612" name="Shape 612"/>
                  <p:cNvSpPr/>
                  <p:nvPr/>
                </p:nvSpPr>
                <p:spPr>
                  <a:xfrm>
                    <a:off x="1563687" y="5324475"/>
                    <a:ext cx="180975" cy="107950"/>
                  </a:xfrm>
                  <a:custGeom>
                    <a:avLst/>
                    <a:gdLst/>
                    <a:ahLst/>
                    <a:cxnLst/>
                    <a:rect l="0" t="0" r="0" b="0"/>
                    <a:pathLst>
                      <a:path w="113" h="67" extrusionOk="0">
                        <a:moveTo>
                          <a:pt x="113" y="0"/>
                        </a:moveTo>
                        <a:lnTo>
                          <a:pt x="0" y="0"/>
                        </a:lnTo>
                        <a:lnTo>
                          <a:pt x="0" y="67"/>
                        </a:lnTo>
                        <a:lnTo>
                          <a:pt x="81" y="67"/>
                        </a:lnTo>
                        <a:lnTo>
                          <a:pt x="81" y="32"/>
                        </a:lnTo>
                        <a:lnTo>
                          <a:pt x="82" y="27"/>
                        </a:lnTo>
                        <a:lnTo>
                          <a:pt x="85" y="24"/>
                        </a:lnTo>
                        <a:lnTo>
                          <a:pt x="90" y="22"/>
                        </a:lnTo>
                        <a:lnTo>
                          <a:pt x="113" y="22"/>
                        </a:lnTo>
                        <a:lnTo>
                          <a:pt x="113" y="0"/>
                        </a:lnTo>
                      </a:path>
                    </a:pathLst>
                  </a:custGeom>
                  <a:solidFill>
                    <a:srgbClr val="008000"/>
                  </a:solidFill>
                  <a:ln w="12700" cap="rnd">
                    <a:solidFill>
                      <a:srgbClr val="3F5F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grpSp>
            <p:sp>
              <p:nvSpPr>
                <p:cNvPr id="613" name="Shape 613"/>
                <p:cNvSpPr/>
                <p:nvPr/>
              </p:nvSpPr>
              <p:spPr>
                <a:xfrm>
                  <a:off x="1389062" y="5327650"/>
                  <a:ext cx="334961" cy="519112"/>
                </a:xfrm>
                <a:prstGeom prst="ellipse">
                  <a:avLst/>
                </a:prstGeom>
                <a:solidFill>
                  <a:srgbClr val="3F5F00"/>
                </a:solidFill>
                <a:ln w="12700" cap="rnd">
                  <a:solidFill>
                    <a:srgbClr val="DFFFBF"/>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grpSp>
          <p:grpSp>
            <p:nvGrpSpPr>
              <p:cNvPr id="614" name="Shape 614"/>
              <p:cNvGrpSpPr/>
              <p:nvPr/>
            </p:nvGrpSpPr>
            <p:grpSpPr>
              <a:xfrm>
                <a:off x="1392237" y="5343525"/>
                <a:ext cx="319087" cy="457200"/>
                <a:chOff x="1392237" y="5343525"/>
                <a:chExt cx="319087" cy="457200"/>
              </a:xfrm>
            </p:grpSpPr>
            <p:sp>
              <p:nvSpPr>
                <p:cNvPr id="615" name="Shape 615"/>
                <p:cNvSpPr/>
                <p:nvPr/>
              </p:nvSpPr>
              <p:spPr>
                <a:xfrm>
                  <a:off x="1609725" y="5618162"/>
                  <a:ext cx="101599" cy="182561"/>
                </a:xfrm>
                <a:custGeom>
                  <a:avLst/>
                  <a:gdLst/>
                  <a:ahLst/>
                  <a:cxnLst/>
                  <a:rect l="0" t="0" r="0" b="0"/>
                  <a:pathLst>
                    <a:path w="63" h="114" extrusionOk="0">
                      <a:moveTo>
                        <a:pt x="0" y="0"/>
                      </a:moveTo>
                      <a:lnTo>
                        <a:pt x="13" y="7"/>
                      </a:lnTo>
                      <a:lnTo>
                        <a:pt x="14" y="22"/>
                      </a:lnTo>
                      <a:lnTo>
                        <a:pt x="31" y="31"/>
                      </a:lnTo>
                      <a:lnTo>
                        <a:pt x="51" y="36"/>
                      </a:lnTo>
                      <a:lnTo>
                        <a:pt x="63" y="43"/>
                      </a:lnTo>
                      <a:lnTo>
                        <a:pt x="61" y="50"/>
                      </a:lnTo>
                      <a:lnTo>
                        <a:pt x="59" y="59"/>
                      </a:lnTo>
                      <a:lnTo>
                        <a:pt x="54" y="69"/>
                      </a:lnTo>
                      <a:lnTo>
                        <a:pt x="51" y="78"/>
                      </a:lnTo>
                      <a:lnTo>
                        <a:pt x="47" y="85"/>
                      </a:lnTo>
                      <a:lnTo>
                        <a:pt x="43" y="94"/>
                      </a:lnTo>
                      <a:lnTo>
                        <a:pt x="35" y="105"/>
                      </a:lnTo>
                      <a:lnTo>
                        <a:pt x="29" y="114"/>
                      </a:lnTo>
                      <a:lnTo>
                        <a:pt x="9" y="32"/>
                      </a:lnTo>
                      <a:lnTo>
                        <a:pt x="1" y="21"/>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616" name="Shape 616"/>
                <p:cNvSpPr/>
                <p:nvPr/>
              </p:nvSpPr>
              <p:spPr>
                <a:xfrm>
                  <a:off x="1504950" y="5594350"/>
                  <a:ext cx="146049" cy="206375"/>
                </a:xfrm>
                <a:custGeom>
                  <a:avLst/>
                  <a:gdLst/>
                  <a:ahLst/>
                  <a:cxnLst/>
                  <a:rect l="0" t="0" r="0" b="0"/>
                  <a:pathLst>
                    <a:path w="91" h="129" extrusionOk="0">
                      <a:moveTo>
                        <a:pt x="91" y="129"/>
                      </a:moveTo>
                      <a:lnTo>
                        <a:pt x="51" y="129"/>
                      </a:lnTo>
                      <a:lnTo>
                        <a:pt x="33" y="129"/>
                      </a:lnTo>
                      <a:lnTo>
                        <a:pt x="33" y="105"/>
                      </a:lnTo>
                      <a:lnTo>
                        <a:pt x="26" y="73"/>
                      </a:lnTo>
                      <a:lnTo>
                        <a:pt x="17" y="42"/>
                      </a:lnTo>
                      <a:lnTo>
                        <a:pt x="17" y="24"/>
                      </a:lnTo>
                      <a:lnTo>
                        <a:pt x="6" y="14"/>
                      </a:lnTo>
                      <a:lnTo>
                        <a:pt x="0" y="0"/>
                      </a:lnTo>
                      <a:lnTo>
                        <a:pt x="11" y="8"/>
                      </a:lnTo>
                      <a:lnTo>
                        <a:pt x="23" y="15"/>
                      </a:lnTo>
                      <a:lnTo>
                        <a:pt x="36" y="18"/>
                      </a:lnTo>
                      <a:lnTo>
                        <a:pt x="42" y="21"/>
                      </a:lnTo>
                      <a:lnTo>
                        <a:pt x="48" y="21"/>
                      </a:lnTo>
                      <a:lnTo>
                        <a:pt x="56" y="18"/>
                      </a:lnTo>
                      <a:lnTo>
                        <a:pt x="62" y="15"/>
                      </a:lnTo>
                      <a:lnTo>
                        <a:pt x="62" y="35"/>
                      </a:lnTo>
                      <a:lnTo>
                        <a:pt x="71" y="47"/>
                      </a:lnTo>
                      <a:lnTo>
                        <a:pt x="83" y="96"/>
                      </a:lnTo>
                      <a:lnTo>
                        <a:pt x="91" y="129"/>
                      </a:lnTo>
                    </a:path>
                  </a:pathLst>
                </a:custGeom>
                <a:solidFill>
                  <a:srgbClr val="DFFFBF"/>
                </a:solidFill>
                <a:ln>
                  <a:noFill/>
                </a:ln>
              </p:spPr>
              <p:txBody>
                <a:bodyPr lIns="91425" tIns="45700" rIns="91425" bIns="45700" anchor="t" anchorCtr="0">
                  <a:noAutofit/>
                </a:bodyPr>
                <a:lstStyle/>
                <a:p>
                  <a:pPr>
                    <a:spcBef>
                      <a:spcPts val="0"/>
                    </a:spcBef>
                    <a:buNone/>
                  </a:pPr>
                  <a:endParaRPr/>
                </a:p>
              </p:txBody>
            </p:sp>
            <p:sp>
              <p:nvSpPr>
                <p:cNvPr id="617" name="Shape 617"/>
                <p:cNvSpPr/>
                <p:nvPr/>
              </p:nvSpPr>
              <p:spPr>
                <a:xfrm>
                  <a:off x="1481137" y="5360987"/>
                  <a:ext cx="155575" cy="257174"/>
                </a:xfrm>
                <a:custGeom>
                  <a:avLst/>
                  <a:gdLst/>
                  <a:ahLst/>
                  <a:cxnLst/>
                  <a:rect l="0" t="0" r="0" b="0"/>
                  <a:pathLst>
                    <a:path w="97" h="161" extrusionOk="0">
                      <a:moveTo>
                        <a:pt x="11" y="126"/>
                      </a:moveTo>
                      <a:lnTo>
                        <a:pt x="9" y="108"/>
                      </a:lnTo>
                      <a:lnTo>
                        <a:pt x="3" y="87"/>
                      </a:lnTo>
                      <a:lnTo>
                        <a:pt x="0" y="54"/>
                      </a:lnTo>
                      <a:lnTo>
                        <a:pt x="13" y="21"/>
                      </a:lnTo>
                      <a:lnTo>
                        <a:pt x="29" y="7"/>
                      </a:lnTo>
                      <a:lnTo>
                        <a:pt x="49" y="1"/>
                      </a:lnTo>
                      <a:lnTo>
                        <a:pt x="67" y="0"/>
                      </a:lnTo>
                      <a:lnTo>
                        <a:pt x="82" y="10"/>
                      </a:lnTo>
                      <a:lnTo>
                        <a:pt x="93" y="36"/>
                      </a:lnTo>
                      <a:lnTo>
                        <a:pt x="97" y="57"/>
                      </a:lnTo>
                      <a:lnTo>
                        <a:pt x="96" y="86"/>
                      </a:lnTo>
                      <a:lnTo>
                        <a:pt x="94" y="108"/>
                      </a:lnTo>
                      <a:lnTo>
                        <a:pt x="93" y="117"/>
                      </a:lnTo>
                      <a:lnTo>
                        <a:pt x="91" y="126"/>
                      </a:lnTo>
                      <a:lnTo>
                        <a:pt x="86" y="134"/>
                      </a:lnTo>
                      <a:lnTo>
                        <a:pt x="80" y="138"/>
                      </a:lnTo>
                      <a:lnTo>
                        <a:pt x="75" y="141"/>
                      </a:lnTo>
                      <a:lnTo>
                        <a:pt x="76" y="155"/>
                      </a:lnTo>
                      <a:lnTo>
                        <a:pt x="70" y="158"/>
                      </a:lnTo>
                      <a:lnTo>
                        <a:pt x="63" y="161"/>
                      </a:lnTo>
                      <a:lnTo>
                        <a:pt x="50" y="160"/>
                      </a:lnTo>
                      <a:lnTo>
                        <a:pt x="40" y="155"/>
                      </a:lnTo>
                      <a:lnTo>
                        <a:pt x="24" y="147"/>
                      </a:lnTo>
                      <a:lnTo>
                        <a:pt x="14" y="140"/>
                      </a:lnTo>
                      <a:lnTo>
                        <a:pt x="11" y="126"/>
                      </a:lnTo>
                    </a:path>
                  </a:pathLst>
                </a:custGeom>
                <a:solidFill>
                  <a:srgbClr val="BFFFBF"/>
                </a:solidFill>
                <a:ln>
                  <a:noFill/>
                </a:ln>
              </p:spPr>
              <p:txBody>
                <a:bodyPr lIns="91425" tIns="45700" rIns="91425" bIns="45700" anchor="t" anchorCtr="0">
                  <a:noAutofit/>
                </a:bodyPr>
                <a:lstStyle/>
                <a:p>
                  <a:pPr>
                    <a:spcBef>
                      <a:spcPts val="0"/>
                    </a:spcBef>
                    <a:buNone/>
                  </a:pPr>
                  <a:endParaRPr/>
                </a:p>
              </p:txBody>
            </p:sp>
            <p:sp>
              <p:nvSpPr>
                <p:cNvPr id="618" name="Shape 618"/>
                <p:cNvSpPr/>
                <p:nvPr/>
              </p:nvSpPr>
              <p:spPr>
                <a:xfrm>
                  <a:off x="1481137" y="5470525"/>
                  <a:ext cx="112712" cy="173036"/>
                </a:xfrm>
                <a:custGeom>
                  <a:avLst/>
                  <a:gdLst/>
                  <a:ahLst/>
                  <a:cxnLst/>
                  <a:rect l="0" t="0" r="0" b="0"/>
                  <a:pathLst>
                    <a:path w="70" h="108" extrusionOk="0">
                      <a:moveTo>
                        <a:pt x="22" y="0"/>
                      </a:moveTo>
                      <a:lnTo>
                        <a:pt x="26" y="21"/>
                      </a:lnTo>
                      <a:lnTo>
                        <a:pt x="29" y="36"/>
                      </a:lnTo>
                      <a:lnTo>
                        <a:pt x="32" y="49"/>
                      </a:lnTo>
                      <a:lnTo>
                        <a:pt x="39" y="62"/>
                      </a:lnTo>
                      <a:lnTo>
                        <a:pt x="40" y="65"/>
                      </a:lnTo>
                      <a:lnTo>
                        <a:pt x="45" y="69"/>
                      </a:lnTo>
                      <a:lnTo>
                        <a:pt x="48" y="72"/>
                      </a:lnTo>
                      <a:lnTo>
                        <a:pt x="55" y="74"/>
                      </a:lnTo>
                      <a:lnTo>
                        <a:pt x="58" y="75"/>
                      </a:lnTo>
                      <a:lnTo>
                        <a:pt x="62" y="76"/>
                      </a:lnTo>
                      <a:lnTo>
                        <a:pt x="66" y="76"/>
                      </a:lnTo>
                      <a:lnTo>
                        <a:pt x="70" y="74"/>
                      </a:lnTo>
                      <a:lnTo>
                        <a:pt x="66" y="81"/>
                      </a:lnTo>
                      <a:lnTo>
                        <a:pt x="57" y="88"/>
                      </a:lnTo>
                      <a:lnTo>
                        <a:pt x="52" y="94"/>
                      </a:lnTo>
                      <a:lnTo>
                        <a:pt x="48" y="101"/>
                      </a:lnTo>
                      <a:lnTo>
                        <a:pt x="44" y="106"/>
                      </a:lnTo>
                      <a:lnTo>
                        <a:pt x="35" y="108"/>
                      </a:lnTo>
                      <a:lnTo>
                        <a:pt x="23" y="108"/>
                      </a:lnTo>
                      <a:lnTo>
                        <a:pt x="5" y="92"/>
                      </a:lnTo>
                      <a:lnTo>
                        <a:pt x="0" y="79"/>
                      </a:lnTo>
                      <a:lnTo>
                        <a:pt x="7" y="52"/>
                      </a:lnTo>
                      <a:lnTo>
                        <a:pt x="11" y="24"/>
                      </a:lnTo>
                      <a:lnTo>
                        <a:pt x="22" y="0"/>
                      </a:lnTo>
                    </a:path>
                  </a:pathLst>
                </a:custGeom>
                <a:solidFill>
                  <a:srgbClr val="3F5F00"/>
                </a:solidFill>
                <a:ln>
                  <a:noFill/>
                </a:ln>
              </p:spPr>
              <p:txBody>
                <a:bodyPr lIns="91425" tIns="45700" rIns="91425" bIns="45700" anchor="t" anchorCtr="0">
                  <a:noAutofit/>
                </a:bodyPr>
                <a:lstStyle/>
                <a:p>
                  <a:pPr>
                    <a:spcBef>
                      <a:spcPts val="0"/>
                    </a:spcBef>
                    <a:buNone/>
                  </a:pPr>
                  <a:endParaRPr/>
                </a:p>
              </p:txBody>
            </p:sp>
            <p:grpSp>
              <p:nvGrpSpPr>
                <p:cNvPr id="619" name="Shape 619"/>
                <p:cNvGrpSpPr/>
                <p:nvPr/>
              </p:nvGrpSpPr>
              <p:grpSpPr>
                <a:xfrm>
                  <a:off x="1549400" y="5441950"/>
                  <a:ext cx="76199" cy="96836"/>
                  <a:chOff x="1549400" y="5441950"/>
                  <a:chExt cx="76199" cy="96836"/>
                </a:xfrm>
              </p:grpSpPr>
              <p:sp>
                <p:nvSpPr>
                  <p:cNvPr id="620" name="Shape 620"/>
                  <p:cNvSpPr/>
                  <p:nvPr/>
                </p:nvSpPr>
                <p:spPr>
                  <a:xfrm>
                    <a:off x="1584325" y="5534025"/>
                    <a:ext cx="28574" cy="4761"/>
                  </a:xfrm>
                  <a:custGeom>
                    <a:avLst/>
                    <a:gdLst/>
                    <a:ahLst/>
                    <a:cxnLst/>
                    <a:rect l="0" t="0" r="0" b="0"/>
                    <a:pathLst>
                      <a:path w="17" h="2" extrusionOk="0">
                        <a:moveTo>
                          <a:pt x="0" y="1"/>
                        </a:moveTo>
                        <a:lnTo>
                          <a:pt x="1" y="2"/>
                        </a:lnTo>
                        <a:lnTo>
                          <a:pt x="4" y="2"/>
                        </a:lnTo>
                        <a:lnTo>
                          <a:pt x="7" y="2"/>
                        </a:lnTo>
                        <a:lnTo>
                          <a:pt x="9" y="2"/>
                        </a:lnTo>
                        <a:lnTo>
                          <a:pt x="12" y="2"/>
                        </a:lnTo>
                        <a:lnTo>
                          <a:pt x="14" y="2"/>
                        </a:lnTo>
                        <a:lnTo>
                          <a:pt x="16" y="2"/>
                        </a:lnTo>
                        <a:lnTo>
                          <a:pt x="17" y="1"/>
                        </a:lnTo>
                        <a:lnTo>
                          <a:pt x="15" y="0"/>
                        </a:lnTo>
                        <a:lnTo>
                          <a:pt x="10" y="0"/>
                        </a:lnTo>
                        <a:lnTo>
                          <a:pt x="5" y="0"/>
                        </a:lnTo>
                        <a:lnTo>
                          <a:pt x="2" y="0"/>
                        </a:lnTo>
                        <a:lnTo>
                          <a:pt x="0" y="1"/>
                        </a:lnTo>
                      </a:path>
                    </a:pathLst>
                  </a:custGeom>
                  <a:solidFill>
                    <a:srgbClr val="3F5F00"/>
                  </a:solidFill>
                  <a:ln>
                    <a:noFill/>
                  </a:ln>
                </p:spPr>
                <p:txBody>
                  <a:bodyPr lIns="91425" tIns="45700" rIns="91425" bIns="45700" anchor="t" anchorCtr="0">
                    <a:noAutofit/>
                  </a:bodyPr>
                  <a:lstStyle/>
                  <a:p>
                    <a:pPr>
                      <a:spcBef>
                        <a:spcPts val="0"/>
                      </a:spcBef>
                      <a:buNone/>
                    </a:pPr>
                    <a:endParaRPr/>
                  </a:p>
                </p:txBody>
              </p:sp>
              <p:sp>
                <p:nvSpPr>
                  <p:cNvPr id="621" name="Shape 621"/>
                  <p:cNvSpPr/>
                  <p:nvPr/>
                </p:nvSpPr>
                <p:spPr>
                  <a:xfrm>
                    <a:off x="1584325" y="5510212"/>
                    <a:ext cx="23812" cy="3175"/>
                  </a:xfrm>
                  <a:custGeom>
                    <a:avLst/>
                    <a:gdLst/>
                    <a:ahLst/>
                    <a:cxnLst/>
                    <a:rect l="0" t="0" r="0" b="0"/>
                    <a:pathLst>
                      <a:path w="14" h="1" extrusionOk="0">
                        <a:moveTo>
                          <a:pt x="3" y="1"/>
                        </a:moveTo>
                        <a:lnTo>
                          <a:pt x="1" y="1"/>
                        </a:lnTo>
                        <a:lnTo>
                          <a:pt x="0" y="1"/>
                        </a:lnTo>
                        <a:lnTo>
                          <a:pt x="1" y="0"/>
                        </a:lnTo>
                        <a:lnTo>
                          <a:pt x="3" y="0"/>
                        </a:lnTo>
                        <a:lnTo>
                          <a:pt x="5" y="0"/>
                        </a:lnTo>
                        <a:lnTo>
                          <a:pt x="7" y="0"/>
                        </a:lnTo>
                        <a:lnTo>
                          <a:pt x="9" y="0"/>
                        </a:lnTo>
                        <a:lnTo>
                          <a:pt x="11" y="0"/>
                        </a:lnTo>
                        <a:lnTo>
                          <a:pt x="12" y="0"/>
                        </a:lnTo>
                        <a:lnTo>
                          <a:pt x="13" y="0"/>
                        </a:lnTo>
                        <a:lnTo>
                          <a:pt x="14" y="1"/>
                        </a:lnTo>
                        <a:lnTo>
                          <a:pt x="12" y="1"/>
                        </a:lnTo>
                        <a:lnTo>
                          <a:pt x="11" y="1"/>
                        </a:lnTo>
                        <a:lnTo>
                          <a:pt x="9" y="1"/>
                        </a:lnTo>
                        <a:lnTo>
                          <a:pt x="8" y="1"/>
                        </a:lnTo>
                        <a:lnTo>
                          <a:pt x="7" y="1"/>
                        </a:lnTo>
                        <a:lnTo>
                          <a:pt x="5" y="1"/>
                        </a:lnTo>
                        <a:lnTo>
                          <a:pt x="3" y="1"/>
                        </a:lnTo>
                      </a:path>
                    </a:pathLst>
                  </a:custGeom>
                  <a:solidFill>
                    <a:srgbClr val="3F5F00"/>
                  </a:solidFill>
                  <a:ln>
                    <a:noFill/>
                  </a:ln>
                </p:spPr>
                <p:txBody>
                  <a:bodyPr lIns="91425" tIns="45700" rIns="91425" bIns="45700" anchor="t" anchorCtr="0">
                    <a:noAutofit/>
                  </a:bodyPr>
                  <a:lstStyle/>
                  <a:p>
                    <a:pPr>
                      <a:spcBef>
                        <a:spcPts val="0"/>
                      </a:spcBef>
                      <a:buNone/>
                    </a:pPr>
                    <a:endParaRPr/>
                  </a:p>
                </p:txBody>
              </p:sp>
              <p:sp>
                <p:nvSpPr>
                  <p:cNvPr id="622" name="Shape 622"/>
                  <p:cNvSpPr/>
                  <p:nvPr/>
                </p:nvSpPr>
                <p:spPr>
                  <a:xfrm>
                    <a:off x="1549400" y="5441950"/>
                    <a:ext cx="44450" cy="53974"/>
                  </a:xfrm>
                  <a:custGeom>
                    <a:avLst/>
                    <a:gdLst/>
                    <a:ahLst/>
                    <a:cxnLst/>
                    <a:rect l="0" t="0" r="0" b="0"/>
                    <a:pathLst>
                      <a:path w="27" h="33" extrusionOk="0">
                        <a:moveTo>
                          <a:pt x="0" y="6"/>
                        </a:moveTo>
                        <a:lnTo>
                          <a:pt x="3" y="2"/>
                        </a:lnTo>
                        <a:lnTo>
                          <a:pt x="8" y="1"/>
                        </a:lnTo>
                        <a:lnTo>
                          <a:pt x="12" y="0"/>
                        </a:lnTo>
                        <a:lnTo>
                          <a:pt x="17" y="0"/>
                        </a:lnTo>
                        <a:lnTo>
                          <a:pt x="20" y="2"/>
                        </a:lnTo>
                        <a:lnTo>
                          <a:pt x="23" y="7"/>
                        </a:lnTo>
                        <a:lnTo>
                          <a:pt x="25" y="16"/>
                        </a:lnTo>
                        <a:lnTo>
                          <a:pt x="26" y="24"/>
                        </a:lnTo>
                        <a:lnTo>
                          <a:pt x="27" y="33"/>
                        </a:lnTo>
                        <a:lnTo>
                          <a:pt x="24" y="31"/>
                        </a:lnTo>
                        <a:lnTo>
                          <a:pt x="22" y="31"/>
                        </a:lnTo>
                        <a:lnTo>
                          <a:pt x="19" y="32"/>
                        </a:lnTo>
                        <a:lnTo>
                          <a:pt x="20" y="23"/>
                        </a:lnTo>
                        <a:lnTo>
                          <a:pt x="22" y="14"/>
                        </a:lnTo>
                        <a:lnTo>
                          <a:pt x="21" y="9"/>
                        </a:lnTo>
                        <a:lnTo>
                          <a:pt x="18" y="5"/>
                        </a:lnTo>
                        <a:lnTo>
                          <a:pt x="10" y="3"/>
                        </a:lnTo>
                        <a:lnTo>
                          <a:pt x="0" y="6"/>
                        </a:lnTo>
                      </a:path>
                    </a:pathLst>
                  </a:custGeom>
                  <a:solidFill>
                    <a:srgbClr val="3F5F00"/>
                  </a:solidFill>
                  <a:ln>
                    <a:noFill/>
                  </a:ln>
                </p:spPr>
                <p:txBody>
                  <a:bodyPr lIns="91425" tIns="45700" rIns="91425" bIns="45700" anchor="t" anchorCtr="0">
                    <a:noAutofit/>
                  </a:bodyPr>
                  <a:lstStyle/>
                  <a:p>
                    <a:pPr>
                      <a:spcBef>
                        <a:spcPts val="0"/>
                      </a:spcBef>
                      <a:buNone/>
                    </a:pPr>
                    <a:endParaRPr/>
                  </a:p>
                </p:txBody>
              </p:sp>
              <p:sp>
                <p:nvSpPr>
                  <p:cNvPr id="623" name="Shape 623"/>
                  <p:cNvSpPr/>
                  <p:nvPr/>
                </p:nvSpPr>
                <p:spPr>
                  <a:xfrm>
                    <a:off x="1562100" y="5454650"/>
                    <a:ext cx="14286" cy="4761"/>
                  </a:xfrm>
                  <a:custGeom>
                    <a:avLst/>
                    <a:gdLst/>
                    <a:ahLst/>
                    <a:cxnLst/>
                    <a:rect l="0" t="0" r="0" b="0"/>
                    <a:pathLst>
                      <a:path w="8" h="2" extrusionOk="0">
                        <a:moveTo>
                          <a:pt x="0" y="1"/>
                        </a:moveTo>
                        <a:lnTo>
                          <a:pt x="1" y="2"/>
                        </a:lnTo>
                        <a:lnTo>
                          <a:pt x="4" y="2"/>
                        </a:lnTo>
                        <a:lnTo>
                          <a:pt x="5" y="2"/>
                        </a:lnTo>
                        <a:lnTo>
                          <a:pt x="7" y="1"/>
                        </a:lnTo>
                        <a:lnTo>
                          <a:pt x="8" y="1"/>
                        </a:lnTo>
                        <a:lnTo>
                          <a:pt x="6" y="0"/>
                        </a:lnTo>
                        <a:lnTo>
                          <a:pt x="4" y="0"/>
                        </a:lnTo>
                        <a:lnTo>
                          <a:pt x="2" y="0"/>
                        </a:lnTo>
                        <a:lnTo>
                          <a:pt x="0" y="1"/>
                        </a:lnTo>
                      </a:path>
                    </a:pathLst>
                  </a:custGeom>
                  <a:solidFill>
                    <a:srgbClr val="3F5F00"/>
                  </a:solidFill>
                  <a:ln>
                    <a:noFill/>
                  </a:ln>
                </p:spPr>
                <p:txBody>
                  <a:bodyPr lIns="91425" tIns="45700" rIns="91425" bIns="45700" anchor="t" anchorCtr="0">
                    <a:noAutofit/>
                  </a:bodyPr>
                  <a:lstStyle/>
                  <a:p>
                    <a:pPr>
                      <a:spcBef>
                        <a:spcPts val="0"/>
                      </a:spcBef>
                      <a:buNone/>
                    </a:pPr>
                    <a:endParaRPr/>
                  </a:p>
                </p:txBody>
              </p:sp>
              <p:sp>
                <p:nvSpPr>
                  <p:cNvPr id="624" name="Shape 624"/>
                  <p:cNvSpPr/>
                  <p:nvPr/>
                </p:nvSpPr>
                <p:spPr>
                  <a:xfrm>
                    <a:off x="1611312" y="5453062"/>
                    <a:ext cx="14286" cy="4761"/>
                  </a:xfrm>
                  <a:custGeom>
                    <a:avLst/>
                    <a:gdLst/>
                    <a:ahLst/>
                    <a:cxnLst/>
                    <a:rect l="0" t="0" r="0" b="0"/>
                    <a:pathLst>
                      <a:path w="8" h="2" extrusionOk="0">
                        <a:moveTo>
                          <a:pt x="8" y="1"/>
                        </a:moveTo>
                        <a:lnTo>
                          <a:pt x="7" y="1"/>
                        </a:lnTo>
                        <a:lnTo>
                          <a:pt x="5" y="2"/>
                        </a:lnTo>
                        <a:lnTo>
                          <a:pt x="3" y="2"/>
                        </a:lnTo>
                        <a:lnTo>
                          <a:pt x="1" y="1"/>
                        </a:lnTo>
                        <a:lnTo>
                          <a:pt x="0" y="1"/>
                        </a:lnTo>
                        <a:lnTo>
                          <a:pt x="2" y="0"/>
                        </a:lnTo>
                        <a:lnTo>
                          <a:pt x="4" y="0"/>
                        </a:lnTo>
                        <a:lnTo>
                          <a:pt x="6" y="0"/>
                        </a:lnTo>
                        <a:lnTo>
                          <a:pt x="8" y="1"/>
                        </a:lnTo>
                      </a:path>
                    </a:pathLst>
                  </a:custGeom>
                  <a:solidFill>
                    <a:srgbClr val="3F5F00"/>
                  </a:solidFill>
                  <a:ln>
                    <a:noFill/>
                  </a:ln>
                </p:spPr>
                <p:txBody>
                  <a:bodyPr lIns="91425" tIns="45700" rIns="91425" bIns="45700" anchor="t" anchorCtr="0">
                    <a:noAutofit/>
                  </a:bodyPr>
                  <a:lstStyle/>
                  <a:p>
                    <a:pPr>
                      <a:spcBef>
                        <a:spcPts val="0"/>
                      </a:spcBef>
                      <a:buNone/>
                    </a:pPr>
                    <a:endParaRPr/>
                  </a:p>
                </p:txBody>
              </p:sp>
            </p:grpSp>
            <p:sp>
              <p:nvSpPr>
                <p:cNvPr id="625" name="Shape 625"/>
                <p:cNvSpPr/>
                <p:nvPr/>
              </p:nvSpPr>
              <p:spPr>
                <a:xfrm>
                  <a:off x="1428750" y="5343525"/>
                  <a:ext cx="241299" cy="207962"/>
                </a:xfrm>
                <a:custGeom>
                  <a:avLst/>
                  <a:gdLst/>
                  <a:ahLst/>
                  <a:cxnLst/>
                  <a:rect l="0" t="0" r="0" b="0"/>
                  <a:pathLst>
                    <a:path w="151" h="130" extrusionOk="0">
                      <a:moveTo>
                        <a:pt x="75" y="3"/>
                      </a:moveTo>
                      <a:lnTo>
                        <a:pt x="59" y="5"/>
                      </a:lnTo>
                      <a:lnTo>
                        <a:pt x="46" y="12"/>
                      </a:lnTo>
                      <a:lnTo>
                        <a:pt x="29" y="26"/>
                      </a:lnTo>
                      <a:lnTo>
                        <a:pt x="20" y="47"/>
                      </a:lnTo>
                      <a:lnTo>
                        <a:pt x="13" y="62"/>
                      </a:lnTo>
                      <a:lnTo>
                        <a:pt x="4" y="73"/>
                      </a:lnTo>
                      <a:lnTo>
                        <a:pt x="0" y="82"/>
                      </a:lnTo>
                      <a:lnTo>
                        <a:pt x="6" y="95"/>
                      </a:lnTo>
                      <a:lnTo>
                        <a:pt x="12" y="104"/>
                      </a:lnTo>
                      <a:lnTo>
                        <a:pt x="25" y="109"/>
                      </a:lnTo>
                      <a:lnTo>
                        <a:pt x="38" y="116"/>
                      </a:lnTo>
                      <a:lnTo>
                        <a:pt x="43" y="122"/>
                      </a:lnTo>
                      <a:lnTo>
                        <a:pt x="57" y="130"/>
                      </a:lnTo>
                      <a:lnTo>
                        <a:pt x="64" y="126"/>
                      </a:lnTo>
                      <a:lnTo>
                        <a:pt x="61" y="88"/>
                      </a:lnTo>
                      <a:lnTo>
                        <a:pt x="65" y="57"/>
                      </a:lnTo>
                      <a:lnTo>
                        <a:pt x="72" y="37"/>
                      </a:lnTo>
                      <a:lnTo>
                        <a:pt x="85" y="24"/>
                      </a:lnTo>
                      <a:lnTo>
                        <a:pt x="93" y="21"/>
                      </a:lnTo>
                      <a:lnTo>
                        <a:pt x="103" y="22"/>
                      </a:lnTo>
                      <a:lnTo>
                        <a:pt x="111" y="26"/>
                      </a:lnTo>
                      <a:lnTo>
                        <a:pt x="121" y="34"/>
                      </a:lnTo>
                      <a:lnTo>
                        <a:pt x="124" y="41"/>
                      </a:lnTo>
                      <a:lnTo>
                        <a:pt x="128" y="50"/>
                      </a:lnTo>
                      <a:lnTo>
                        <a:pt x="129" y="58"/>
                      </a:lnTo>
                      <a:lnTo>
                        <a:pt x="127" y="66"/>
                      </a:lnTo>
                      <a:lnTo>
                        <a:pt x="127" y="73"/>
                      </a:lnTo>
                      <a:lnTo>
                        <a:pt x="130" y="90"/>
                      </a:lnTo>
                      <a:lnTo>
                        <a:pt x="128" y="100"/>
                      </a:lnTo>
                      <a:lnTo>
                        <a:pt x="128" y="111"/>
                      </a:lnTo>
                      <a:lnTo>
                        <a:pt x="140" y="113"/>
                      </a:lnTo>
                      <a:lnTo>
                        <a:pt x="147" y="108"/>
                      </a:lnTo>
                      <a:lnTo>
                        <a:pt x="151" y="99"/>
                      </a:lnTo>
                      <a:lnTo>
                        <a:pt x="149" y="82"/>
                      </a:lnTo>
                      <a:lnTo>
                        <a:pt x="142" y="65"/>
                      </a:lnTo>
                      <a:lnTo>
                        <a:pt x="132" y="47"/>
                      </a:lnTo>
                      <a:lnTo>
                        <a:pt x="126" y="32"/>
                      </a:lnTo>
                      <a:lnTo>
                        <a:pt x="120" y="20"/>
                      </a:lnTo>
                      <a:lnTo>
                        <a:pt x="114" y="13"/>
                      </a:lnTo>
                      <a:lnTo>
                        <a:pt x="104" y="7"/>
                      </a:lnTo>
                      <a:lnTo>
                        <a:pt x="86" y="0"/>
                      </a:lnTo>
                      <a:lnTo>
                        <a:pt x="75" y="3"/>
                      </a:lnTo>
                    </a:path>
                  </a:pathLst>
                </a:custGeom>
                <a:solidFill>
                  <a:srgbClr val="9FFF9F"/>
                </a:solidFill>
                <a:ln>
                  <a:noFill/>
                </a:ln>
              </p:spPr>
              <p:txBody>
                <a:bodyPr lIns="91425" tIns="45700" rIns="91425" bIns="45700" anchor="t" anchorCtr="0">
                  <a:noAutofit/>
                </a:bodyPr>
                <a:lstStyle/>
                <a:p>
                  <a:pPr>
                    <a:spcBef>
                      <a:spcPts val="0"/>
                    </a:spcBef>
                    <a:buNone/>
                  </a:pPr>
                  <a:endParaRPr/>
                </a:p>
              </p:txBody>
            </p:sp>
            <p:sp>
              <p:nvSpPr>
                <p:cNvPr id="626" name="Shape 626"/>
                <p:cNvSpPr/>
                <p:nvPr/>
              </p:nvSpPr>
              <p:spPr>
                <a:xfrm>
                  <a:off x="1392237" y="5543550"/>
                  <a:ext cx="163511" cy="257174"/>
                </a:xfrm>
                <a:custGeom>
                  <a:avLst/>
                  <a:gdLst/>
                  <a:ahLst/>
                  <a:cxnLst/>
                  <a:rect l="0" t="0" r="0" b="0"/>
                  <a:pathLst>
                    <a:path w="102" h="161" extrusionOk="0">
                      <a:moveTo>
                        <a:pt x="61" y="0"/>
                      </a:moveTo>
                      <a:lnTo>
                        <a:pt x="63" y="20"/>
                      </a:lnTo>
                      <a:lnTo>
                        <a:pt x="69" y="38"/>
                      </a:lnTo>
                      <a:lnTo>
                        <a:pt x="77" y="50"/>
                      </a:lnTo>
                      <a:lnTo>
                        <a:pt x="85" y="58"/>
                      </a:lnTo>
                      <a:lnTo>
                        <a:pt x="83" y="73"/>
                      </a:lnTo>
                      <a:lnTo>
                        <a:pt x="91" y="97"/>
                      </a:lnTo>
                      <a:lnTo>
                        <a:pt x="99" y="127"/>
                      </a:lnTo>
                      <a:lnTo>
                        <a:pt x="102" y="161"/>
                      </a:lnTo>
                      <a:lnTo>
                        <a:pt x="43" y="161"/>
                      </a:lnTo>
                      <a:lnTo>
                        <a:pt x="36" y="153"/>
                      </a:lnTo>
                      <a:lnTo>
                        <a:pt x="28" y="143"/>
                      </a:lnTo>
                      <a:lnTo>
                        <a:pt x="21" y="130"/>
                      </a:lnTo>
                      <a:lnTo>
                        <a:pt x="15" y="115"/>
                      </a:lnTo>
                      <a:lnTo>
                        <a:pt x="8" y="98"/>
                      </a:lnTo>
                      <a:lnTo>
                        <a:pt x="4" y="80"/>
                      </a:lnTo>
                      <a:lnTo>
                        <a:pt x="2" y="65"/>
                      </a:lnTo>
                      <a:lnTo>
                        <a:pt x="0" y="56"/>
                      </a:lnTo>
                      <a:lnTo>
                        <a:pt x="14" y="56"/>
                      </a:lnTo>
                      <a:lnTo>
                        <a:pt x="25" y="54"/>
                      </a:lnTo>
                      <a:lnTo>
                        <a:pt x="37" y="42"/>
                      </a:lnTo>
                      <a:lnTo>
                        <a:pt x="47" y="27"/>
                      </a:lnTo>
                      <a:lnTo>
                        <a:pt x="61"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sp>
          <p:nvSpPr>
            <p:cNvPr id="627" name="Shape 627"/>
            <p:cNvSpPr/>
            <p:nvPr/>
          </p:nvSpPr>
          <p:spPr>
            <a:xfrm>
              <a:off x="1230312" y="5772150"/>
              <a:ext cx="666749" cy="107950"/>
            </a:xfrm>
            <a:custGeom>
              <a:avLst/>
              <a:gdLst/>
              <a:ahLst/>
              <a:cxnLst/>
              <a:rect l="0" t="0" r="0" b="0"/>
              <a:pathLst>
                <a:path w="419" h="67" extrusionOk="0">
                  <a:moveTo>
                    <a:pt x="0" y="0"/>
                  </a:moveTo>
                  <a:lnTo>
                    <a:pt x="419" y="0"/>
                  </a:lnTo>
                  <a:lnTo>
                    <a:pt x="419" y="67"/>
                  </a:lnTo>
                  <a:lnTo>
                    <a:pt x="0" y="67"/>
                  </a:lnTo>
                  <a:lnTo>
                    <a:pt x="0" y="0"/>
                  </a:lnTo>
                </a:path>
              </a:pathLst>
            </a:custGeom>
            <a:solidFill>
              <a:srgbClr val="008000"/>
            </a:solidFill>
            <a:ln w="12700" cap="rnd">
              <a:solidFill>
                <a:srgbClr val="BFFFBF"/>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grpSp>
      <p:sp>
        <p:nvSpPr>
          <p:cNvPr id="628" name="Shape 628"/>
          <p:cNvSpPr txBox="1"/>
          <p:nvPr/>
        </p:nvSpPr>
        <p:spPr>
          <a:xfrm>
            <a:off x="1216025" y="5378450"/>
            <a:ext cx="712786" cy="74611"/>
          </a:xfrm>
          <a:prstGeom prst="rect">
            <a:avLst/>
          </a:prstGeom>
          <a:solidFill>
            <a:srgbClr val="008000"/>
          </a:solidFill>
          <a:ln w="12700" cap="rnd">
            <a:solidFill>
              <a:srgbClr val="DFFFBF"/>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grpSp>
        <p:nvGrpSpPr>
          <p:cNvPr id="629" name="Shape 629"/>
          <p:cNvGrpSpPr/>
          <p:nvPr/>
        </p:nvGrpSpPr>
        <p:grpSpPr>
          <a:xfrm>
            <a:off x="812799" y="5380037"/>
            <a:ext cx="266699" cy="307975"/>
            <a:chOff x="812800" y="5154612"/>
            <a:chExt cx="255586" cy="280987"/>
          </a:xfrm>
        </p:grpSpPr>
        <p:sp>
          <p:nvSpPr>
            <p:cNvPr id="630" name="Shape 630"/>
            <p:cNvSpPr/>
            <p:nvPr/>
          </p:nvSpPr>
          <p:spPr>
            <a:xfrm>
              <a:off x="971550" y="5178425"/>
              <a:ext cx="96836" cy="257174"/>
            </a:xfrm>
            <a:custGeom>
              <a:avLst/>
              <a:gdLst/>
              <a:ahLst/>
              <a:cxnLst/>
              <a:rect l="0" t="0" r="0" b="0"/>
              <a:pathLst>
                <a:path w="60" h="161" extrusionOk="0">
                  <a:moveTo>
                    <a:pt x="6" y="68"/>
                  </a:moveTo>
                  <a:lnTo>
                    <a:pt x="4" y="58"/>
                  </a:lnTo>
                  <a:lnTo>
                    <a:pt x="1" y="46"/>
                  </a:lnTo>
                  <a:lnTo>
                    <a:pt x="0" y="32"/>
                  </a:lnTo>
                  <a:lnTo>
                    <a:pt x="3" y="17"/>
                  </a:lnTo>
                  <a:lnTo>
                    <a:pt x="8" y="0"/>
                  </a:lnTo>
                  <a:lnTo>
                    <a:pt x="15" y="15"/>
                  </a:lnTo>
                  <a:lnTo>
                    <a:pt x="20" y="27"/>
                  </a:lnTo>
                  <a:lnTo>
                    <a:pt x="21" y="41"/>
                  </a:lnTo>
                  <a:lnTo>
                    <a:pt x="20" y="57"/>
                  </a:lnTo>
                  <a:lnTo>
                    <a:pt x="18" y="69"/>
                  </a:lnTo>
                  <a:lnTo>
                    <a:pt x="16" y="77"/>
                  </a:lnTo>
                  <a:lnTo>
                    <a:pt x="21" y="69"/>
                  </a:lnTo>
                  <a:lnTo>
                    <a:pt x="29" y="60"/>
                  </a:lnTo>
                  <a:lnTo>
                    <a:pt x="36" y="54"/>
                  </a:lnTo>
                  <a:lnTo>
                    <a:pt x="43" y="50"/>
                  </a:lnTo>
                  <a:lnTo>
                    <a:pt x="53" y="48"/>
                  </a:lnTo>
                  <a:lnTo>
                    <a:pt x="60" y="46"/>
                  </a:lnTo>
                  <a:lnTo>
                    <a:pt x="57" y="57"/>
                  </a:lnTo>
                  <a:lnTo>
                    <a:pt x="53" y="69"/>
                  </a:lnTo>
                  <a:lnTo>
                    <a:pt x="46" y="78"/>
                  </a:lnTo>
                  <a:lnTo>
                    <a:pt x="39" y="84"/>
                  </a:lnTo>
                  <a:lnTo>
                    <a:pt x="29" y="88"/>
                  </a:lnTo>
                  <a:lnTo>
                    <a:pt x="19" y="89"/>
                  </a:lnTo>
                  <a:lnTo>
                    <a:pt x="30" y="96"/>
                  </a:lnTo>
                  <a:lnTo>
                    <a:pt x="38" y="102"/>
                  </a:lnTo>
                  <a:lnTo>
                    <a:pt x="41" y="109"/>
                  </a:lnTo>
                  <a:lnTo>
                    <a:pt x="45" y="117"/>
                  </a:lnTo>
                  <a:lnTo>
                    <a:pt x="45" y="124"/>
                  </a:lnTo>
                  <a:lnTo>
                    <a:pt x="47" y="136"/>
                  </a:lnTo>
                  <a:lnTo>
                    <a:pt x="34" y="130"/>
                  </a:lnTo>
                  <a:lnTo>
                    <a:pt x="26" y="124"/>
                  </a:lnTo>
                  <a:lnTo>
                    <a:pt x="22" y="117"/>
                  </a:lnTo>
                  <a:lnTo>
                    <a:pt x="15" y="102"/>
                  </a:lnTo>
                  <a:lnTo>
                    <a:pt x="21" y="116"/>
                  </a:lnTo>
                  <a:lnTo>
                    <a:pt x="23" y="129"/>
                  </a:lnTo>
                  <a:lnTo>
                    <a:pt x="24" y="139"/>
                  </a:lnTo>
                  <a:lnTo>
                    <a:pt x="22" y="152"/>
                  </a:lnTo>
                  <a:lnTo>
                    <a:pt x="22" y="161"/>
                  </a:lnTo>
                  <a:lnTo>
                    <a:pt x="10" y="149"/>
                  </a:lnTo>
                  <a:lnTo>
                    <a:pt x="5" y="133"/>
                  </a:lnTo>
                  <a:lnTo>
                    <a:pt x="3" y="117"/>
                  </a:lnTo>
                  <a:lnTo>
                    <a:pt x="6" y="99"/>
                  </a:lnTo>
                  <a:lnTo>
                    <a:pt x="6" y="86"/>
                  </a:lnTo>
                  <a:lnTo>
                    <a:pt x="6" y="78"/>
                  </a:lnTo>
                  <a:lnTo>
                    <a:pt x="6" y="68"/>
                  </a:lnTo>
                </a:path>
              </a:pathLst>
            </a:custGeom>
            <a:solidFill>
              <a:srgbClr val="008000"/>
            </a:solidFill>
            <a:ln w="12700" cap="rnd">
              <a:solidFill>
                <a:srgbClr val="BFFFBF"/>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631" name="Shape 631"/>
            <p:cNvSpPr/>
            <p:nvPr/>
          </p:nvSpPr>
          <p:spPr>
            <a:xfrm>
              <a:off x="812800" y="5154612"/>
              <a:ext cx="69850" cy="117475"/>
            </a:xfrm>
            <a:custGeom>
              <a:avLst/>
              <a:gdLst/>
              <a:ahLst/>
              <a:cxnLst/>
              <a:rect l="0" t="0" r="0" b="0"/>
              <a:pathLst>
                <a:path w="43" h="73" extrusionOk="0">
                  <a:moveTo>
                    <a:pt x="17" y="65"/>
                  </a:moveTo>
                  <a:lnTo>
                    <a:pt x="10" y="59"/>
                  </a:lnTo>
                  <a:lnTo>
                    <a:pt x="6" y="52"/>
                  </a:lnTo>
                  <a:lnTo>
                    <a:pt x="2" y="44"/>
                  </a:lnTo>
                  <a:lnTo>
                    <a:pt x="2" y="37"/>
                  </a:lnTo>
                  <a:lnTo>
                    <a:pt x="0" y="26"/>
                  </a:lnTo>
                  <a:lnTo>
                    <a:pt x="13" y="31"/>
                  </a:lnTo>
                  <a:lnTo>
                    <a:pt x="21" y="38"/>
                  </a:lnTo>
                  <a:lnTo>
                    <a:pt x="25" y="44"/>
                  </a:lnTo>
                  <a:lnTo>
                    <a:pt x="32" y="59"/>
                  </a:lnTo>
                  <a:lnTo>
                    <a:pt x="27" y="46"/>
                  </a:lnTo>
                  <a:lnTo>
                    <a:pt x="24" y="32"/>
                  </a:lnTo>
                  <a:lnTo>
                    <a:pt x="24" y="22"/>
                  </a:lnTo>
                  <a:lnTo>
                    <a:pt x="25" y="10"/>
                  </a:lnTo>
                  <a:lnTo>
                    <a:pt x="25" y="0"/>
                  </a:lnTo>
                  <a:lnTo>
                    <a:pt x="36" y="13"/>
                  </a:lnTo>
                  <a:lnTo>
                    <a:pt x="42" y="28"/>
                  </a:lnTo>
                  <a:lnTo>
                    <a:pt x="43" y="44"/>
                  </a:lnTo>
                  <a:lnTo>
                    <a:pt x="43" y="72"/>
                  </a:lnTo>
                  <a:lnTo>
                    <a:pt x="30" y="73"/>
                  </a:lnTo>
                  <a:lnTo>
                    <a:pt x="17" y="65"/>
                  </a:lnTo>
                </a:path>
              </a:pathLst>
            </a:custGeom>
            <a:solidFill>
              <a:srgbClr val="008000"/>
            </a:solidFill>
            <a:ln w="12700" cap="rnd">
              <a:solidFill>
                <a:srgbClr val="BFFFBF"/>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632" name="Shape 632"/>
            <p:cNvSpPr/>
            <p:nvPr/>
          </p:nvSpPr>
          <p:spPr>
            <a:xfrm>
              <a:off x="841375" y="5184775"/>
              <a:ext cx="125412" cy="239711"/>
            </a:xfrm>
            <a:prstGeom prst="ellipse">
              <a:avLst/>
            </a:prstGeom>
            <a:solidFill>
              <a:srgbClr val="008000"/>
            </a:solidFill>
            <a:ln w="12700" cap="rnd">
              <a:solidFill>
                <a:srgbClr val="9FFF9F"/>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633" name="Shape 633"/>
            <p:cNvSpPr/>
            <p:nvPr/>
          </p:nvSpPr>
          <p:spPr>
            <a:xfrm>
              <a:off x="868362" y="5224462"/>
              <a:ext cx="84137" cy="147637"/>
            </a:xfrm>
            <a:custGeom>
              <a:avLst/>
              <a:gdLst/>
              <a:ahLst/>
              <a:cxnLst/>
              <a:rect l="0" t="0" r="0" b="0"/>
              <a:pathLst>
                <a:path w="52" h="92" extrusionOk="0">
                  <a:moveTo>
                    <a:pt x="2" y="9"/>
                  </a:moveTo>
                  <a:lnTo>
                    <a:pt x="5" y="9"/>
                  </a:lnTo>
                  <a:lnTo>
                    <a:pt x="10" y="8"/>
                  </a:lnTo>
                  <a:lnTo>
                    <a:pt x="13" y="5"/>
                  </a:lnTo>
                  <a:lnTo>
                    <a:pt x="15" y="3"/>
                  </a:lnTo>
                  <a:lnTo>
                    <a:pt x="18" y="0"/>
                  </a:lnTo>
                  <a:lnTo>
                    <a:pt x="41" y="0"/>
                  </a:lnTo>
                  <a:lnTo>
                    <a:pt x="41" y="77"/>
                  </a:lnTo>
                  <a:lnTo>
                    <a:pt x="43" y="82"/>
                  </a:lnTo>
                  <a:lnTo>
                    <a:pt x="45" y="85"/>
                  </a:lnTo>
                  <a:lnTo>
                    <a:pt x="49" y="88"/>
                  </a:lnTo>
                  <a:lnTo>
                    <a:pt x="52" y="88"/>
                  </a:lnTo>
                  <a:lnTo>
                    <a:pt x="52" y="92"/>
                  </a:lnTo>
                  <a:lnTo>
                    <a:pt x="0" y="92"/>
                  </a:lnTo>
                  <a:lnTo>
                    <a:pt x="0" y="88"/>
                  </a:lnTo>
                  <a:lnTo>
                    <a:pt x="3" y="88"/>
                  </a:lnTo>
                  <a:lnTo>
                    <a:pt x="8" y="85"/>
                  </a:lnTo>
                  <a:lnTo>
                    <a:pt x="10" y="82"/>
                  </a:lnTo>
                  <a:lnTo>
                    <a:pt x="11" y="77"/>
                  </a:lnTo>
                  <a:lnTo>
                    <a:pt x="11" y="19"/>
                  </a:lnTo>
                  <a:lnTo>
                    <a:pt x="10" y="16"/>
                  </a:lnTo>
                  <a:lnTo>
                    <a:pt x="8" y="13"/>
                  </a:lnTo>
                  <a:lnTo>
                    <a:pt x="4" y="12"/>
                  </a:lnTo>
                  <a:lnTo>
                    <a:pt x="2" y="12"/>
                  </a:lnTo>
                  <a:lnTo>
                    <a:pt x="2" y="9"/>
                  </a:lnTo>
                </a:path>
              </a:pathLst>
            </a:custGeom>
            <a:solidFill>
              <a:srgbClr val="BFFFBF"/>
            </a:solidFill>
            <a:ln w="12700" cap="rnd">
              <a:solidFill>
                <a:srgbClr val="3F5F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grpSp>
      <p:grpSp>
        <p:nvGrpSpPr>
          <p:cNvPr id="634" name="Shape 634"/>
          <p:cNvGrpSpPr/>
          <p:nvPr/>
        </p:nvGrpSpPr>
        <p:grpSpPr>
          <a:xfrm>
            <a:off x="2058986" y="5380037"/>
            <a:ext cx="268287" cy="307975"/>
            <a:chOff x="2058986" y="5154612"/>
            <a:chExt cx="257175" cy="280987"/>
          </a:xfrm>
        </p:grpSpPr>
        <p:sp>
          <p:nvSpPr>
            <p:cNvPr id="635" name="Shape 635"/>
            <p:cNvSpPr/>
            <p:nvPr/>
          </p:nvSpPr>
          <p:spPr>
            <a:xfrm>
              <a:off x="2058986" y="5178425"/>
              <a:ext cx="98425" cy="257174"/>
            </a:xfrm>
            <a:custGeom>
              <a:avLst/>
              <a:gdLst/>
              <a:ahLst/>
              <a:cxnLst/>
              <a:rect l="0" t="0" r="0" b="0"/>
              <a:pathLst>
                <a:path w="61" h="161" extrusionOk="0">
                  <a:moveTo>
                    <a:pt x="55" y="68"/>
                  </a:moveTo>
                  <a:lnTo>
                    <a:pt x="57" y="58"/>
                  </a:lnTo>
                  <a:lnTo>
                    <a:pt x="59" y="46"/>
                  </a:lnTo>
                  <a:lnTo>
                    <a:pt x="61" y="32"/>
                  </a:lnTo>
                  <a:lnTo>
                    <a:pt x="58" y="17"/>
                  </a:lnTo>
                  <a:lnTo>
                    <a:pt x="53" y="0"/>
                  </a:lnTo>
                  <a:lnTo>
                    <a:pt x="46" y="15"/>
                  </a:lnTo>
                  <a:lnTo>
                    <a:pt x="41" y="27"/>
                  </a:lnTo>
                  <a:lnTo>
                    <a:pt x="40" y="41"/>
                  </a:lnTo>
                  <a:lnTo>
                    <a:pt x="41" y="57"/>
                  </a:lnTo>
                  <a:lnTo>
                    <a:pt x="42" y="69"/>
                  </a:lnTo>
                  <a:lnTo>
                    <a:pt x="45" y="77"/>
                  </a:lnTo>
                  <a:lnTo>
                    <a:pt x="40" y="69"/>
                  </a:lnTo>
                  <a:lnTo>
                    <a:pt x="32" y="60"/>
                  </a:lnTo>
                  <a:lnTo>
                    <a:pt x="24" y="54"/>
                  </a:lnTo>
                  <a:lnTo>
                    <a:pt x="18" y="50"/>
                  </a:lnTo>
                  <a:lnTo>
                    <a:pt x="8" y="48"/>
                  </a:lnTo>
                  <a:lnTo>
                    <a:pt x="0" y="46"/>
                  </a:lnTo>
                  <a:lnTo>
                    <a:pt x="4" y="57"/>
                  </a:lnTo>
                  <a:lnTo>
                    <a:pt x="8" y="69"/>
                  </a:lnTo>
                  <a:lnTo>
                    <a:pt x="15" y="78"/>
                  </a:lnTo>
                  <a:lnTo>
                    <a:pt x="21" y="84"/>
                  </a:lnTo>
                  <a:lnTo>
                    <a:pt x="32" y="88"/>
                  </a:lnTo>
                  <a:lnTo>
                    <a:pt x="42" y="89"/>
                  </a:lnTo>
                  <a:lnTo>
                    <a:pt x="31" y="96"/>
                  </a:lnTo>
                  <a:lnTo>
                    <a:pt x="24" y="102"/>
                  </a:lnTo>
                  <a:lnTo>
                    <a:pt x="20" y="109"/>
                  </a:lnTo>
                  <a:lnTo>
                    <a:pt x="16" y="117"/>
                  </a:lnTo>
                  <a:lnTo>
                    <a:pt x="16" y="124"/>
                  </a:lnTo>
                  <a:lnTo>
                    <a:pt x="14" y="136"/>
                  </a:lnTo>
                  <a:lnTo>
                    <a:pt x="27" y="130"/>
                  </a:lnTo>
                  <a:lnTo>
                    <a:pt x="35" y="124"/>
                  </a:lnTo>
                  <a:lnTo>
                    <a:pt x="39" y="117"/>
                  </a:lnTo>
                  <a:lnTo>
                    <a:pt x="46" y="102"/>
                  </a:lnTo>
                  <a:lnTo>
                    <a:pt x="40" y="116"/>
                  </a:lnTo>
                  <a:lnTo>
                    <a:pt x="38" y="129"/>
                  </a:lnTo>
                  <a:lnTo>
                    <a:pt x="37" y="139"/>
                  </a:lnTo>
                  <a:lnTo>
                    <a:pt x="39" y="152"/>
                  </a:lnTo>
                  <a:lnTo>
                    <a:pt x="39" y="161"/>
                  </a:lnTo>
                  <a:lnTo>
                    <a:pt x="51" y="149"/>
                  </a:lnTo>
                  <a:lnTo>
                    <a:pt x="56" y="133"/>
                  </a:lnTo>
                  <a:lnTo>
                    <a:pt x="58" y="117"/>
                  </a:lnTo>
                  <a:lnTo>
                    <a:pt x="55" y="99"/>
                  </a:lnTo>
                  <a:lnTo>
                    <a:pt x="55" y="86"/>
                  </a:lnTo>
                  <a:lnTo>
                    <a:pt x="55" y="78"/>
                  </a:lnTo>
                  <a:lnTo>
                    <a:pt x="55" y="68"/>
                  </a:lnTo>
                </a:path>
              </a:pathLst>
            </a:custGeom>
            <a:solidFill>
              <a:srgbClr val="008000"/>
            </a:solidFill>
            <a:ln w="12700" cap="rnd">
              <a:solidFill>
                <a:srgbClr val="BFFFBF"/>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636" name="Shape 636"/>
            <p:cNvSpPr/>
            <p:nvPr/>
          </p:nvSpPr>
          <p:spPr>
            <a:xfrm>
              <a:off x="2244725" y="5154612"/>
              <a:ext cx="71436" cy="117475"/>
            </a:xfrm>
            <a:custGeom>
              <a:avLst/>
              <a:gdLst/>
              <a:ahLst/>
              <a:cxnLst/>
              <a:rect l="0" t="0" r="0" b="0"/>
              <a:pathLst>
                <a:path w="44" h="73" extrusionOk="0">
                  <a:moveTo>
                    <a:pt x="27" y="65"/>
                  </a:moveTo>
                  <a:lnTo>
                    <a:pt x="34" y="59"/>
                  </a:lnTo>
                  <a:lnTo>
                    <a:pt x="38" y="52"/>
                  </a:lnTo>
                  <a:lnTo>
                    <a:pt x="42" y="44"/>
                  </a:lnTo>
                  <a:lnTo>
                    <a:pt x="42" y="37"/>
                  </a:lnTo>
                  <a:lnTo>
                    <a:pt x="44" y="26"/>
                  </a:lnTo>
                  <a:lnTo>
                    <a:pt x="31" y="31"/>
                  </a:lnTo>
                  <a:lnTo>
                    <a:pt x="23" y="38"/>
                  </a:lnTo>
                  <a:lnTo>
                    <a:pt x="19" y="44"/>
                  </a:lnTo>
                  <a:lnTo>
                    <a:pt x="12" y="59"/>
                  </a:lnTo>
                  <a:lnTo>
                    <a:pt x="18" y="46"/>
                  </a:lnTo>
                  <a:lnTo>
                    <a:pt x="19" y="32"/>
                  </a:lnTo>
                  <a:lnTo>
                    <a:pt x="20" y="22"/>
                  </a:lnTo>
                  <a:lnTo>
                    <a:pt x="19" y="10"/>
                  </a:lnTo>
                  <a:lnTo>
                    <a:pt x="19" y="0"/>
                  </a:lnTo>
                  <a:lnTo>
                    <a:pt x="8" y="13"/>
                  </a:lnTo>
                  <a:lnTo>
                    <a:pt x="2" y="28"/>
                  </a:lnTo>
                  <a:lnTo>
                    <a:pt x="1" y="44"/>
                  </a:lnTo>
                  <a:lnTo>
                    <a:pt x="0" y="72"/>
                  </a:lnTo>
                  <a:lnTo>
                    <a:pt x="14" y="73"/>
                  </a:lnTo>
                  <a:lnTo>
                    <a:pt x="27" y="65"/>
                  </a:lnTo>
                </a:path>
              </a:pathLst>
            </a:custGeom>
            <a:solidFill>
              <a:srgbClr val="008000"/>
            </a:solidFill>
            <a:ln w="12700" cap="rnd">
              <a:solidFill>
                <a:srgbClr val="BFFFBF"/>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637" name="Shape 637"/>
            <p:cNvSpPr/>
            <p:nvPr/>
          </p:nvSpPr>
          <p:spPr>
            <a:xfrm>
              <a:off x="2147886" y="5184775"/>
              <a:ext cx="125412" cy="239711"/>
            </a:xfrm>
            <a:prstGeom prst="ellipse">
              <a:avLst/>
            </a:prstGeom>
            <a:solidFill>
              <a:srgbClr val="008000"/>
            </a:solidFill>
            <a:ln w="12700" cap="rnd">
              <a:solidFill>
                <a:srgbClr val="9FFF9F"/>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638" name="Shape 638"/>
            <p:cNvSpPr/>
            <p:nvPr/>
          </p:nvSpPr>
          <p:spPr>
            <a:xfrm>
              <a:off x="2176461" y="5224462"/>
              <a:ext cx="84137" cy="147637"/>
            </a:xfrm>
            <a:custGeom>
              <a:avLst/>
              <a:gdLst/>
              <a:ahLst/>
              <a:cxnLst/>
              <a:rect l="0" t="0" r="0" b="0"/>
              <a:pathLst>
                <a:path w="52" h="92" extrusionOk="0">
                  <a:moveTo>
                    <a:pt x="1" y="9"/>
                  </a:moveTo>
                  <a:lnTo>
                    <a:pt x="5" y="9"/>
                  </a:lnTo>
                  <a:lnTo>
                    <a:pt x="9" y="8"/>
                  </a:lnTo>
                  <a:lnTo>
                    <a:pt x="13" y="5"/>
                  </a:lnTo>
                  <a:lnTo>
                    <a:pt x="15" y="3"/>
                  </a:lnTo>
                  <a:lnTo>
                    <a:pt x="17" y="0"/>
                  </a:lnTo>
                  <a:lnTo>
                    <a:pt x="41" y="0"/>
                  </a:lnTo>
                  <a:lnTo>
                    <a:pt x="41" y="77"/>
                  </a:lnTo>
                  <a:lnTo>
                    <a:pt x="42" y="82"/>
                  </a:lnTo>
                  <a:lnTo>
                    <a:pt x="45" y="85"/>
                  </a:lnTo>
                  <a:lnTo>
                    <a:pt x="49" y="88"/>
                  </a:lnTo>
                  <a:lnTo>
                    <a:pt x="52" y="88"/>
                  </a:lnTo>
                  <a:lnTo>
                    <a:pt x="52" y="92"/>
                  </a:lnTo>
                  <a:lnTo>
                    <a:pt x="0" y="92"/>
                  </a:lnTo>
                  <a:lnTo>
                    <a:pt x="0" y="88"/>
                  </a:lnTo>
                  <a:lnTo>
                    <a:pt x="3" y="88"/>
                  </a:lnTo>
                  <a:lnTo>
                    <a:pt x="7" y="85"/>
                  </a:lnTo>
                  <a:lnTo>
                    <a:pt x="9" y="82"/>
                  </a:lnTo>
                  <a:lnTo>
                    <a:pt x="10" y="77"/>
                  </a:lnTo>
                  <a:lnTo>
                    <a:pt x="10" y="19"/>
                  </a:lnTo>
                  <a:lnTo>
                    <a:pt x="9" y="16"/>
                  </a:lnTo>
                  <a:lnTo>
                    <a:pt x="7" y="13"/>
                  </a:lnTo>
                  <a:lnTo>
                    <a:pt x="4" y="12"/>
                  </a:lnTo>
                  <a:lnTo>
                    <a:pt x="1" y="12"/>
                  </a:lnTo>
                  <a:lnTo>
                    <a:pt x="1" y="9"/>
                  </a:lnTo>
                </a:path>
              </a:pathLst>
            </a:custGeom>
            <a:solidFill>
              <a:srgbClr val="BFFFBF"/>
            </a:solidFill>
            <a:ln w="12700" cap="rnd">
              <a:solidFill>
                <a:srgbClr val="3F5F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grpSp>
      <p:sp>
        <p:nvSpPr>
          <p:cNvPr id="639" name="Shape 639"/>
          <p:cNvSpPr/>
          <p:nvPr/>
        </p:nvSpPr>
        <p:spPr>
          <a:xfrm>
            <a:off x="819150" y="5902325"/>
            <a:ext cx="122237" cy="188912"/>
          </a:xfrm>
          <a:prstGeom prst="ellipse">
            <a:avLst/>
          </a:prstGeom>
          <a:solidFill>
            <a:srgbClr val="008000"/>
          </a:solidFill>
          <a:ln w="12700" cap="rnd">
            <a:solidFill>
              <a:srgbClr val="9FFF9F"/>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640" name="Shape 640"/>
          <p:cNvSpPr/>
          <p:nvPr/>
        </p:nvSpPr>
        <p:spPr>
          <a:xfrm>
            <a:off x="835025" y="5924550"/>
            <a:ext cx="88900" cy="142875"/>
          </a:xfrm>
          <a:prstGeom prst="ellipse">
            <a:avLst/>
          </a:prstGeom>
          <a:solidFill>
            <a:srgbClr val="008000"/>
          </a:solidFill>
          <a:ln w="12700" cap="rnd">
            <a:solidFill>
              <a:srgbClr val="9FFF9F"/>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641" name="Shape 641"/>
          <p:cNvSpPr/>
          <p:nvPr/>
        </p:nvSpPr>
        <p:spPr>
          <a:xfrm>
            <a:off x="857250" y="5948362"/>
            <a:ext cx="74612" cy="104774"/>
          </a:xfrm>
          <a:custGeom>
            <a:avLst/>
            <a:gdLst/>
            <a:ahLst/>
            <a:cxnLst/>
            <a:rect l="0" t="0" r="0" b="0"/>
            <a:pathLst>
              <a:path w="33" h="59" extrusionOk="0">
                <a:moveTo>
                  <a:pt x="1" y="6"/>
                </a:moveTo>
                <a:lnTo>
                  <a:pt x="4" y="6"/>
                </a:lnTo>
                <a:lnTo>
                  <a:pt x="6" y="5"/>
                </a:lnTo>
                <a:lnTo>
                  <a:pt x="8" y="4"/>
                </a:lnTo>
                <a:lnTo>
                  <a:pt x="10" y="2"/>
                </a:lnTo>
                <a:lnTo>
                  <a:pt x="11" y="0"/>
                </a:lnTo>
                <a:lnTo>
                  <a:pt x="27" y="0"/>
                </a:lnTo>
                <a:lnTo>
                  <a:pt x="27" y="50"/>
                </a:lnTo>
                <a:lnTo>
                  <a:pt x="27" y="53"/>
                </a:lnTo>
                <a:lnTo>
                  <a:pt x="29" y="55"/>
                </a:lnTo>
                <a:lnTo>
                  <a:pt x="31" y="56"/>
                </a:lnTo>
                <a:lnTo>
                  <a:pt x="33" y="56"/>
                </a:lnTo>
                <a:lnTo>
                  <a:pt x="33" y="59"/>
                </a:lnTo>
                <a:lnTo>
                  <a:pt x="0" y="59"/>
                </a:lnTo>
                <a:lnTo>
                  <a:pt x="0" y="56"/>
                </a:lnTo>
                <a:lnTo>
                  <a:pt x="2" y="56"/>
                </a:lnTo>
                <a:lnTo>
                  <a:pt x="5" y="55"/>
                </a:lnTo>
                <a:lnTo>
                  <a:pt x="6" y="53"/>
                </a:lnTo>
                <a:lnTo>
                  <a:pt x="7" y="50"/>
                </a:lnTo>
                <a:lnTo>
                  <a:pt x="7" y="13"/>
                </a:lnTo>
                <a:lnTo>
                  <a:pt x="6" y="11"/>
                </a:lnTo>
                <a:lnTo>
                  <a:pt x="5" y="9"/>
                </a:lnTo>
                <a:lnTo>
                  <a:pt x="3" y="8"/>
                </a:lnTo>
                <a:lnTo>
                  <a:pt x="1" y="8"/>
                </a:lnTo>
                <a:lnTo>
                  <a:pt x="1" y="6"/>
                </a:lnTo>
              </a:path>
            </a:pathLst>
          </a:custGeom>
          <a:solidFill>
            <a:srgbClr val="BFFFBF"/>
          </a:solidFill>
          <a:ln w="12700" cap="rnd">
            <a:solidFill>
              <a:srgbClr val="3F5F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642" name="Shape 642"/>
          <p:cNvSpPr/>
          <p:nvPr/>
        </p:nvSpPr>
        <p:spPr>
          <a:xfrm>
            <a:off x="2185986" y="5907087"/>
            <a:ext cx="122237" cy="187324"/>
          </a:xfrm>
          <a:prstGeom prst="ellipse">
            <a:avLst/>
          </a:prstGeom>
          <a:solidFill>
            <a:srgbClr val="008000"/>
          </a:solidFill>
          <a:ln w="12700" cap="rnd">
            <a:solidFill>
              <a:srgbClr val="9FFF9F"/>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643" name="Shape 643"/>
          <p:cNvSpPr/>
          <p:nvPr/>
        </p:nvSpPr>
        <p:spPr>
          <a:xfrm>
            <a:off x="2201861" y="5927725"/>
            <a:ext cx="88900" cy="142875"/>
          </a:xfrm>
          <a:prstGeom prst="ellipse">
            <a:avLst/>
          </a:prstGeom>
          <a:solidFill>
            <a:srgbClr val="008000"/>
          </a:solidFill>
          <a:ln w="12700" cap="rnd">
            <a:solidFill>
              <a:srgbClr val="9FFF9F"/>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644" name="Shape 644"/>
          <p:cNvSpPr/>
          <p:nvPr/>
        </p:nvSpPr>
        <p:spPr>
          <a:xfrm>
            <a:off x="2224086" y="5953125"/>
            <a:ext cx="74612" cy="103186"/>
          </a:xfrm>
          <a:custGeom>
            <a:avLst/>
            <a:gdLst/>
            <a:ahLst/>
            <a:cxnLst/>
            <a:rect l="0" t="0" r="0" b="0"/>
            <a:pathLst>
              <a:path w="33" h="58" extrusionOk="0">
                <a:moveTo>
                  <a:pt x="1" y="6"/>
                </a:moveTo>
                <a:lnTo>
                  <a:pt x="4" y="6"/>
                </a:lnTo>
                <a:lnTo>
                  <a:pt x="6" y="5"/>
                </a:lnTo>
                <a:lnTo>
                  <a:pt x="8" y="3"/>
                </a:lnTo>
                <a:lnTo>
                  <a:pt x="10" y="2"/>
                </a:lnTo>
                <a:lnTo>
                  <a:pt x="11" y="0"/>
                </a:lnTo>
                <a:lnTo>
                  <a:pt x="27" y="0"/>
                </a:lnTo>
                <a:lnTo>
                  <a:pt x="27" y="49"/>
                </a:lnTo>
                <a:lnTo>
                  <a:pt x="27" y="52"/>
                </a:lnTo>
                <a:lnTo>
                  <a:pt x="29" y="54"/>
                </a:lnTo>
                <a:lnTo>
                  <a:pt x="32" y="56"/>
                </a:lnTo>
                <a:lnTo>
                  <a:pt x="33" y="56"/>
                </a:lnTo>
                <a:lnTo>
                  <a:pt x="33" y="58"/>
                </a:lnTo>
                <a:lnTo>
                  <a:pt x="0" y="58"/>
                </a:lnTo>
                <a:lnTo>
                  <a:pt x="0" y="56"/>
                </a:lnTo>
                <a:lnTo>
                  <a:pt x="2" y="56"/>
                </a:lnTo>
                <a:lnTo>
                  <a:pt x="5" y="54"/>
                </a:lnTo>
                <a:lnTo>
                  <a:pt x="6" y="52"/>
                </a:lnTo>
                <a:lnTo>
                  <a:pt x="7" y="49"/>
                </a:lnTo>
                <a:lnTo>
                  <a:pt x="7" y="12"/>
                </a:lnTo>
                <a:lnTo>
                  <a:pt x="6" y="10"/>
                </a:lnTo>
                <a:lnTo>
                  <a:pt x="5" y="8"/>
                </a:lnTo>
                <a:lnTo>
                  <a:pt x="3" y="8"/>
                </a:lnTo>
                <a:lnTo>
                  <a:pt x="1" y="8"/>
                </a:lnTo>
                <a:lnTo>
                  <a:pt x="1" y="6"/>
                </a:lnTo>
              </a:path>
            </a:pathLst>
          </a:custGeom>
          <a:solidFill>
            <a:srgbClr val="BFFFBF"/>
          </a:solidFill>
          <a:ln w="12700" cap="rnd">
            <a:solidFill>
              <a:srgbClr val="3F5F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grpSp>
        <p:nvGrpSpPr>
          <p:cNvPr id="645" name="Shape 645"/>
          <p:cNvGrpSpPr/>
          <p:nvPr/>
        </p:nvGrpSpPr>
        <p:grpSpPr>
          <a:xfrm>
            <a:off x="1103312" y="5653087"/>
            <a:ext cx="138112" cy="174625"/>
            <a:chOff x="1103312" y="5427662"/>
            <a:chExt cx="131761" cy="158750"/>
          </a:xfrm>
        </p:grpSpPr>
        <p:sp>
          <p:nvSpPr>
            <p:cNvPr id="646" name="Shape 646"/>
            <p:cNvSpPr/>
            <p:nvPr/>
          </p:nvSpPr>
          <p:spPr>
            <a:xfrm>
              <a:off x="1103312" y="5427662"/>
              <a:ext cx="131761" cy="158750"/>
            </a:xfrm>
            <a:prstGeom prst="ellipse">
              <a:avLst/>
            </a:prstGeom>
            <a:solidFill>
              <a:srgbClr val="3F5F00"/>
            </a:solidFill>
            <a:ln>
              <a:noFill/>
            </a:ln>
          </p:spPr>
          <p:txBody>
            <a:bodyPr lIns="91425" tIns="45700" rIns="91425" bIns="45700" anchor="ctr" anchorCtr="0">
              <a:noAutofit/>
            </a:bodyPr>
            <a:lstStyle/>
            <a:p>
              <a:pPr>
                <a:spcBef>
                  <a:spcPts val="0"/>
                </a:spcBef>
                <a:buNone/>
              </a:pPr>
              <a:endParaRPr/>
            </a:p>
          </p:txBody>
        </p:sp>
        <p:sp>
          <p:nvSpPr>
            <p:cNvPr id="647" name="Shape 647"/>
            <p:cNvSpPr/>
            <p:nvPr/>
          </p:nvSpPr>
          <p:spPr>
            <a:xfrm>
              <a:off x="1136650" y="5465762"/>
              <a:ext cx="65086" cy="82550"/>
            </a:xfrm>
            <a:prstGeom prst="ellipse">
              <a:avLst/>
            </a:prstGeom>
            <a:solidFill>
              <a:srgbClr val="9FFF9F"/>
            </a:solidFill>
            <a:ln w="12700" cap="rnd">
              <a:solidFill>
                <a:srgbClr val="008000"/>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grpSp>
      <p:grpSp>
        <p:nvGrpSpPr>
          <p:cNvPr id="648" name="Shape 648"/>
          <p:cNvGrpSpPr/>
          <p:nvPr/>
        </p:nvGrpSpPr>
        <p:grpSpPr>
          <a:xfrm>
            <a:off x="1878011" y="5675312"/>
            <a:ext cx="136524" cy="174625"/>
            <a:chOff x="1878011" y="5449887"/>
            <a:chExt cx="130175" cy="158750"/>
          </a:xfrm>
        </p:grpSpPr>
        <p:sp>
          <p:nvSpPr>
            <p:cNvPr id="649" name="Shape 649"/>
            <p:cNvSpPr/>
            <p:nvPr/>
          </p:nvSpPr>
          <p:spPr>
            <a:xfrm>
              <a:off x="1878011" y="5449887"/>
              <a:ext cx="130175" cy="158750"/>
            </a:xfrm>
            <a:prstGeom prst="ellipse">
              <a:avLst/>
            </a:prstGeom>
            <a:solidFill>
              <a:srgbClr val="008000"/>
            </a:solidFill>
            <a:ln>
              <a:noFill/>
            </a:ln>
          </p:spPr>
          <p:txBody>
            <a:bodyPr lIns="91425" tIns="45700" rIns="91425" bIns="45700" anchor="ctr" anchorCtr="0">
              <a:noAutofit/>
            </a:bodyPr>
            <a:lstStyle/>
            <a:p>
              <a:pPr>
                <a:spcBef>
                  <a:spcPts val="0"/>
                </a:spcBef>
                <a:buNone/>
              </a:pPr>
              <a:endParaRPr/>
            </a:p>
          </p:txBody>
        </p:sp>
        <p:sp>
          <p:nvSpPr>
            <p:cNvPr id="650" name="Shape 650"/>
            <p:cNvSpPr/>
            <p:nvPr/>
          </p:nvSpPr>
          <p:spPr>
            <a:xfrm>
              <a:off x="1909761" y="5487987"/>
              <a:ext cx="65086" cy="80961"/>
            </a:xfrm>
            <a:prstGeom prst="ellipse">
              <a:avLst/>
            </a:prstGeom>
            <a:solidFill>
              <a:srgbClr val="BFFFBF"/>
            </a:solidFill>
            <a:ln w="12700" cap="rnd">
              <a:solidFill>
                <a:srgbClr val="008000"/>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grpSp>
      <p:grpSp>
        <p:nvGrpSpPr>
          <p:cNvPr id="651" name="Shape 651"/>
          <p:cNvGrpSpPr/>
          <p:nvPr/>
        </p:nvGrpSpPr>
        <p:grpSpPr>
          <a:xfrm>
            <a:off x="1271587" y="6016625"/>
            <a:ext cx="590549" cy="74612"/>
            <a:chOff x="1271587" y="5791200"/>
            <a:chExt cx="565149" cy="60325"/>
          </a:xfrm>
        </p:grpSpPr>
        <p:grpSp>
          <p:nvGrpSpPr>
            <p:cNvPr id="652" name="Shape 652"/>
            <p:cNvGrpSpPr/>
            <p:nvPr/>
          </p:nvGrpSpPr>
          <p:grpSpPr>
            <a:xfrm>
              <a:off x="1789111" y="5791200"/>
              <a:ext cx="47624" cy="57149"/>
              <a:chOff x="1789111" y="5791200"/>
              <a:chExt cx="47624" cy="57149"/>
            </a:xfrm>
          </p:grpSpPr>
          <p:sp>
            <p:nvSpPr>
              <p:cNvPr id="653" name="Shape 653"/>
              <p:cNvSpPr/>
              <p:nvPr/>
            </p:nvSpPr>
            <p:spPr>
              <a:xfrm>
                <a:off x="1789111" y="5791200"/>
                <a:ext cx="47624" cy="57149"/>
              </a:xfrm>
              <a:custGeom>
                <a:avLst/>
                <a:gdLst/>
                <a:ahLst/>
                <a:cxnLst/>
                <a:rect l="0" t="0" r="0" b="0"/>
                <a:pathLst>
                  <a:path w="29" h="35" extrusionOk="0">
                    <a:moveTo>
                      <a:pt x="0" y="0"/>
                    </a:moveTo>
                    <a:lnTo>
                      <a:pt x="20" y="0"/>
                    </a:lnTo>
                    <a:lnTo>
                      <a:pt x="24" y="2"/>
                    </a:lnTo>
                    <a:lnTo>
                      <a:pt x="25" y="3"/>
                    </a:lnTo>
                    <a:lnTo>
                      <a:pt x="26" y="7"/>
                    </a:lnTo>
                    <a:lnTo>
                      <a:pt x="26" y="13"/>
                    </a:lnTo>
                    <a:lnTo>
                      <a:pt x="25" y="17"/>
                    </a:lnTo>
                    <a:lnTo>
                      <a:pt x="23" y="19"/>
                    </a:lnTo>
                    <a:lnTo>
                      <a:pt x="20" y="20"/>
                    </a:lnTo>
                    <a:lnTo>
                      <a:pt x="23" y="21"/>
                    </a:lnTo>
                    <a:lnTo>
                      <a:pt x="25" y="23"/>
                    </a:lnTo>
                    <a:lnTo>
                      <a:pt x="26" y="27"/>
                    </a:lnTo>
                    <a:lnTo>
                      <a:pt x="27" y="30"/>
                    </a:lnTo>
                    <a:lnTo>
                      <a:pt x="27" y="33"/>
                    </a:lnTo>
                    <a:lnTo>
                      <a:pt x="29" y="33"/>
                    </a:lnTo>
                    <a:lnTo>
                      <a:pt x="29" y="35"/>
                    </a:lnTo>
                    <a:lnTo>
                      <a:pt x="18" y="35"/>
                    </a:lnTo>
                    <a:lnTo>
                      <a:pt x="18" y="33"/>
                    </a:lnTo>
                    <a:lnTo>
                      <a:pt x="20" y="33"/>
                    </a:lnTo>
                    <a:lnTo>
                      <a:pt x="20" y="29"/>
                    </a:lnTo>
                    <a:lnTo>
                      <a:pt x="18" y="27"/>
                    </a:lnTo>
                    <a:lnTo>
                      <a:pt x="16" y="24"/>
                    </a:lnTo>
                    <a:lnTo>
                      <a:pt x="15" y="21"/>
                    </a:lnTo>
                    <a:lnTo>
                      <a:pt x="13" y="20"/>
                    </a:lnTo>
                    <a:lnTo>
                      <a:pt x="13" y="33"/>
                    </a:lnTo>
                    <a:lnTo>
                      <a:pt x="15" y="33"/>
                    </a:lnTo>
                    <a:lnTo>
                      <a:pt x="15" y="35"/>
                    </a:lnTo>
                    <a:lnTo>
                      <a:pt x="1" y="35"/>
                    </a:lnTo>
                    <a:lnTo>
                      <a:pt x="1" y="33"/>
                    </a:lnTo>
                    <a:lnTo>
                      <a:pt x="3" y="33"/>
                    </a:lnTo>
                    <a:lnTo>
                      <a:pt x="3" y="2"/>
                    </a:lnTo>
                    <a:lnTo>
                      <a:pt x="0" y="2"/>
                    </a:lnTo>
                    <a:lnTo>
                      <a:pt x="0" y="0"/>
                    </a:lnTo>
                  </a:path>
                </a:pathLst>
              </a:custGeom>
              <a:solidFill>
                <a:srgbClr val="BFFFBF"/>
              </a:solidFill>
              <a:ln>
                <a:noFill/>
              </a:ln>
            </p:spPr>
            <p:txBody>
              <a:bodyPr lIns="91425" tIns="45700" rIns="91425" bIns="45700" anchor="t" anchorCtr="0">
                <a:noAutofit/>
              </a:bodyPr>
              <a:lstStyle/>
              <a:p>
                <a:pPr>
                  <a:spcBef>
                    <a:spcPts val="0"/>
                  </a:spcBef>
                  <a:buNone/>
                </a:pPr>
                <a:endParaRPr/>
              </a:p>
            </p:txBody>
          </p:sp>
          <p:sp>
            <p:nvSpPr>
              <p:cNvPr id="654" name="Shape 654"/>
              <p:cNvSpPr/>
              <p:nvPr/>
            </p:nvSpPr>
            <p:spPr>
              <a:xfrm>
                <a:off x="1811336" y="5802312"/>
                <a:ext cx="4761" cy="6349"/>
              </a:xfrm>
              <a:custGeom>
                <a:avLst/>
                <a:gdLst/>
                <a:ahLst/>
                <a:cxnLst/>
                <a:rect l="0" t="0" r="0" b="0"/>
                <a:pathLst>
                  <a:path w="2" h="3" extrusionOk="0">
                    <a:moveTo>
                      <a:pt x="2" y="0"/>
                    </a:moveTo>
                    <a:lnTo>
                      <a:pt x="2" y="3"/>
                    </a:lnTo>
                    <a:lnTo>
                      <a:pt x="1" y="3"/>
                    </a:lnTo>
                    <a:lnTo>
                      <a:pt x="0" y="3"/>
                    </a:lnTo>
                    <a:lnTo>
                      <a:pt x="0" y="2"/>
                    </a:lnTo>
                    <a:lnTo>
                      <a:pt x="0" y="1"/>
                    </a:lnTo>
                    <a:lnTo>
                      <a:pt x="0" y="0"/>
                    </a:lnTo>
                    <a:lnTo>
                      <a:pt x="1" y="0"/>
                    </a:lnTo>
                    <a:lnTo>
                      <a:pt x="2"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nvGrpSpPr>
            <p:cNvPr id="655" name="Shape 655"/>
            <p:cNvGrpSpPr/>
            <p:nvPr/>
          </p:nvGrpSpPr>
          <p:grpSpPr>
            <a:xfrm>
              <a:off x="1271587" y="5791200"/>
              <a:ext cx="46037" cy="60325"/>
              <a:chOff x="1271587" y="5791200"/>
              <a:chExt cx="46037" cy="60325"/>
            </a:xfrm>
          </p:grpSpPr>
          <p:sp>
            <p:nvSpPr>
              <p:cNvPr id="656" name="Shape 656"/>
              <p:cNvSpPr/>
              <p:nvPr/>
            </p:nvSpPr>
            <p:spPr>
              <a:xfrm>
                <a:off x="1271587" y="5791200"/>
                <a:ext cx="46037" cy="60325"/>
              </a:xfrm>
              <a:custGeom>
                <a:avLst/>
                <a:gdLst/>
                <a:ahLst/>
                <a:cxnLst/>
                <a:rect l="0" t="0" r="0" b="0"/>
                <a:pathLst>
                  <a:path w="28" h="37" extrusionOk="0">
                    <a:moveTo>
                      <a:pt x="9" y="0"/>
                    </a:moveTo>
                    <a:lnTo>
                      <a:pt x="19" y="0"/>
                    </a:lnTo>
                    <a:lnTo>
                      <a:pt x="22" y="2"/>
                    </a:lnTo>
                    <a:lnTo>
                      <a:pt x="26" y="5"/>
                    </a:lnTo>
                    <a:lnTo>
                      <a:pt x="27" y="10"/>
                    </a:lnTo>
                    <a:lnTo>
                      <a:pt x="28" y="15"/>
                    </a:lnTo>
                    <a:lnTo>
                      <a:pt x="28" y="21"/>
                    </a:lnTo>
                    <a:lnTo>
                      <a:pt x="27" y="27"/>
                    </a:lnTo>
                    <a:lnTo>
                      <a:pt x="26" y="31"/>
                    </a:lnTo>
                    <a:lnTo>
                      <a:pt x="21" y="35"/>
                    </a:lnTo>
                    <a:lnTo>
                      <a:pt x="19" y="37"/>
                    </a:lnTo>
                    <a:lnTo>
                      <a:pt x="9" y="37"/>
                    </a:lnTo>
                    <a:lnTo>
                      <a:pt x="6" y="35"/>
                    </a:lnTo>
                    <a:lnTo>
                      <a:pt x="2" y="32"/>
                    </a:lnTo>
                    <a:lnTo>
                      <a:pt x="1" y="28"/>
                    </a:lnTo>
                    <a:lnTo>
                      <a:pt x="0" y="23"/>
                    </a:lnTo>
                    <a:lnTo>
                      <a:pt x="0" y="15"/>
                    </a:lnTo>
                    <a:lnTo>
                      <a:pt x="1" y="10"/>
                    </a:lnTo>
                    <a:lnTo>
                      <a:pt x="2" y="5"/>
                    </a:lnTo>
                    <a:lnTo>
                      <a:pt x="6" y="2"/>
                    </a:lnTo>
                    <a:lnTo>
                      <a:pt x="9" y="0"/>
                    </a:lnTo>
                  </a:path>
                </a:pathLst>
              </a:custGeom>
              <a:solidFill>
                <a:srgbClr val="BFFFBF"/>
              </a:solidFill>
              <a:ln>
                <a:noFill/>
              </a:ln>
            </p:spPr>
            <p:txBody>
              <a:bodyPr lIns="91425" tIns="45700" rIns="91425" bIns="45700" anchor="t" anchorCtr="0">
                <a:noAutofit/>
              </a:bodyPr>
              <a:lstStyle/>
              <a:p>
                <a:pPr>
                  <a:spcBef>
                    <a:spcPts val="0"/>
                  </a:spcBef>
                  <a:buNone/>
                </a:pPr>
                <a:endParaRPr/>
              </a:p>
            </p:txBody>
          </p:sp>
          <p:sp>
            <p:nvSpPr>
              <p:cNvPr id="657" name="Shape 657"/>
              <p:cNvSpPr/>
              <p:nvPr/>
            </p:nvSpPr>
            <p:spPr>
              <a:xfrm>
                <a:off x="1292225" y="5799137"/>
                <a:ext cx="4761" cy="44450"/>
              </a:xfrm>
              <a:custGeom>
                <a:avLst/>
                <a:gdLst/>
                <a:ahLst/>
                <a:cxnLst/>
                <a:rect l="0" t="0" r="0" b="0"/>
                <a:pathLst>
                  <a:path w="2" h="27" extrusionOk="0">
                    <a:moveTo>
                      <a:pt x="1" y="0"/>
                    </a:moveTo>
                    <a:lnTo>
                      <a:pt x="0" y="2"/>
                    </a:lnTo>
                    <a:lnTo>
                      <a:pt x="0" y="5"/>
                    </a:lnTo>
                    <a:lnTo>
                      <a:pt x="0" y="23"/>
                    </a:lnTo>
                    <a:lnTo>
                      <a:pt x="0" y="25"/>
                    </a:lnTo>
                    <a:lnTo>
                      <a:pt x="1" y="27"/>
                    </a:lnTo>
                    <a:lnTo>
                      <a:pt x="2" y="25"/>
                    </a:lnTo>
                    <a:lnTo>
                      <a:pt x="2" y="23"/>
                    </a:lnTo>
                    <a:lnTo>
                      <a:pt x="2" y="5"/>
                    </a:lnTo>
                    <a:lnTo>
                      <a:pt x="2" y="2"/>
                    </a:lnTo>
                    <a:lnTo>
                      <a:pt x="1"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nvGrpSpPr>
            <p:cNvPr id="658" name="Shape 658"/>
            <p:cNvGrpSpPr/>
            <p:nvPr/>
          </p:nvGrpSpPr>
          <p:grpSpPr>
            <a:xfrm>
              <a:off x="1330325" y="5794375"/>
              <a:ext cx="111124" cy="57149"/>
              <a:chOff x="1330325" y="5794375"/>
              <a:chExt cx="111124" cy="57149"/>
            </a:xfrm>
          </p:grpSpPr>
          <p:sp>
            <p:nvSpPr>
              <p:cNvPr id="659" name="Shape 659"/>
              <p:cNvSpPr/>
              <p:nvPr/>
            </p:nvSpPr>
            <p:spPr>
              <a:xfrm>
                <a:off x="1330325" y="5794375"/>
                <a:ext cx="53974" cy="57149"/>
              </a:xfrm>
              <a:custGeom>
                <a:avLst/>
                <a:gdLst/>
                <a:ahLst/>
                <a:cxnLst/>
                <a:rect l="0" t="0" r="0" b="0"/>
                <a:pathLst>
                  <a:path w="33" h="35" extrusionOk="0">
                    <a:moveTo>
                      <a:pt x="1" y="35"/>
                    </a:moveTo>
                    <a:lnTo>
                      <a:pt x="9" y="35"/>
                    </a:lnTo>
                    <a:lnTo>
                      <a:pt x="9" y="33"/>
                    </a:lnTo>
                    <a:lnTo>
                      <a:pt x="6" y="33"/>
                    </a:lnTo>
                    <a:lnTo>
                      <a:pt x="6" y="7"/>
                    </a:lnTo>
                    <a:lnTo>
                      <a:pt x="20" y="35"/>
                    </a:lnTo>
                    <a:lnTo>
                      <a:pt x="30" y="35"/>
                    </a:lnTo>
                    <a:lnTo>
                      <a:pt x="30" y="2"/>
                    </a:lnTo>
                    <a:lnTo>
                      <a:pt x="33" y="2"/>
                    </a:lnTo>
                    <a:lnTo>
                      <a:pt x="33" y="0"/>
                    </a:lnTo>
                    <a:lnTo>
                      <a:pt x="24" y="0"/>
                    </a:lnTo>
                    <a:lnTo>
                      <a:pt x="24" y="2"/>
                    </a:lnTo>
                    <a:lnTo>
                      <a:pt x="27" y="2"/>
                    </a:lnTo>
                    <a:lnTo>
                      <a:pt x="27" y="23"/>
                    </a:lnTo>
                    <a:lnTo>
                      <a:pt x="14" y="0"/>
                    </a:lnTo>
                    <a:lnTo>
                      <a:pt x="0" y="0"/>
                    </a:lnTo>
                    <a:lnTo>
                      <a:pt x="0" y="3"/>
                    </a:lnTo>
                    <a:lnTo>
                      <a:pt x="3" y="3"/>
                    </a:lnTo>
                    <a:lnTo>
                      <a:pt x="3" y="33"/>
                    </a:lnTo>
                    <a:lnTo>
                      <a:pt x="1" y="33"/>
                    </a:lnTo>
                    <a:lnTo>
                      <a:pt x="1" y="35"/>
                    </a:lnTo>
                  </a:path>
                </a:pathLst>
              </a:custGeom>
              <a:solidFill>
                <a:srgbClr val="BFFFBF"/>
              </a:solidFill>
              <a:ln>
                <a:noFill/>
              </a:ln>
            </p:spPr>
            <p:txBody>
              <a:bodyPr lIns="91425" tIns="45700" rIns="91425" bIns="45700" anchor="t" anchorCtr="0">
                <a:noAutofit/>
              </a:bodyPr>
              <a:lstStyle/>
              <a:p>
                <a:pPr>
                  <a:spcBef>
                    <a:spcPts val="0"/>
                  </a:spcBef>
                  <a:buNone/>
                </a:pPr>
                <a:endParaRPr/>
              </a:p>
            </p:txBody>
          </p:sp>
          <p:sp>
            <p:nvSpPr>
              <p:cNvPr id="660" name="Shape 660"/>
              <p:cNvSpPr/>
              <p:nvPr/>
            </p:nvSpPr>
            <p:spPr>
              <a:xfrm>
                <a:off x="1395412" y="5794375"/>
                <a:ext cx="46037" cy="57149"/>
              </a:xfrm>
              <a:custGeom>
                <a:avLst/>
                <a:gdLst/>
                <a:ahLst/>
                <a:cxnLst/>
                <a:rect l="0" t="0" r="0" b="0"/>
                <a:pathLst>
                  <a:path w="28" h="35" extrusionOk="0">
                    <a:moveTo>
                      <a:pt x="0" y="0"/>
                    </a:moveTo>
                    <a:lnTo>
                      <a:pt x="27" y="0"/>
                    </a:lnTo>
                    <a:lnTo>
                      <a:pt x="27" y="9"/>
                    </a:lnTo>
                    <a:lnTo>
                      <a:pt x="25" y="9"/>
                    </a:lnTo>
                    <a:lnTo>
                      <a:pt x="16" y="2"/>
                    </a:lnTo>
                    <a:lnTo>
                      <a:pt x="12" y="2"/>
                    </a:lnTo>
                    <a:lnTo>
                      <a:pt x="12" y="16"/>
                    </a:lnTo>
                    <a:lnTo>
                      <a:pt x="16" y="16"/>
                    </a:lnTo>
                    <a:lnTo>
                      <a:pt x="21" y="10"/>
                    </a:lnTo>
                    <a:lnTo>
                      <a:pt x="21" y="25"/>
                    </a:lnTo>
                    <a:lnTo>
                      <a:pt x="16" y="19"/>
                    </a:lnTo>
                    <a:lnTo>
                      <a:pt x="12" y="19"/>
                    </a:lnTo>
                    <a:lnTo>
                      <a:pt x="12" y="31"/>
                    </a:lnTo>
                    <a:lnTo>
                      <a:pt x="16" y="31"/>
                    </a:lnTo>
                    <a:lnTo>
                      <a:pt x="26" y="25"/>
                    </a:lnTo>
                    <a:lnTo>
                      <a:pt x="28" y="25"/>
                    </a:lnTo>
                    <a:lnTo>
                      <a:pt x="28" y="35"/>
                    </a:lnTo>
                    <a:lnTo>
                      <a:pt x="1" y="35"/>
                    </a:lnTo>
                    <a:lnTo>
                      <a:pt x="1" y="33"/>
                    </a:lnTo>
                    <a:lnTo>
                      <a:pt x="3" y="33"/>
                    </a:lnTo>
                    <a:lnTo>
                      <a:pt x="3" y="2"/>
                    </a:lnTo>
                    <a:lnTo>
                      <a:pt x="0" y="2"/>
                    </a:lnTo>
                    <a:lnTo>
                      <a:pt x="0" y="0"/>
                    </a:lnTo>
                  </a:path>
                </a:pathLst>
              </a:custGeom>
              <a:solidFill>
                <a:srgbClr val="BFFFBF"/>
              </a:solidFill>
              <a:ln>
                <a:noFill/>
              </a:ln>
            </p:spPr>
            <p:txBody>
              <a:bodyPr lIns="91425" tIns="45700" rIns="91425" bIns="45700" anchor="t" anchorCtr="0">
                <a:noAutofit/>
              </a:bodyPr>
              <a:lstStyle/>
              <a:p>
                <a:pPr>
                  <a:spcBef>
                    <a:spcPts val="0"/>
                  </a:spcBef>
                  <a:buNone/>
                </a:pPr>
                <a:endParaRPr/>
              </a:p>
            </p:txBody>
          </p:sp>
        </p:grpSp>
        <p:grpSp>
          <p:nvGrpSpPr>
            <p:cNvPr id="661" name="Shape 661"/>
            <p:cNvGrpSpPr/>
            <p:nvPr/>
          </p:nvGrpSpPr>
          <p:grpSpPr>
            <a:xfrm>
              <a:off x="1549400" y="5791200"/>
              <a:ext cx="46037" cy="58737"/>
              <a:chOff x="1549400" y="5791200"/>
              <a:chExt cx="46037" cy="58737"/>
            </a:xfrm>
          </p:grpSpPr>
          <p:sp>
            <p:nvSpPr>
              <p:cNvPr id="662" name="Shape 662"/>
              <p:cNvSpPr/>
              <p:nvPr/>
            </p:nvSpPr>
            <p:spPr>
              <a:xfrm>
                <a:off x="1549400" y="5791200"/>
                <a:ext cx="46037" cy="58737"/>
              </a:xfrm>
              <a:custGeom>
                <a:avLst/>
                <a:gdLst/>
                <a:ahLst/>
                <a:cxnLst/>
                <a:rect l="0" t="0" r="0" b="0"/>
                <a:pathLst>
                  <a:path w="28" h="36" extrusionOk="0">
                    <a:moveTo>
                      <a:pt x="9" y="0"/>
                    </a:moveTo>
                    <a:lnTo>
                      <a:pt x="19" y="0"/>
                    </a:lnTo>
                    <a:lnTo>
                      <a:pt x="22" y="2"/>
                    </a:lnTo>
                    <a:lnTo>
                      <a:pt x="26" y="5"/>
                    </a:lnTo>
                    <a:lnTo>
                      <a:pt x="27" y="9"/>
                    </a:lnTo>
                    <a:lnTo>
                      <a:pt x="28" y="15"/>
                    </a:lnTo>
                    <a:lnTo>
                      <a:pt x="28" y="20"/>
                    </a:lnTo>
                    <a:lnTo>
                      <a:pt x="27" y="26"/>
                    </a:lnTo>
                    <a:lnTo>
                      <a:pt x="26" y="31"/>
                    </a:lnTo>
                    <a:lnTo>
                      <a:pt x="21" y="35"/>
                    </a:lnTo>
                    <a:lnTo>
                      <a:pt x="19" y="36"/>
                    </a:lnTo>
                    <a:lnTo>
                      <a:pt x="9" y="36"/>
                    </a:lnTo>
                    <a:lnTo>
                      <a:pt x="6" y="35"/>
                    </a:lnTo>
                    <a:lnTo>
                      <a:pt x="2" y="31"/>
                    </a:lnTo>
                    <a:lnTo>
                      <a:pt x="1" y="27"/>
                    </a:lnTo>
                    <a:lnTo>
                      <a:pt x="0" y="22"/>
                    </a:lnTo>
                    <a:lnTo>
                      <a:pt x="0" y="15"/>
                    </a:lnTo>
                    <a:lnTo>
                      <a:pt x="1" y="9"/>
                    </a:lnTo>
                    <a:lnTo>
                      <a:pt x="2" y="5"/>
                    </a:lnTo>
                    <a:lnTo>
                      <a:pt x="6" y="2"/>
                    </a:lnTo>
                    <a:lnTo>
                      <a:pt x="9" y="0"/>
                    </a:lnTo>
                  </a:path>
                </a:pathLst>
              </a:custGeom>
              <a:solidFill>
                <a:srgbClr val="BFFFBF"/>
              </a:solidFill>
              <a:ln>
                <a:noFill/>
              </a:ln>
            </p:spPr>
            <p:txBody>
              <a:bodyPr lIns="91425" tIns="45700" rIns="91425" bIns="45700" anchor="t" anchorCtr="0">
                <a:noAutofit/>
              </a:bodyPr>
              <a:lstStyle/>
              <a:p>
                <a:pPr>
                  <a:spcBef>
                    <a:spcPts val="0"/>
                  </a:spcBef>
                  <a:buNone/>
                </a:pPr>
                <a:endParaRPr/>
              </a:p>
            </p:txBody>
          </p:sp>
          <p:sp>
            <p:nvSpPr>
              <p:cNvPr id="663" name="Shape 663"/>
              <p:cNvSpPr/>
              <p:nvPr/>
            </p:nvSpPr>
            <p:spPr>
              <a:xfrm>
                <a:off x="1570037" y="5799137"/>
                <a:ext cx="4761" cy="44450"/>
              </a:xfrm>
              <a:custGeom>
                <a:avLst/>
                <a:gdLst/>
                <a:ahLst/>
                <a:cxnLst/>
                <a:rect l="0" t="0" r="0" b="0"/>
                <a:pathLst>
                  <a:path w="2" h="27" extrusionOk="0">
                    <a:moveTo>
                      <a:pt x="1" y="0"/>
                    </a:moveTo>
                    <a:lnTo>
                      <a:pt x="0" y="2"/>
                    </a:lnTo>
                    <a:lnTo>
                      <a:pt x="0" y="5"/>
                    </a:lnTo>
                    <a:lnTo>
                      <a:pt x="0" y="22"/>
                    </a:lnTo>
                    <a:lnTo>
                      <a:pt x="0" y="25"/>
                    </a:lnTo>
                    <a:lnTo>
                      <a:pt x="1" y="27"/>
                    </a:lnTo>
                    <a:lnTo>
                      <a:pt x="2" y="25"/>
                    </a:lnTo>
                    <a:lnTo>
                      <a:pt x="2" y="22"/>
                    </a:lnTo>
                    <a:lnTo>
                      <a:pt x="2" y="5"/>
                    </a:lnTo>
                    <a:lnTo>
                      <a:pt x="2" y="2"/>
                    </a:lnTo>
                    <a:lnTo>
                      <a:pt x="1"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nvGrpSpPr>
            <p:cNvPr id="664" name="Shape 664"/>
            <p:cNvGrpSpPr/>
            <p:nvPr/>
          </p:nvGrpSpPr>
          <p:grpSpPr>
            <a:xfrm>
              <a:off x="1608137" y="5791200"/>
              <a:ext cx="95249" cy="57149"/>
              <a:chOff x="1608137" y="5791200"/>
              <a:chExt cx="95249" cy="57149"/>
            </a:xfrm>
          </p:grpSpPr>
          <p:sp>
            <p:nvSpPr>
              <p:cNvPr id="665" name="Shape 665"/>
              <p:cNvSpPr/>
              <p:nvPr/>
            </p:nvSpPr>
            <p:spPr>
              <a:xfrm>
                <a:off x="1608137" y="5791200"/>
                <a:ext cx="42861" cy="57149"/>
              </a:xfrm>
              <a:custGeom>
                <a:avLst/>
                <a:gdLst/>
                <a:ahLst/>
                <a:cxnLst/>
                <a:rect l="0" t="0" r="0" b="0"/>
                <a:pathLst>
                  <a:path w="26" h="35" extrusionOk="0">
                    <a:moveTo>
                      <a:pt x="0" y="0"/>
                    </a:moveTo>
                    <a:lnTo>
                      <a:pt x="16" y="0"/>
                    </a:lnTo>
                    <a:lnTo>
                      <a:pt x="16" y="2"/>
                    </a:lnTo>
                    <a:lnTo>
                      <a:pt x="12" y="2"/>
                    </a:lnTo>
                    <a:lnTo>
                      <a:pt x="12" y="31"/>
                    </a:lnTo>
                    <a:lnTo>
                      <a:pt x="16" y="31"/>
                    </a:lnTo>
                    <a:lnTo>
                      <a:pt x="23" y="26"/>
                    </a:lnTo>
                    <a:lnTo>
                      <a:pt x="26" y="26"/>
                    </a:lnTo>
                    <a:lnTo>
                      <a:pt x="26" y="35"/>
                    </a:lnTo>
                    <a:lnTo>
                      <a:pt x="1" y="35"/>
                    </a:lnTo>
                    <a:lnTo>
                      <a:pt x="1" y="33"/>
                    </a:lnTo>
                    <a:lnTo>
                      <a:pt x="3" y="33"/>
                    </a:lnTo>
                    <a:lnTo>
                      <a:pt x="3" y="2"/>
                    </a:lnTo>
                    <a:lnTo>
                      <a:pt x="0" y="2"/>
                    </a:lnTo>
                    <a:lnTo>
                      <a:pt x="0" y="0"/>
                    </a:lnTo>
                  </a:path>
                </a:pathLst>
              </a:custGeom>
              <a:solidFill>
                <a:srgbClr val="BFFFBF"/>
              </a:solidFill>
              <a:ln>
                <a:noFill/>
              </a:ln>
            </p:spPr>
            <p:txBody>
              <a:bodyPr lIns="91425" tIns="45700" rIns="91425" bIns="45700" anchor="t" anchorCtr="0">
                <a:noAutofit/>
              </a:bodyPr>
              <a:lstStyle/>
              <a:p>
                <a:pPr>
                  <a:spcBef>
                    <a:spcPts val="0"/>
                  </a:spcBef>
                  <a:buNone/>
                </a:pPr>
                <a:endParaRPr/>
              </a:p>
            </p:txBody>
          </p:sp>
          <p:sp>
            <p:nvSpPr>
              <p:cNvPr id="666" name="Shape 666"/>
              <p:cNvSpPr/>
              <p:nvPr/>
            </p:nvSpPr>
            <p:spPr>
              <a:xfrm>
                <a:off x="1662111" y="5791200"/>
                <a:ext cx="41275" cy="57149"/>
              </a:xfrm>
              <a:custGeom>
                <a:avLst/>
                <a:gdLst/>
                <a:ahLst/>
                <a:cxnLst/>
                <a:rect l="0" t="0" r="0" b="0"/>
                <a:pathLst>
                  <a:path w="25" h="35" extrusionOk="0">
                    <a:moveTo>
                      <a:pt x="0" y="0"/>
                    </a:moveTo>
                    <a:lnTo>
                      <a:pt x="16" y="0"/>
                    </a:lnTo>
                    <a:lnTo>
                      <a:pt x="16" y="2"/>
                    </a:lnTo>
                    <a:lnTo>
                      <a:pt x="11" y="2"/>
                    </a:lnTo>
                    <a:lnTo>
                      <a:pt x="11" y="31"/>
                    </a:lnTo>
                    <a:lnTo>
                      <a:pt x="16" y="31"/>
                    </a:lnTo>
                    <a:lnTo>
                      <a:pt x="22" y="26"/>
                    </a:lnTo>
                    <a:lnTo>
                      <a:pt x="25" y="26"/>
                    </a:lnTo>
                    <a:lnTo>
                      <a:pt x="25" y="35"/>
                    </a:lnTo>
                    <a:lnTo>
                      <a:pt x="0" y="35"/>
                    </a:lnTo>
                    <a:lnTo>
                      <a:pt x="0" y="33"/>
                    </a:lnTo>
                    <a:lnTo>
                      <a:pt x="3" y="33"/>
                    </a:lnTo>
                    <a:lnTo>
                      <a:pt x="3" y="2"/>
                    </a:lnTo>
                    <a:lnTo>
                      <a:pt x="0" y="2"/>
                    </a:lnTo>
                    <a:lnTo>
                      <a:pt x="0" y="0"/>
                    </a:lnTo>
                  </a:path>
                </a:pathLst>
              </a:custGeom>
              <a:solidFill>
                <a:srgbClr val="BFFFBF"/>
              </a:solidFill>
              <a:ln>
                <a:noFill/>
              </a:ln>
            </p:spPr>
            <p:txBody>
              <a:bodyPr lIns="91425" tIns="45700" rIns="91425" bIns="45700" anchor="t" anchorCtr="0">
                <a:noAutofit/>
              </a:bodyPr>
              <a:lstStyle/>
              <a:p>
                <a:pPr>
                  <a:spcBef>
                    <a:spcPts val="0"/>
                  </a:spcBef>
                  <a:buNone/>
                </a:pPr>
                <a:endParaRPr/>
              </a:p>
            </p:txBody>
          </p:sp>
        </p:grpSp>
        <p:grpSp>
          <p:nvGrpSpPr>
            <p:cNvPr id="667" name="Shape 667"/>
            <p:cNvGrpSpPr/>
            <p:nvPr/>
          </p:nvGrpSpPr>
          <p:grpSpPr>
            <a:xfrm>
              <a:off x="1712911" y="5792787"/>
              <a:ext cx="66675" cy="57149"/>
              <a:chOff x="1712911" y="5792787"/>
              <a:chExt cx="66675" cy="57149"/>
            </a:xfrm>
          </p:grpSpPr>
          <p:sp>
            <p:nvSpPr>
              <p:cNvPr id="668" name="Shape 668"/>
              <p:cNvSpPr/>
              <p:nvPr/>
            </p:nvSpPr>
            <p:spPr>
              <a:xfrm>
                <a:off x="1712911" y="5792787"/>
                <a:ext cx="66675" cy="57149"/>
              </a:xfrm>
              <a:custGeom>
                <a:avLst/>
                <a:gdLst/>
                <a:ahLst/>
                <a:cxnLst/>
                <a:rect l="0" t="0" r="0" b="0"/>
                <a:pathLst>
                  <a:path w="41" h="35" extrusionOk="0">
                    <a:moveTo>
                      <a:pt x="24" y="0"/>
                    </a:moveTo>
                    <a:lnTo>
                      <a:pt x="38" y="32"/>
                    </a:lnTo>
                    <a:lnTo>
                      <a:pt x="41" y="32"/>
                    </a:lnTo>
                    <a:lnTo>
                      <a:pt x="41" y="35"/>
                    </a:lnTo>
                    <a:lnTo>
                      <a:pt x="18" y="35"/>
                    </a:lnTo>
                    <a:lnTo>
                      <a:pt x="18" y="32"/>
                    </a:lnTo>
                    <a:lnTo>
                      <a:pt x="22" y="32"/>
                    </a:lnTo>
                    <a:lnTo>
                      <a:pt x="18" y="22"/>
                    </a:lnTo>
                    <a:lnTo>
                      <a:pt x="10" y="22"/>
                    </a:lnTo>
                    <a:lnTo>
                      <a:pt x="7" y="32"/>
                    </a:lnTo>
                    <a:lnTo>
                      <a:pt x="11" y="32"/>
                    </a:lnTo>
                    <a:lnTo>
                      <a:pt x="11" y="35"/>
                    </a:lnTo>
                    <a:lnTo>
                      <a:pt x="0" y="35"/>
                    </a:lnTo>
                    <a:lnTo>
                      <a:pt x="0" y="32"/>
                    </a:lnTo>
                    <a:lnTo>
                      <a:pt x="3" y="32"/>
                    </a:lnTo>
                    <a:lnTo>
                      <a:pt x="14" y="0"/>
                    </a:lnTo>
                    <a:lnTo>
                      <a:pt x="24" y="0"/>
                    </a:lnTo>
                  </a:path>
                </a:pathLst>
              </a:custGeom>
              <a:solidFill>
                <a:srgbClr val="BFFFBF"/>
              </a:solidFill>
              <a:ln>
                <a:noFill/>
              </a:ln>
            </p:spPr>
            <p:txBody>
              <a:bodyPr lIns="91425" tIns="45700" rIns="91425" bIns="45700" anchor="t" anchorCtr="0">
                <a:noAutofit/>
              </a:bodyPr>
              <a:lstStyle/>
              <a:p>
                <a:pPr>
                  <a:spcBef>
                    <a:spcPts val="0"/>
                  </a:spcBef>
                  <a:buNone/>
                </a:pPr>
                <a:endParaRPr/>
              </a:p>
            </p:txBody>
          </p:sp>
          <p:sp>
            <p:nvSpPr>
              <p:cNvPr id="669" name="Shape 669"/>
              <p:cNvSpPr/>
              <p:nvPr/>
            </p:nvSpPr>
            <p:spPr>
              <a:xfrm>
                <a:off x="1733550" y="5810250"/>
                <a:ext cx="3175" cy="6349"/>
              </a:xfrm>
              <a:custGeom>
                <a:avLst/>
                <a:gdLst/>
                <a:ahLst/>
                <a:cxnLst/>
                <a:rect l="0" t="0" r="0" b="0"/>
                <a:pathLst>
                  <a:path w="1" h="3" extrusionOk="0">
                    <a:moveTo>
                      <a:pt x="1" y="0"/>
                    </a:moveTo>
                    <a:lnTo>
                      <a:pt x="1" y="3"/>
                    </a:lnTo>
                    <a:lnTo>
                      <a:pt x="0" y="3"/>
                    </a:lnTo>
                    <a:lnTo>
                      <a:pt x="1"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nvGrpSpPr>
            <p:cNvPr id="670" name="Shape 670"/>
            <p:cNvGrpSpPr/>
            <p:nvPr/>
          </p:nvGrpSpPr>
          <p:grpSpPr>
            <a:xfrm>
              <a:off x="1477962" y="5794375"/>
              <a:ext cx="55561" cy="55561"/>
              <a:chOff x="1477962" y="5794375"/>
              <a:chExt cx="55561" cy="55561"/>
            </a:xfrm>
          </p:grpSpPr>
          <p:sp>
            <p:nvSpPr>
              <p:cNvPr id="671" name="Shape 671"/>
              <p:cNvSpPr/>
              <p:nvPr/>
            </p:nvSpPr>
            <p:spPr>
              <a:xfrm>
                <a:off x="1477962" y="5794375"/>
                <a:ext cx="55561" cy="55561"/>
              </a:xfrm>
              <a:custGeom>
                <a:avLst/>
                <a:gdLst/>
                <a:ahLst/>
                <a:cxnLst/>
                <a:rect l="0" t="0" r="0" b="0"/>
                <a:pathLst>
                  <a:path w="34" h="34" extrusionOk="0">
                    <a:moveTo>
                      <a:pt x="13" y="0"/>
                    </a:moveTo>
                    <a:lnTo>
                      <a:pt x="24" y="0"/>
                    </a:lnTo>
                    <a:lnTo>
                      <a:pt x="27" y="1"/>
                    </a:lnTo>
                    <a:lnTo>
                      <a:pt x="32" y="4"/>
                    </a:lnTo>
                    <a:lnTo>
                      <a:pt x="33" y="9"/>
                    </a:lnTo>
                    <a:lnTo>
                      <a:pt x="34" y="14"/>
                    </a:lnTo>
                    <a:lnTo>
                      <a:pt x="34" y="19"/>
                    </a:lnTo>
                    <a:lnTo>
                      <a:pt x="33" y="25"/>
                    </a:lnTo>
                    <a:lnTo>
                      <a:pt x="32" y="29"/>
                    </a:lnTo>
                    <a:lnTo>
                      <a:pt x="26" y="33"/>
                    </a:lnTo>
                    <a:lnTo>
                      <a:pt x="23" y="34"/>
                    </a:lnTo>
                    <a:lnTo>
                      <a:pt x="13" y="34"/>
                    </a:lnTo>
                    <a:lnTo>
                      <a:pt x="0" y="34"/>
                    </a:lnTo>
                    <a:lnTo>
                      <a:pt x="1" y="31"/>
                    </a:lnTo>
                    <a:lnTo>
                      <a:pt x="4" y="31"/>
                    </a:lnTo>
                    <a:lnTo>
                      <a:pt x="4" y="21"/>
                    </a:lnTo>
                    <a:lnTo>
                      <a:pt x="4" y="14"/>
                    </a:lnTo>
                    <a:lnTo>
                      <a:pt x="4" y="9"/>
                    </a:lnTo>
                    <a:lnTo>
                      <a:pt x="4" y="3"/>
                    </a:lnTo>
                    <a:lnTo>
                      <a:pt x="0" y="3"/>
                    </a:lnTo>
                    <a:lnTo>
                      <a:pt x="0" y="0"/>
                    </a:lnTo>
                    <a:lnTo>
                      <a:pt x="13" y="0"/>
                    </a:lnTo>
                  </a:path>
                </a:pathLst>
              </a:custGeom>
              <a:solidFill>
                <a:srgbClr val="BFFFBF"/>
              </a:solidFill>
              <a:ln>
                <a:noFill/>
              </a:ln>
            </p:spPr>
            <p:txBody>
              <a:bodyPr lIns="91425" tIns="45700" rIns="91425" bIns="45700" anchor="t" anchorCtr="0">
                <a:noAutofit/>
              </a:bodyPr>
              <a:lstStyle/>
              <a:p>
                <a:pPr>
                  <a:spcBef>
                    <a:spcPts val="0"/>
                  </a:spcBef>
                  <a:buNone/>
                </a:pPr>
                <a:endParaRPr/>
              </a:p>
            </p:txBody>
          </p:sp>
          <p:sp>
            <p:nvSpPr>
              <p:cNvPr id="672" name="Shape 672"/>
              <p:cNvSpPr/>
              <p:nvPr/>
            </p:nvSpPr>
            <p:spPr>
              <a:xfrm>
                <a:off x="1506537" y="5802312"/>
                <a:ext cx="4761" cy="41275"/>
              </a:xfrm>
              <a:custGeom>
                <a:avLst/>
                <a:gdLst/>
                <a:ahLst/>
                <a:cxnLst/>
                <a:rect l="0" t="0" r="0" b="0"/>
                <a:pathLst>
                  <a:path w="2" h="25" extrusionOk="0">
                    <a:moveTo>
                      <a:pt x="1" y="0"/>
                    </a:moveTo>
                    <a:lnTo>
                      <a:pt x="0" y="0"/>
                    </a:lnTo>
                    <a:lnTo>
                      <a:pt x="0" y="25"/>
                    </a:lnTo>
                    <a:lnTo>
                      <a:pt x="1" y="25"/>
                    </a:lnTo>
                    <a:lnTo>
                      <a:pt x="2" y="23"/>
                    </a:lnTo>
                    <a:lnTo>
                      <a:pt x="2" y="21"/>
                    </a:lnTo>
                    <a:lnTo>
                      <a:pt x="2" y="4"/>
                    </a:lnTo>
                    <a:lnTo>
                      <a:pt x="2" y="2"/>
                    </a:lnTo>
                    <a:lnTo>
                      <a:pt x="1"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grpSp>
        <p:nvGrpSpPr>
          <p:cNvPr id="673" name="Shape 673"/>
          <p:cNvGrpSpPr/>
          <p:nvPr/>
        </p:nvGrpSpPr>
        <p:grpSpPr>
          <a:xfrm>
            <a:off x="1104899" y="5459412"/>
            <a:ext cx="950911" cy="74611"/>
            <a:chOff x="1104900" y="5233987"/>
            <a:chExt cx="909636" cy="49211"/>
          </a:xfrm>
        </p:grpSpPr>
        <p:grpSp>
          <p:nvGrpSpPr>
            <p:cNvPr id="674" name="Shape 674"/>
            <p:cNvGrpSpPr/>
            <p:nvPr/>
          </p:nvGrpSpPr>
          <p:grpSpPr>
            <a:xfrm>
              <a:off x="1104900" y="5233987"/>
              <a:ext cx="90486" cy="49211"/>
              <a:chOff x="1104900" y="5233987"/>
              <a:chExt cx="90486" cy="49211"/>
            </a:xfrm>
          </p:grpSpPr>
          <p:sp>
            <p:nvSpPr>
              <p:cNvPr id="675" name="Shape 675"/>
              <p:cNvSpPr/>
              <p:nvPr/>
            </p:nvSpPr>
            <p:spPr>
              <a:xfrm>
                <a:off x="1104900" y="5233987"/>
                <a:ext cx="17461" cy="49211"/>
              </a:xfrm>
              <a:custGeom>
                <a:avLst/>
                <a:gdLst/>
                <a:ahLst/>
                <a:cxnLst/>
                <a:rect l="0" t="0" r="0" b="0"/>
                <a:pathLst>
                  <a:path w="10" h="30" extrusionOk="0">
                    <a:moveTo>
                      <a:pt x="0" y="0"/>
                    </a:moveTo>
                    <a:lnTo>
                      <a:pt x="10" y="0"/>
                    </a:lnTo>
                    <a:lnTo>
                      <a:pt x="10" y="6"/>
                    </a:lnTo>
                    <a:lnTo>
                      <a:pt x="8" y="6"/>
                    </a:lnTo>
                    <a:lnTo>
                      <a:pt x="8" y="30"/>
                    </a:lnTo>
                    <a:lnTo>
                      <a:pt x="3" y="30"/>
                    </a:lnTo>
                    <a:lnTo>
                      <a:pt x="3" y="6"/>
                    </a:lnTo>
                    <a:lnTo>
                      <a:pt x="0" y="6"/>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676" name="Shape 676"/>
              <p:cNvSpPr/>
              <p:nvPr/>
            </p:nvSpPr>
            <p:spPr>
              <a:xfrm>
                <a:off x="1136650" y="5233987"/>
                <a:ext cx="26986" cy="49211"/>
              </a:xfrm>
              <a:custGeom>
                <a:avLst/>
                <a:gdLst/>
                <a:ahLst/>
                <a:cxnLst/>
                <a:rect l="0" t="0" r="0" b="0"/>
                <a:pathLst>
                  <a:path w="16" h="30" extrusionOk="0">
                    <a:moveTo>
                      <a:pt x="0" y="0"/>
                    </a:moveTo>
                    <a:lnTo>
                      <a:pt x="5" y="0"/>
                    </a:lnTo>
                    <a:lnTo>
                      <a:pt x="5" y="12"/>
                    </a:lnTo>
                    <a:lnTo>
                      <a:pt x="11" y="12"/>
                    </a:lnTo>
                    <a:lnTo>
                      <a:pt x="11" y="0"/>
                    </a:lnTo>
                    <a:lnTo>
                      <a:pt x="16" y="0"/>
                    </a:lnTo>
                    <a:lnTo>
                      <a:pt x="16" y="30"/>
                    </a:lnTo>
                    <a:lnTo>
                      <a:pt x="11" y="30"/>
                    </a:lnTo>
                    <a:lnTo>
                      <a:pt x="11" y="17"/>
                    </a:lnTo>
                    <a:lnTo>
                      <a:pt x="5" y="17"/>
                    </a:lnTo>
                    <a:lnTo>
                      <a:pt x="5" y="30"/>
                    </a:lnTo>
                    <a:lnTo>
                      <a:pt x="0" y="30"/>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677" name="Shape 677"/>
              <p:cNvSpPr/>
              <p:nvPr/>
            </p:nvSpPr>
            <p:spPr>
              <a:xfrm>
                <a:off x="1177925" y="5233987"/>
                <a:ext cx="17461" cy="49211"/>
              </a:xfrm>
              <a:custGeom>
                <a:avLst/>
                <a:gdLst/>
                <a:ahLst/>
                <a:cxnLst/>
                <a:rect l="0" t="0" r="0" b="0"/>
                <a:pathLst>
                  <a:path w="10" h="30" extrusionOk="0">
                    <a:moveTo>
                      <a:pt x="0" y="0"/>
                    </a:moveTo>
                    <a:lnTo>
                      <a:pt x="10" y="0"/>
                    </a:lnTo>
                    <a:lnTo>
                      <a:pt x="10" y="6"/>
                    </a:lnTo>
                    <a:lnTo>
                      <a:pt x="5" y="6"/>
                    </a:lnTo>
                    <a:lnTo>
                      <a:pt x="5" y="12"/>
                    </a:lnTo>
                    <a:lnTo>
                      <a:pt x="9" y="12"/>
                    </a:lnTo>
                    <a:lnTo>
                      <a:pt x="9" y="17"/>
                    </a:lnTo>
                    <a:lnTo>
                      <a:pt x="5" y="17"/>
                    </a:lnTo>
                    <a:lnTo>
                      <a:pt x="5" y="24"/>
                    </a:lnTo>
                    <a:lnTo>
                      <a:pt x="10" y="24"/>
                    </a:lnTo>
                    <a:lnTo>
                      <a:pt x="10" y="30"/>
                    </a:lnTo>
                    <a:lnTo>
                      <a:pt x="0" y="30"/>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nvGrpSpPr>
            <p:cNvPr id="678" name="Shape 678"/>
            <p:cNvGrpSpPr/>
            <p:nvPr/>
          </p:nvGrpSpPr>
          <p:grpSpPr>
            <a:xfrm>
              <a:off x="1228725" y="5233987"/>
              <a:ext cx="187324" cy="49211"/>
              <a:chOff x="1228725" y="5233987"/>
              <a:chExt cx="187324" cy="49211"/>
            </a:xfrm>
          </p:grpSpPr>
          <p:sp>
            <p:nvSpPr>
              <p:cNvPr id="679" name="Shape 679"/>
              <p:cNvSpPr/>
              <p:nvPr/>
            </p:nvSpPr>
            <p:spPr>
              <a:xfrm>
                <a:off x="1228725" y="5233987"/>
                <a:ext cx="22224" cy="49211"/>
              </a:xfrm>
              <a:custGeom>
                <a:avLst/>
                <a:gdLst/>
                <a:ahLst/>
                <a:cxnLst/>
                <a:rect l="0" t="0" r="0" b="0"/>
                <a:pathLst>
                  <a:path w="13" h="30" extrusionOk="0">
                    <a:moveTo>
                      <a:pt x="0" y="0"/>
                    </a:moveTo>
                    <a:lnTo>
                      <a:pt x="5" y="0"/>
                    </a:lnTo>
                    <a:lnTo>
                      <a:pt x="5" y="24"/>
                    </a:lnTo>
                    <a:lnTo>
                      <a:pt x="8" y="24"/>
                    </a:lnTo>
                    <a:lnTo>
                      <a:pt x="8" y="0"/>
                    </a:lnTo>
                    <a:lnTo>
                      <a:pt x="13" y="0"/>
                    </a:lnTo>
                    <a:lnTo>
                      <a:pt x="13" y="26"/>
                    </a:lnTo>
                    <a:lnTo>
                      <a:pt x="9" y="30"/>
                    </a:lnTo>
                    <a:lnTo>
                      <a:pt x="3" y="30"/>
                    </a:lnTo>
                    <a:lnTo>
                      <a:pt x="0" y="26"/>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680" name="Shape 680"/>
              <p:cNvSpPr/>
              <p:nvPr/>
            </p:nvSpPr>
            <p:spPr>
              <a:xfrm>
                <a:off x="1268412" y="5233987"/>
                <a:ext cx="25399" cy="49211"/>
              </a:xfrm>
              <a:custGeom>
                <a:avLst/>
                <a:gdLst/>
                <a:ahLst/>
                <a:cxnLst/>
                <a:rect l="0" t="0" r="0" b="0"/>
                <a:pathLst>
                  <a:path w="15" h="30" extrusionOk="0">
                    <a:moveTo>
                      <a:pt x="0" y="0"/>
                    </a:moveTo>
                    <a:lnTo>
                      <a:pt x="5" y="0"/>
                    </a:lnTo>
                    <a:lnTo>
                      <a:pt x="9" y="14"/>
                    </a:lnTo>
                    <a:lnTo>
                      <a:pt x="9" y="0"/>
                    </a:lnTo>
                    <a:lnTo>
                      <a:pt x="15" y="0"/>
                    </a:lnTo>
                    <a:lnTo>
                      <a:pt x="15" y="30"/>
                    </a:lnTo>
                    <a:lnTo>
                      <a:pt x="9" y="30"/>
                    </a:lnTo>
                    <a:lnTo>
                      <a:pt x="6" y="16"/>
                    </a:lnTo>
                    <a:lnTo>
                      <a:pt x="6" y="30"/>
                    </a:lnTo>
                    <a:lnTo>
                      <a:pt x="0" y="30"/>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681" name="Shape 681"/>
              <p:cNvSpPr/>
              <p:nvPr/>
            </p:nvSpPr>
            <p:spPr>
              <a:xfrm>
                <a:off x="1327150" y="5233987"/>
                <a:ext cx="17461" cy="49211"/>
              </a:xfrm>
              <a:custGeom>
                <a:avLst/>
                <a:gdLst/>
                <a:ahLst/>
                <a:cxnLst/>
                <a:rect l="0" t="0" r="0" b="0"/>
                <a:pathLst>
                  <a:path w="10" h="30" extrusionOk="0">
                    <a:moveTo>
                      <a:pt x="0" y="0"/>
                    </a:moveTo>
                    <a:lnTo>
                      <a:pt x="10" y="0"/>
                    </a:lnTo>
                    <a:lnTo>
                      <a:pt x="10" y="6"/>
                    </a:lnTo>
                    <a:lnTo>
                      <a:pt x="7" y="6"/>
                    </a:lnTo>
                    <a:lnTo>
                      <a:pt x="7" y="30"/>
                    </a:lnTo>
                    <a:lnTo>
                      <a:pt x="3" y="30"/>
                    </a:lnTo>
                    <a:lnTo>
                      <a:pt x="3" y="6"/>
                    </a:lnTo>
                    <a:lnTo>
                      <a:pt x="0" y="6"/>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682" name="Shape 682"/>
              <p:cNvSpPr/>
              <p:nvPr/>
            </p:nvSpPr>
            <p:spPr>
              <a:xfrm>
                <a:off x="1360487" y="5233987"/>
                <a:ext cx="15875" cy="49211"/>
              </a:xfrm>
              <a:custGeom>
                <a:avLst/>
                <a:gdLst/>
                <a:ahLst/>
                <a:cxnLst/>
                <a:rect l="0" t="0" r="0" b="0"/>
                <a:pathLst>
                  <a:path w="9" h="30" extrusionOk="0">
                    <a:moveTo>
                      <a:pt x="0" y="0"/>
                    </a:moveTo>
                    <a:lnTo>
                      <a:pt x="9" y="0"/>
                    </a:lnTo>
                    <a:lnTo>
                      <a:pt x="9" y="6"/>
                    </a:lnTo>
                    <a:lnTo>
                      <a:pt x="4" y="6"/>
                    </a:lnTo>
                    <a:lnTo>
                      <a:pt x="4" y="12"/>
                    </a:lnTo>
                    <a:lnTo>
                      <a:pt x="8" y="12"/>
                    </a:lnTo>
                    <a:lnTo>
                      <a:pt x="8" y="17"/>
                    </a:lnTo>
                    <a:lnTo>
                      <a:pt x="4" y="17"/>
                    </a:lnTo>
                    <a:lnTo>
                      <a:pt x="4" y="24"/>
                    </a:lnTo>
                    <a:lnTo>
                      <a:pt x="9" y="24"/>
                    </a:lnTo>
                    <a:lnTo>
                      <a:pt x="9" y="30"/>
                    </a:lnTo>
                    <a:lnTo>
                      <a:pt x="0" y="30"/>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683" name="Shape 683"/>
              <p:cNvSpPr/>
              <p:nvPr/>
            </p:nvSpPr>
            <p:spPr>
              <a:xfrm>
                <a:off x="1392237" y="5233987"/>
                <a:ext cx="23812" cy="49211"/>
              </a:xfrm>
              <a:custGeom>
                <a:avLst/>
                <a:gdLst/>
                <a:ahLst/>
                <a:cxnLst/>
                <a:rect l="0" t="0" r="0" b="0"/>
                <a:pathLst>
                  <a:path w="14" h="30" extrusionOk="0">
                    <a:moveTo>
                      <a:pt x="0" y="0"/>
                    </a:moveTo>
                    <a:lnTo>
                      <a:pt x="11" y="0"/>
                    </a:lnTo>
                    <a:lnTo>
                      <a:pt x="14" y="4"/>
                    </a:lnTo>
                    <a:lnTo>
                      <a:pt x="14" y="26"/>
                    </a:lnTo>
                    <a:lnTo>
                      <a:pt x="11" y="30"/>
                    </a:lnTo>
                    <a:lnTo>
                      <a:pt x="0" y="30"/>
                    </a:lnTo>
                    <a:lnTo>
                      <a:pt x="0" y="6"/>
                    </a:lnTo>
                    <a:lnTo>
                      <a:pt x="5" y="6"/>
                    </a:lnTo>
                    <a:lnTo>
                      <a:pt x="5" y="24"/>
                    </a:lnTo>
                    <a:lnTo>
                      <a:pt x="8" y="24"/>
                    </a:lnTo>
                    <a:lnTo>
                      <a:pt x="8" y="6"/>
                    </a:lnTo>
                    <a:lnTo>
                      <a:pt x="5" y="6"/>
                    </a:lnTo>
                    <a:lnTo>
                      <a:pt x="0" y="6"/>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nvGrpSpPr>
            <p:cNvPr id="684" name="Shape 684"/>
            <p:cNvGrpSpPr/>
            <p:nvPr/>
          </p:nvGrpSpPr>
          <p:grpSpPr>
            <a:xfrm>
              <a:off x="1452562" y="5233987"/>
              <a:ext cx="188912" cy="49211"/>
              <a:chOff x="1452562" y="5233987"/>
              <a:chExt cx="188912" cy="49211"/>
            </a:xfrm>
          </p:grpSpPr>
          <p:sp>
            <p:nvSpPr>
              <p:cNvPr id="685" name="Shape 685"/>
              <p:cNvSpPr/>
              <p:nvPr/>
            </p:nvSpPr>
            <p:spPr>
              <a:xfrm>
                <a:off x="1452562" y="5233987"/>
                <a:ext cx="22224" cy="49211"/>
              </a:xfrm>
              <a:custGeom>
                <a:avLst/>
                <a:gdLst/>
                <a:ahLst/>
                <a:cxnLst/>
                <a:rect l="0" t="0" r="0" b="0"/>
                <a:pathLst>
                  <a:path w="13" h="30" extrusionOk="0">
                    <a:moveTo>
                      <a:pt x="3" y="0"/>
                    </a:moveTo>
                    <a:lnTo>
                      <a:pt x="10" y="0"/>
                    </a:lnTo>
                    <a:lnTo>
                      <a:pt x="13" y="4"/>
                    </a:lnTo>
                    <a:lnTo>
                      <a:pt x="13" y="9"/>
                    </a:lnTo>
                    <a:lnTo>
                      <a:pt x="8" y="9"/>
                    </a:lnTo>
                    <a:lnTo>
                      <a:pt x="8" y="6"/>
                    </a:lnTo>
                    <a:lnTo>
                      <a:pt x="5" y="6"/>
                    </a:lnTo>
                    <a:lnTo>
                      <a:pt x="5" y="12"/>
                    </a:lnTo>
                    <a:lnTo>
                      <a:pt x="9" y="12"/>
                    </a:lnTo>
                    <a:lnTo>
                      <a:pt x="13" y="17"/>
                    </a:lnTo>
                    <a:lnTo>
                      <a:pt x="13" y="26"/>
                    </a:lnTo>
                    <a:lnTo>
                      <a:pt x="10" y="30"/>
                    </a:lnTo>
                    <a:lnTo>
                      <a:pt x="3" y="30"/>
                    </a:lnTo>
                    <a:lnTo>
                      <a:pt x="0" y="26"/>
                    </a:lnTo>
                    <a:lnTo>
                      <a:pt x="0" y="21"/>
                    </a:lnTo>
                    <a:lnTo>
                      <a:pt x="4" y="21"/>
                    </a:lnTo>
                    <a:lnTo>
                      <a:pt x="4" y="24"/>
                    </a:lnTo>
                    <a:lnTo>
                      <a:pt x="8" y="24"/>
                    </a:lnTo>
                    <a:lnTo>
                      <a:pt x="8" y="18"/>
                    </a:lnTo>
                    <a:lnTo>
                      <a:pt x="4" y="18"/>
                    </a:lnTo>
                    <a:lnTo>
                      <a:pt x="0" y="14"/>
                    </a:lnTo>
                    <a:lnTo>
                      <a:pt x="0" y="4"/>
                    </a:lnTo>
                    <a:lnTo>
                      <a:pt x="3"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686" name="Shape 686"/>
              <p:cNvSpPr/>
              <p:nvPr/>
            </p:nvSpPr>
            <p:spPr>
              <a:xfrm>
                <a:off x="1489075" y="5233987"/>
                <a:ext cx="17461" cy="49211"/>
              </a:xfrm>
              <a:custGeom>
                <a:avLst/>
                <a:gdLst/>
                <a:ahLst/>
                <a:cxnLst/>
                <a:rect l="0" t="0" r="0" b="0"/>
                <a:pathLst>
                  <a:path w="10" h="30" extrusionOk="0">
                    <a:moveTo>
                      <a:pt x="0" y="0"/>
                    </a:moveTo>
                    <a:lnTo>
                      <a:pt x="10" y="0"/>
                    </a:lnTo>
                    <a:lnTo>
                      <a:pt x="10" y="6"/>
                    </a:lnTo>
                    <a:lnTo>
                      <a:pt x="8" y="6"/>
                    </a:lnTo>
                    <a:lnTo>
                      <a:pt x="8" y="30"/>
                    </a:lnTo>
                    <a:lnTo>
                      <a:pt x="3" y="30"/>
                    </a:lnTo>
                    <a:lnTo>
                      <a:pt x="3" y="6"/>
                    </a:lnTo>
                    <a:lnTo>
                      <a:pt x="0" y="6"/>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687" name="Shape 687"/>
              <p:cNvSpPr/>
              <p:nvPr/>
            </p:nvSpPr>
            <p:spPr>
              <a:xfrm>
                <a:off x="1514475" y="5233987"/>
                <a:ext cx="28574" cy="49211"/>
              </a:xfrm>
              <a:custGeom>
                <a:avLst/>
                <a:gdLst/>
                <a:ahLst/>
                <a:cxnLst/>
                <a:rect l="0" t="0" r="0" b="0"/>
                <a:pathLst>
                  <a:path w="17" h="30" extrusionOk="0">
                    <a:moveTo>
                      <a:pt x="5" y="0"/>
                    </a:moveTo>
                    <a:lnTo>
                      <a:pt x="13" y="0"/>
                    </a:lnTo>
                    <a:lnTo>
                      <a:pt x="17" y="30"/>
                    </a:lnTo>
                    <a:lnTo>
                      <a:pt x="12" y="30"/>
                    </a:lnTo>
                    <a:lnTo>
                      <a:pt x="11" y="24"/>
                    </a:lnTo>
                    <a:lnTo>
                      <a:pt x="11" y="19"/>
                    </a:lnTo>
                    <a:lnTo>
                      <a:pt x="9" y="5"/>
                    </a:lnTo>
                    <a:lnTo>
                      <a:pt x="7" y="19"/>
                    </a:lnTo>
                    <a:lnTo>
                      <a:pt x="11" y="19"/>
                    </a:lnTo>
                    <a:lnTo>
                      <a:pt x="11" y="24"/>
                    </a:lnTo>
                    <a:lnTo>
                      <a:pt x="7" y="24"/>
                    </a:lnTo>
                    <a:lnTo>
                      <a:pt x="6" y="30"/>
                    </a:lnTo>
                    <a:lnTo>
                      <a:pt x="0" y="30"/>
                    </a:lnTo>
                    <a:lnTo>
                      <a:pt x="5"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688" name="Shape 688"/>
              <p:cNvSpPr/>
              <p:nvPr/>
            </p:nvSpPr>
            <p:spPr>
              <a:xfrm>
                <a:off x="1550987" y="5233987"/>
                <a:ext cx="19050" cy="49211"/>
              </a:xfrm>
              <a:custGeom>
                <a:avLst/>
                <a:gdLst/>
                <a:ahLst/>
                <a:cxnLst/>
                <a:rect l="0" t="0" r="0" b="0"/>
                <a:pathLst>
                  <a:path w="11" h="30" extrusionOk="0">
                    <a:moveTo>
                      <a:pt x="0" y="0"/>
                    </a:moveTo>
                    <a:lnTo>
                      <a:pt x="11" y="0"/>
                    </a:lnTo>
                    <a:lnTo>
                      <a:pt x="11" y="6"/>
                    </a:lnTo>
                    <a:lnTo>
                      <a:pt x="8" y="6"/>
                    </a:lnTo>
                    <a:lnTo>
                      <a:pt x="8" y="30"/>
                    </a:lnTo>
                    <a:lnTo>
                      <a:pt x="3" y="30"/>
                    </a:lnTo>
                    <a:lnTo>
                      <a:pt x="3" y="6"/>
                    </a:lnTo>
                    <a:lnTo>
                      <a:pt x="0" y="6"/>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689" name="Shape 689"/>
              <p:cNvSpPr/>
              <p:nvPr/>
            </p:nvSpPr>
            <p:spPr>
              <a:xfrm>
                <a:off x="1585912" y="5233987"/>
                <a:ext cx="17461" cy="49211"/>
              </a:xfrm>
              <a:custGeom>
                <a:avLst/>
                <a:gdLst/>
                <a:ahLst/>
                <a:cxnLst/>
                <a:rect l="0" t="0" r="0" b="0"/>
                <a:pathLst>
                  <a:path w="10" h="30" extrusionOk="0">
                    <a:moveTo>
                      <a:pt x="0" y="0"/>
                    </a:moveTo>
                    <a:lnTo>
                      <a:pt x="10" y="0"/>
                    </a:lnTo>
                    <a:lnTo>
                      <a:pt x="10" y="6"/>
                    </a:lnTo>
                    <a:lnTo>
                      <a:pt x="5" y="6"/>
                    </a:lnTo>
                    <a:lnTo>
                      <a:pt x="5" y="12"/>
                    </a:lnTo>
                    <a:lnTo>
                      <a:pt x="9" y="12"/>
                    </a:lnTo>
                    <a:lnTo>
                      <a:pt x="9" y="17"/>
                    </a:lnTo>
                    <a:lnTo>
                      <a:pt x="5" y="17"/>
                    </a:lnTo>
                    <a:lnTo>
                      <a:pt x="5" y="24"/>
                    </a:lnTo>
                    <a:lnTo>
                      <a:pt x="10" y="24"/>
                    </a:lnTo>
                    <a:lnTo>
                      <a:pt x="10" y="30"/>
                    </a:lnTo>
                    <a:lnTo>
                      <a:pt x="0" y="30"/>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690" name="Shape 690"/>
              <p:cNvSpPr/>
              <p:nvPr/>
            </p:nvSpPr>
            <p:spPr>
              <a:xfrm>
                <a:off x="1620837" y="5233987"/>
                <a:ext cx="20637" cy="49211"/>
              </a:xfrm>
              <a:custGeom>
                <a:avLst/>
                <a:gdLst/>
                <a:ahLst/>
                <a:cxnLst/>
                <a:rect l="0" t="0" r="0" b="0"/>
                <a:pathLst>
                  <a:path w="12" h="30" extrusionOk="0">
                    <a:moveTo>
                      <a:pt x="3" y="0"/>
                    </a:moveTo>
                    <a:lnTo>
                      <a:pt x="9" y="0"/>
                    </a:lnTo>
                    <a:lnTo>
                      <a:pt x="12" y="4"/>
                    </a:lnTo>
                    <a:lnTo>
                      <a:pt x="12" y="9"/>
                    </a:lnTo>
                    <a:lnTo>
                      <a:pt x="7" y="9"/>
                    </a:lnTo>
                    <a:lnTo>
                      <a:pt x="7" y="6"/>
                    </a:lnTo>
                    <a:lnTo>
                      <a:pt x="4" y="6"/>
                    </a:lnTo>
                    <a:lnTo>
                      <a:pt x="4" y="12"/>
                    </a:lnTo>
                    <a:lnTo>
                      <a:pt x="9" y="12"/>
                    </a:lnTo>
                    <a:lnTo>
                      <a:pt x="8" y="12"/>
                    </a:lnTo>
                    <a:lnTo>
                      <a:pt x="12" y="17"/>
                    </a:lnTo>
                    <a:lnTo>
                      <a:pt x="12" y="26"/>
                    </a:lnTo>
                    <a:lnTo>
                      <a:pt x="9" y="30"/>
                    </a:lnTo>
                    <a:lnTo>
                      <a:pt x="3" y="30"/>
                    </a:lnTo>
                    <a:lnTo>
                      <a:pt x="0" y="26"/>
                    </a:lnTo>
                    <a:lnTo>
                      <a:pt x="0" y="21"/>
                    </a:lnTo>
                    <a:lnTo>
                      <a:pt x="4" y="21"/>
                    </a:lnTo>
                    <a:lnTo>
                      <a:pt x="4" y="24"/>
                    </a:lnTo>
                    <a:lnTo>
                      <a:pt x="7" y="24"/>
                    </a:lnTo>
                    <a:lnTo>
                      <a:pt x="7" y="18"/>
                    </a:lnTo>
                    <a:lnTo>
                      <a:pt x="4" y="18"/>
                    </a:lnTo>
                    <a:lnTo>
                      <a:pt x="0" y="14"/>
                    </a:lnTo>
                    <a:lnTo>
                      <a:pt x="0" y="4"/>
                    </a:lnTo>
                    <a:lnTo>
                      <a:pt x="3"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nvGrpSpPr>
            <p:cNvPr id="691" name="Shape 691"/>
            <p:cNvGrpSpPr/>
            <p:nvPr/>
          </p:nvGrpSpPr>
          <p:grpSpPr>
            <a:xfrm>
              <a:off x="1674811" y="5233987"/>
              <a:ext cx="58738" cy="49211"/>
              <a:chOff x="1674811" y="5233987"/>
              <a:chExt cx="58738" cy="49211"/>
            </a:xfrm>
          </p:grpSpPr>
          <p:sp>
            <p:nvSpPr>
              <p:cNvPr id="692" name="Shape 692"/>
              <p:cNvSpPr/>
              <p:nvPr/>
            </p:nvSpPr>
            <p:spPr>
              <a:xfrm>
                <a:off x="1674811" y="5233987"/>
                <a:ext cx="23812" cy="49211"/>
              </a:xfrm>
              <a:custGeom>
                <a:avLst/>
                <a:gdLst/>
                <a:ahLst/>
                <a:cxnLst/>
                <a:rect l="0" t="0" r="0" b="0"/>
                <a:pathLst>
                  <a:path w="14" h="30" extrusionOk="0">
                    <a:moveTo>
                      <a:pt x="4" y="0"/>
                    </a:moveTo>
                    <a:lnTo>
                      <a:pt x="11" y="0"/>
                    </a:lnTo>
                    <a:lnTo>
                      <a:pt x="14" y="5"/>
                    </a:lnTo>
                    <a:lnTo>
                      <a:pt x="14" y="24"/>
                    </a:lnTo>
                    <a:lnTo>
                      <a:pt x="11" y="30"/>
                    </a:lnTo>
                    <a:lnTo>
                      <a:pt x="9" y="30"/>
                    </a:lnTo>
                    <a:lnTo>
                      <a:pt x="5" y="30"/>
                    </a:lnTo>
                    <a:lnTo>
                      <a:pt x="4" y="30"/>
                    </a:lnTo>
                    <a:lnTo>
                      <a:pt x="0" y="24"/>
                    </a:lnTo>
                    <a:lnTo>
                      <a:pt x="6" y="24"/>
                    </a:lnTo>
                    <a:lnTo>
                      <a:pt x="9" y="24"/>
                    </a:lnTo>
                    <a:lnTo>
                      <a:pt x="9" y="6"/>
                    </a:lnTo>
                    <a:lnTo>
                      <a:pt x="6" y="6"/>
                    </a:lnTo>
                    <a:lnTo>
                      <a:pt x="6" y="24"/>
                    </a:lnTo>
                    <a:lnTo>
                      <a:pt x="0" y="24"/>
                    </a:lnTo>
                    <a:lnTo>
                      <a:pt x="0" y="5"/>
                    </a:lnTo>
                    <a:lnTo>
                      <a:pt x="4"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693" name="Shape 693"/>
              <p:cNvSpPr/>
              <p:nvPr/>
            </p:nvSpPr>
            <p:spPr>
              <a:xfrm>
                <a:off x="1717675" y="5233987"/>
                <a:ext cx="15875" cy="49211"/>
              </a:xfrm>
              <a:custGeom>
                <a:avLst/>
                <a:gdLst/>
                <a:ahLst/>
                <a:cxnLst/>
                <a:rect l="0" t="0" r="0" b="0"/>
                <a:pathLst>
                  <a:path w="9" h="30" extrusionOk="0">
                    <a:moveTo>
                      <a:pt x="0" y="0"/>
                    </a:moveTo>
                    <a:lnTo>
                      <a:pt x="9" y="0"/>
                    </a:lnTo>
                    <a:lnTo>
                      <a:pt x="9" y="6"/>
                    </a:lnTo>
                    <a:lnTo>
                      <a:pt x="5" y="6"/>
                    </a:lnTo>
                    <a:lnTo>
                      <a:pt x="5" y="12"/>
                    </a:lnTo>
                    <a:lnTo>
                      <a:pt x="9" y="12"/>
                    </a:lnTo>
                    <a:lnTo>
                      <a:pt x="9" y="17"/>
                    </a:lnTo>
                    <a:lnTo>
                      <a:pt x="5" y="17"/>
                    </a:lnTo>
                    <a:lnTo>
                      <a:pt x="5" y="30"/>
                    </a:lnTo>
                    <a:lnTo>
                      <a:pt x="0" y="30"/>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nvGrpSpPr>
            <p:cNvPr id="694" name="Shape 694"/>
            <p:cNvGrpSpPr/>
            <p:nvPr/>
          </p:nvGrpSpPr>
          <p:grpSpPr>
            <a:xfrm>
              <a:off x="1762125" y="5233987"/>
              <a:ext cx="252411" cy="49211"/>
              <a:chOff x="1762125" y="5233987"/>
              <a:chExt cx="252411" cy="49211"/>
            </a:xfrm>
          </p:grpSpPr>
          <p:sp>
            <p:nvSpPr>
              <p:cNvPr id="695" name="Shape 695"/>
              <p:cNvSpPr/>
              <p:nvPr/>
            </p:nvSpPr>
            <p:spPr>
              <a:xfrm>
                <a:off x="1762125" y="5233987"/>
                <a:ext cx="28574" cy="49211"/>
              </a:xfrm>
              <a:custGeom>
                <a:avLst/>
                <a:gdLst/>
                <a:ahLst/>
                <a:cxnLst/>
                <a:rect l="0" t="0" r="0" b="0"/>
                <a:pathLst>
                  <a:path w="17" h="30" extrusionOk="0">
                    <a:moveTo>
                      <a:pt x="5" y="0"/>
                    </a:moveTo>
                    <a:lnTo>
                      <a:pt x="12" y="0"/>
                    </a:lnTo>
                    <a:lnTo>
                      <a:pt x="17" y="30"/>
                    </a:lnTo>
                    <a:lnTo>
                      <a:pt x="11" y="30"/>
                    </a:lnTo>
                    <a:lnTo>
                      <a:pt x="10" y="24"/>
                    </a:lnTo>
                    <a:lnTo>
                      <a:pt x="10" y="19"/>
                    </a:lnTo>
                    <a:lnTo>
                      <a:pt x="8" y="5"/>
                    </a:lnTo>
                    <a:lnTo>
                      <a:pt x="7" y="19"/>
                    </a:lnTo>
                    <a:lnTo>
                      <a:pt x="10" y="19"/>
                    </a:lnTo>
                    <a:lnTo>
                      <a:pt x="10" y="24"/>
                    </a:lnTo>
                    <a:lnTo>
                      <a:pt x="7" y="24"/>
                    </a:lnTo>
                    <a:lnTo>
                      <a:pt x="5" y="30"/>
                    </a:lnTo>
                    <a:lnTo>
                      <a:pt x="0" y="30"/>
                    </a:lnTo>
                    <a:lnTo>
                      <a:pt x="5"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696" name="Shape 696"/>
              <p:cNvSpPr/>
              <p:nvPr/>
            </p:nvSpPr>
            <p:spPr>
              <a:xfrm>
                <a:off x="1803400" y="5233987"/>
                <a:ext cx="34925" cy="49211"/>
              </a:xfrm>
              <a:custGeom>
                <a:avLst/>
                <a:gdLst/>
                <a:ahLst/>
                <a:cxnLst/>
                <a:rect l="0" t="0" r="0" b="0"/>
                <a:pathLst>
                  <a:path w="21" h="30" extrusionOk="0">
                    <a:moveTo>
                      <a:pt x="0" y="30"/>
                    </a:moveTo>
                    <a:lnTo>
                      <a:pt x="6" y="30"/>
                    </a:lnTo>
                    <a:lnTo>
                      <a:pt x="6" y="14"/>
                    </a:lnTo>
                    <a:lnTo>
                      <a:pt x="9" y="30"/>
                    </a:lnTo>
                    <a:lnTo>
                      <a:pt x="12" y="30"/>
                    </a:lnTo>
                    <a:lnTo>
                      <a:pt x="15" y="14"/>
                    </a:lnTo>
                    <a:lnTo>
                      <a:pt x="15" y="30"/>
                    </a:lnTo>
                    <a:lnTo>
                      <a:pt x="21" y="30"/>
                    </a:lnTo>
                    <a:lnTo>
                      <a:pt x="21" y="0"/>
                    </a:lnTo>
                    <a:lnTo>
                      <a:pt x="13" y="0"/>
                    </a:lnTo>
                    <a:lnTo>
                      <a:pt x="10" y="14"/>
                    </a:lnTo>
                    <a:lnTo>
                      <a:pt x="9" y="0"/>
                    </a:lnTo>
                    <a:lnTo>
                      <a:pt x="0" y="0"/>
                    </a:lnTo>
                    <a:lnTo>
                      <a:pt x="0" y="3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697" name="Shape 697"/>
              <p:cNvSpPr/>
              <p:nvPr/>
            </p:nvSpPr>
            <p:spPr>
              <a:xfrm>
                <a:off x="1857375" y="5233987"/>
                <a:ext cx="15875" cy="49211"/>
              </a:xfrm>
              <a:custGeom>
                <a:avLst/>
                <a:gdLst/>
                <a:ahLst/>
                <a:cxnLst/>
                <a:rect l="0" t="0" r="0" b="0"/>
                <a:pathLst>
                  <a:path w="9" h="30" extrusionOk="0">
                    <a:moveTo>
                      <a:pt x="0" y="0"/>
                    </a:moveTo>
                    <a:lnTo>
                      <a:pt x="9" y="0"/>
                    </a:lnTo>
                    <a:lnTo>
                      <a:pt x="9" y="6"/>
                    </a:lnTo>
                    <a:lnTo>
                      <a:pt x="4" y="6"/>
                    </a:lnTo>
                    <a:lnTo>
                      <a:pt x="4" y="12"/>
                    </a:lnTo>
                    <a:lnTo>
                      <a:pt x="8" y="12"/>
                    </a:lnTo>
                    <a:lnTo>
                      <a:pt x="8" y="17"/>
                    </a:lnTo>
                    <a:lnTo>
                      <a:pt x="4" y="17"/>
                    </a:lnTo>
                    <a:lnTo>
                      <a:pt x="4" y="24"/>
                    </a:lnTo>
                    <a:lnTo>
                      <a:pt x="9" y="24"/>
                    </a:lnTo>
                    <a:lnTo>
                      <a:pt x="9" y="30"/>
                    </a:lnTo>
                    <a:lnTo>
                      <a:pt x="0" y="30"/>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698" name="Shape 698"/>
              <p:cNvSpPr/>
              <p:nvPr/>
            </p:nvSpPr>
            <p:spPr>
              <a:xfrm>
                <a:off x="1890711" y="5233987"/>
                <a:ext cx="20637" cy="49211"/>
              </a:xfrm>
              <a:custGeom>
                <a:avLst/>
                <a:gdLst/>
                <a:ahLst/>
                <a:cxnLst/>
                <a:rect l="0" t="0" r="0" b="0"/>
                <a:pathLst>
                  <a:path w="12" h="30" extrusionOk="0">
                    <a:moveTo>
                      <a:pt x="0" y="0"/>
                    </a:moveTo>
                    <a:lnTo>
                      <a:pt x="9" y="0"/>
                    </a:lnTo>
                    <a:lnTo>
                      <a:pt x="12" y="3"/>
                    </a:lnTo>
                    <a:lnTo>
                      <a:pt x="12" y="12"/>
                    </a:lnTo>
                    <a:lnTo>
                      <a:pt x="9" y="15"/>
                    </a:lnTo>
                    <a:lnTo>
                      <a:pt x="12" y="18"/>
                    </a:lnTo>
                    <a:lnTo>
                      <a:pt x="12" y="30"/>
                    </a:lnTo>
                    <a:lnTo>
                      <a:pt x="7" y="30"/>
                    </a:lnTo>
                    <a:lnTo>
                      <a:pt x="7" y="18"/>
                    </a:lnTo>
                    <a:lnTo>
                      <a:pt x="7" y="12"/>
                    </a:lnTo>
                    <a:lnTo>
                      <a:pt x="5" y="12"/>
                    </a:lnTo>
                    <a:lnTo>
                      <a:pt x="5" y="5"/>
                    </a:lnTo>
                    <a:lnTo>
                      <a:pt x="7" y="5"/>
                    </a:lnTo>
                    <a:lnTo>
                      <a:pt x="7" y="12"/>
                    </a:lnTo>
                    <a:lnTo>
                      <a:pt x="7" y="18"/>
                    </a:lnTo>
                    <a:lnTo>
                      <a:pt x="5" y="18"/>
                    </a:lnTo>
                    <a:lnTo>
                      <a:pt x="5" y="30"/>
                    </a:lnTo>
                    <a:lnTo>
                      <a:pt x="0" y="30"/>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699" name="Shape 699"/>
              <p:cNvSpPr/>
              <p:nvPr/>
            </p:nvSpPr>
            <p:spPr>
              <a:xfrm>
                <a:off x="1946275" y="5233987"/>
                <a:ext cx="23812" cy="49211"/>
              </a:xfrm>
              <a:custGeom>
                <a:avLst/>
                <a:gdLst/>
                <a:ahLst/>
                <a:cxnLst/>
                <a:rect l="0" t="0" r="0" b="0"/>
                <a:pathLst>
                  <a:path w="14" h="30" extrusionOk="0">
                    <a:moveTo>
                      <a:pt x="4" y="0"/>
                    </a:moveTo>
                    <a:lnTo>
                      <a:pt x="10" y="0"/>
                    </a:lnTo>
                    <a:lnTo>
                      <a:pt x="14" y="4"/>
                    </a:lnTo>
                    <a:lnTo>
                      <a:pt x="14" y="12"/>
                    </a:lnTo>
                    <a:lnTo>
                      <a:pt x="10" y="12"/>
                    </a:lnTo>
                    <a:lnTo>
                      <a:pt x="10" y="6"/>
                    </a:lnTo>
                    <a:lnTo>
                      <a:pt x="5" y="6"/>
                    </a:lnTo>
                    <a:lnTo>
                      <a:pt x="5" y="24"/>
                    </a:lnTo>
                    <a:lnTo>
                      <a:pt x="10" y="24"/>
                    </a:lnTo>
                    <a:lnTo>
                      <a:pt x="10" y="17"/>
                    </a:lnTo>
                    <a:lnTo>
                      <a:pt x="14" y="17"/>
                    </a:lnTo>
                    <a:lnTo>
                      <a:pt x="14" y="26"/>
                    </a:lnTo>
                    <a:lnTo>
                      <a:pt x="10" y="30"/>
                    </a:lnTo>
                    <a:lnTo>
                      <a:pt x="4" y="30"/>
                    </a:lnTo>
                    <a:lnTo>
                      <a:pt x="0" y="26"/>
                    </a:lnTo>
                    <a:lnTo>
                      <a:pt x="0" y="4"/>
                    </a:lnTo>
                    <a:lnTo>
                      <a:pt x="4"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700" name="Shape 700"/>
              <p:cNvSpPr/>
              <p:nvPr/>
            </p:nvSpPr>
            <p:spPr>
              <a:xfrm>
                <a:off x="1984375" y="5233987"/>
                <a:ext cx="30161" cy="49211"/>
              </a:xfrm>
              <a:custGeom>
                <a:avLst/>
                <a:gdLst/>
                <a:ahLst/>
                <a:cxnLst/>
                <a:rect l="0" t="0" r="0" b="0"/>
                <a:pathLst>
                  <a:path w="18" h="30" extrusionOk="0">
                    <a:moveTo>
                      <a:pt x="5" y="0"/>
                    </a:moveTo>
                    <a:lnTo>
                      <a:pt x="13" y="0"/>
                    </a:lnTo>
                    <a:lnTo>
                      <a:pt x="18" y="30"/>
                    </a:lnTo>
                    <a:lnTo>
                      <a:pt x="12" y="30"/>
                    </a:lnTo>
                    <a:lnTo>
                      <a:pt x="11" y="24"/>
                    </a:lnTo>
                    <a:lnTo>
                      <a:pt x="11" y="19"/>
                    </a:lnTo>
                    <a:lnTo>
                      <a:pt x="9" y="5"/>
                    </a:lnTo>
                    <a:lnTo>
                      <a:pt x="7" y="19"/>
                    </a:lnTo>
                    <a:lnTo>
                      <a:pt x="11" y="19"/>
                    </a:lnTo>
                    <a:lnTo>
                      <a:pt x="11" y="24"/>
                    </a:lnTo>
                    <a:lnTo>
                      <a:pt x="7" y="24"/>
                    </a:lnTo>
                    <a:lnTo>
                      <a:pt x="6" y="30"/>
                    </a:lnTo>
                    <a:lnTo>
                      <a:pt x="0" y="30"/>
                    </a:lnTo>
                    <a:lnTo>
                      <a:pt x="5"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cxnSp>
        <p:nvCxnSpPr>
          <p:cNvPr id="701" name="Shape 701"/>
          <p:cNvCxnSpPr/>
          <p:nvPr/>
        </p:nvCxnSpPr>
        <p:spPr>
          <a:xfrm>
            <a:off x="5257800" y="3276600"/>
            <a:ext cx="0" cy="1676399"/>
          </a:xfrm>
          <a:prstGeom prst="straightConnector1">
            <a:avLst/>
          </a:prstGeom>
          <a:noFill/>
          <a:ln w="12700" cap="rnd">
            <a:solidFill>
              <a:schemeClr val="dk1"/>
            </a:solidFill>
            <a:prstDash val="solid"/>
            <a:miter/>
            <a:headEnd type="none" w="med" len="med"/>
            <a:tailEnd type="none" w="med" len="med"/>
          </a:ln>
        </p:spPr>
      </p:cxnSp>
      <p:cxnSp>
        <p:nvCxnSpPr>
          <p:cNvPr id="702" name="Shape 702"/>
          <p:cNvCxnSpPr/>
          <p:nvPr/>
        </p:nvCxnSpPr>
        <p:spPr>
          <a:xfrm>
            <a:off x="5257800" y="4953000"/>
            <a:ext cx="3078162" cy="0"/>
          </a:xfrm>
          <a:prstGeom prst="straightConnector1">
            <a:avLst/>
          </a:prstGeom>
          <a:noFill/>
          <a:ln w="12700" cap="rnd">
            <a:solidFill>
              <a:schemeClr val="dk1"/>
            </a:solidFill>
            <a:prstDash val="solid"/>
            <a:miter/>
            <a:headEnd type="none" w="med" len="med"/>
            <a:tailEnd type="none" w="med" len="med"/>
          </a:ln>
        </p:spPr>
      </p:cxnSp>
      <p:sp>
        <p:nvSpPr>
          <p:cNvPr id="703" name="Shape 703"/>
          <p:cNvSpPr txBox="1"/>
          <p:nvPr/>
        </p:nvSpPr>
        <p:spPr>
          <a:xfrm>
            <a:off x="1062037" y="1900236"/>
            <a:ext cx="3133724" cy="515936"/>
          </a:xfrm>
          <a:prstGeom prst="rect">
            <a:avLst/>
          </a:prstGeom>
          <a:noFill/>
          <a:ln>
            <a:noFill/>
          </a:ln>
        </p:spPr>
        <p:txBody>
          <a:bodyPr lIns="90475" tIns="44450" rIns="90475" bIns="44450" anchor="t" anchorCtr="0">
            <a:noAutofit/>
          </a:bodyPr>
          <a:lstStyle/>
          <a:p>
            <a:pPr marL="0" marR="0" lvl="0" indent="0" algn="l" rtl="0">
              <a:spcBef>
                <a:spcPts val="1400"/>
              </a:spcBef>
              <a:buClr>
                <a:schemeClr val="dk1"/>
              </a:buClr>
              <a:buSzPct val="25000"/>
              <a:buFont typeface="Arial"/>
              <a:buNone/>
            </a:pPr>
            <a:r>
              <a:rPr lang="en" sz="2800" b="1" i="0" u="none" strike="noStrike" cap="none" baseline="0">
                <a:solidFill>
                  <a:srgbClr val="FF0000"/>
                </a:solidFill>
                <a:latin typeface="Arial"/>
                <a:ea typeface="Arial"/>
                <a:cs typeface="Arial"/>
                <a:sym typeface="Arial"/>
              </a:rPr>
              <a:t>Bad Presentation</a:t>
            </a:r>
          </a:p>
        </p:txBody>
      </p:sp>
      <p:sp>
        <p:nvSpPr>
          <p:cNvPr id="704" name="Shape 704"/>
          <p:cNvSpPr txBox="1"/>
          <p:nvPr/>
        </p:nvSpPr>
        <p:spPr>
          <a:xfrm>
            <a:off x="4567237" y="1747836"/>
            <a:ext cx="847725" cy="758825"/>
          </a:xfrm>
          <a:prstGeom prst="rect">
            <a:avLst/>
          </a:prstGeom>
          <a:noFill/>
          <a:ln>
            <a:noFill/>
          </a:ln>
        </p:spPr>
        <p:txBody>
          <a:bodyPr lIns="90475" tIns="44450" rIns="90475" bIns="44450" anchor="t" anchorCtr="0">
            <a:noAutofit/>
          </a:bodyPr>
          <a:lstStyle/>
          <a:p>
            <a:pPr marL="0" marR="0" lvl="0" indent="0" algn="l" rtl="0">
              <a:spcBef>
                <a:spcPts val="2200"/>
              </a:spcBef>
              <a:buClr>
                <a:schemeClr val="dk1"/>
              </a:buClr>
              <a:buSzPct val="25000"/>
              <a:buFont typeface="Arial"/>
              <a:buNone/>
            </a:pPr>
            <a:r>
              <a:rPr lang="en" sz="4400" b="0" i="0" u="none" strike="noStrike" cap="none" baseline="0">
                <a:solidFill>
                  <a:srgbClr val="000099"/>
                </a:solidFill>
                <a:latin typeface="Arial"/>
                <a:ea typeface="Arial"/>
                <a:cs typeface="Arial"/>
                <a:sym typeface="Arial"/>
              </a:rPr>
              <a:t>✓</a:t>
            </a:r>
          </a:p>
        </p:txBody>
      </p:sp>
      <p:pic>
        <p:nvPicPr>
          <p:cNvPr id="705" name="Shape 705"/>
          <p:cNvPicPr preferRelativeResize="0"/>
          <p:nvPr/>
        </p:nvPicPr>
        <p:blipFill>
          <a:blip r:embed="rId3">
            <a:alphaModFix/>
          </a:blip>
          <a:stretch>
            <a:fillRect/>
          </a:stretch>
        </p:blipFill>
        <p:spPr>
          <a:xfrm>
            <a:off x="457200" y="3276600"/>
            <a:ext cx="452436" cy="280987"/>
          </a:xfrm>
          <a:prstGeom prst="rect">
            <a:avLst/>
          </a:prstGeom>
          <a:noFill/>
          <a:ln>
            <a:noFill/>
          </a:ln>
        </p:spPr>
      </p:pic>
      <p:pic>
        <p:nvPicPr>
          <p:cNvPr id="706" name="Shape 706"/>
          <p:cNvPicPr preferRelativeResize="0"/>
          <p:nvPr/>
        </p:nvPicPr>
        <p:blipFill>
          <a:blip r:embed="rId3">
            <a:alphaModFix/>
          </a:blip>
          <a:stretch>
            <a:fillRect/>
          </a:stretch>
        </p:blipFill>
        <p:spPr>
          <a:xfrm>
            <a:off x="304800" y="3810000"/>
            <a:ext cx="604837" cy="376236"/>
          </a:xfrm>
          <a:prstGeom prst="rect">
            <a:avLst/>
          </a:prstGeom>
          <a:noFill/>
          <a:ln>
            <a:noFill/>
          </a:ln>
        </p:spPr>
      </p:pic>
      <p:pic>
        <p:nvPicPr>
          <p:cNvPr id="707" name="Shape 707"/>
          <p:cNvPicPr preferRelativeResize="0"/>
          <p:nvPr/>
        </p:nvPicPr>
        <p:blipFill>
          <a:blip r:embed="rId3">
            <a:alphaModFix/>
          </a:blip>
          <a:stretch>
            <a:fillRect/>
          </a:stretch>
        </p:blipFill>
        <p:spPr>
          <a:xfrm>
            <a:off x="4761" y="5711825"/>
            <a:ext cx="985837" cy="612774"/>
          </a:xfrm>
          <a:prstGeom prst="rect">
            <a:avLst/>
          </a:prstGeom>
          <a:noFill/>
          <a:ln>
            <a:noFill/>
          </a:ln>
        </p:spPr>
      </p:pic>
      <p:grpSp>
        <p:nvGrpSpPr>
          <p:cNvPr id="708" name="Shape 708"/>
          <p:cNvGrpSpPr/>
          <p:nvPr/>
        </p:nvGrpSpPr>
        <p:grpSpPr>
          <a:xfrm>
            <a:off x="771525" y="4267199"/>
            <a:ext cx="1590675" cy="838199"/>
            <a:chOff x="771525" y="5114925"/>
            <a:chExt cx="1577975" cy="793749"/>
          </a:xfrm>
        </p:grpSpPr>
        <p:sp>
          <p:nvSpPr>
            <p:cNvPr id="709" name="Shape 709"/>
            <p:cNvSpPr txBox="1"/>
            <p:nvPr/>
          </p:nvSpPr>
          <p:spPr>
            <a:xfrm>
              <a:off x="771525" y="5114925"/>
              <a:ext cx="1577975" cy="793749"/>
            </a:xfrm>
            <a:prstGeom prst="rect">
              <a:avLst/>
            </a:prstGeom>
            <a:solidFill>
              <a:srgbClr val="BFFFBF"/>
            </a:solidFill>
            <a:ln w="12700" cap="rnd">
              <a:solidFill>
                <a:srgbClr val="000000"/>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710" name="Shape 710"/>
            <p:cNvSpPr txBox="1"/>
            <p:nvPr/>
          </p:nvSpPr>
          <p:spPr>
            <a:xfrm>
              <a:off x="804862" y="5154612"/>
              <a:ext cx="1509711" cy="712786"/>
            </a:xfrm>
            <a:prstGeom prst="rect">
              <a:avLst/>
            </a:prstGeom>
            <a:solidFill>
              <a:srgbClr val="008000"/>
            </a:solidFill>
            <a:ln w="12700" cap="rnd">
              <a:solidFill>
                <a:srgbClr val="DFFFBF"/>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711" name="Shape 711"/>
            <p:cNvSpPr/>
            <p:nvPr/>
          </p:nvSpPr>
          <p:spPr>
            <a:xfrm>
              <a:off x="906462" y="5213350"/>
              <a:ext cx="1312861" cy="603249"/>
            </a:xfrm>
            <a:custGeom>
              <a:avLst/>
              <a:gdLst/>
              <a:ahLst/>
              <a:cxnLst/>
              <a:rect l="0" t="0" r="0" b="0"/>
              <a:pathLst>
                <a:path w="826" h="379" extrusionOk="0">
                  <a:moveTo>
                    <a:pt x="0" y="0"/>
                  </a:moveTo>
                  <a:lnTo>
                    <a:pt x="826" y="0"/>
                  </a:lnTo>
                  <a:lnTo>
                    <a:pt x="826" y="379"/>
                  </a:lnTo>
                  <a:lnTo>
                    <a:pt x="0" y="379"/>
                  </a:lnTo>
                  <a:lnTo>
                    <a:pt x="0" y="0"/>
                  </a:lnTo>
                </a:path>
              </a:pathLst>
            </a:custGeom>
            <a:solidFill>
              <a:srgbClr val="BFFFBF"/>
            </a:solidFill>
            <a:ln w="12700" cap="rnd">
              <a:solidFill>
                <a:srgbClr val="DFFFBF"/>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grpSp>
      <p:grpSp>
        <p:nvGrpSpPr>
          <p:cNvPr id="712" name="Shape 712"/>
          <p:cNvGrpSpPr/>
          <p:nvPr/>
        </p:nvGrpSpPr>
        <p:grpSpPr>
          <a:xfrm>
            <a:off x="1350962" y="4849812"/>
            <a:ext cx="373062" cy="88899"/>
            <a:chOff x="1350962" y="5697537"/>
            <a:chExt cx="411162" cy="88899"/>
          </a:xfrm>
        </p:grpSpPr>
        <p:grpSp>
          <p:nvGrpSpPr>
            <p:cNvPr id="713" name="Shape 713"/>
            <p:cNvGrpSpPr/>
            <p:nvPr/>
          </p:nvGrpSpPr>
          <p:grpSpPr>
            <a:xfrm>
              <a:off x="1350962" y="5697537"/>
              <a:ext cx="61911" cy="85724"/>
              <a:chOff x="1350962" y="5697537"/>
              <a:chExt cx="61911" cy="85724"/>
            </a:xfrm>
          </p:grpSpPr>
          <p:sp>
            <p:nvSpPr>
              <p:cNvPr id="714" name="Shape 714"/>
              <p:cNvSpPr/>
              <p:nvPr/>
            </p:nvSpPr>
            <p:spPr>
              <a:xfrm>
                <a:off x="1354137" y="5724525"/>
                <a:ext cx="55561" cy="53974"/>
              </a:xfrm>
              <a:custGeom>
                <a:avLst/>
                <a:gdLst/>
                <a:ahLst/>
                <a:cxnLst/>
                <a:rect l="0" t="0" r="0" b="0"/>
                <a:pathLst>
                  <a:path w="34" h="33" extrusionOk="0">
                    <a:moveTo>
                      <a:pt x="34" y="33"/>
                    </a:moveTo>
                    <a:lnTo>
                      <a:pt x="21" y="26"/>
                    </a:lnTo>
                    <a:lnTo>
                      <a:pt x="9" y="15"/>
                    </a:lnTo>
                    <a:lnTo>
                      <a:pt x="0" y="0"/>
                    </a:lnTo>
                    <a:lnTo>
                      <a:pt x="8" y="2"/>
                    </a:lnTo>
                    <a:lnTo>
                      <a:pt x="19" y="8"/>
                    </a:lnTo>
                    <a:lnTo>
                      <a:pt x="27" y="19"/>
                    </a:lnTo>
                    <a:lnTo>
                      <a:pt x="34" y="33"/>
                    </a:lnTo>
                  </a:path>
                </a:pathLst>
              </a:custGeom>
              <a:solidFill>
                <a:srgbClr val="3F5F00"/>
              </a:solidFill>
              <a:ln>
                <a:noFill/>
              </a:ln>
            </p:spPr>
            <p:txBody>
              <a:bodyPr lIns="91425" tIns="45700" rIns="91425" bIns="45700" anchor="t" anchorCtr="0">
                <a:noAutofit/>
              </a:bodyPr>
              <a:lstStyle/>
              <a:p>
                <a:pPr>
                  <a:spcBef>
                    <a:spcPts val="0"/>
                  </a:spcBef>
                  <a:buNone/>
                </a:pPr>
                <a:endParaRPr/>
              </a:p>
            </p:txBody>
          </p:sp>
          <p:sp>
            <p:nvSpPr>
              <p:cNvPr id="715" name="Shape 715"/>
              <p:cNvSpPr/>
              <p:nvPr/>
            </p:nvSpPr>
            <p:spPr>
              <a:xfrm>
                <a:off x="1373187" y="5697537"/>
                <a:ext cx="39686" cy="71436"/>
              </a:xfrm>
              <a:custGeom>
                <a:avLst/>
                <a:gdLst/>
                <a:ahLst/>
                <a:cxnLst/>
                <a:rect l="0" t="0" r="0" b="0"/>
                <a:pathLst>
                  <a:path w="24" h="44" extrusionOk="0">
                    <a:moveTo>
                      <a:pt x="24" y="44"/>
                    </a:moveTo>
                    <a:lnTo>
                      <a:pt x="14" y="32"/>
                    </a:lnTo>
                    <a:lnTo>
                      <a:pt x="7" y="21"/>
                    </a:lnTo>
                    <a:lnTo>
                      <a:pt x="4" y="12"/>
                    </a:lnTo>
                    <a:lnTo>
                      <a:pt x="0" y="0"/>
                    </a:lnTo>
                    <a:lnTo>
                      <a:pt x="8" y="6"/>
                    </a:lnTo>
                    <a:lnTo>
                      <a:pt x="14" y="12"/>
                    </a:lnTo>
                    <a:lnTo>
                      <a:pt x="20" y="22"/>
                    </a:lnTo>
                    <a:lnTo>
                      <a:pt x="23" y="33"/>
                    </a:lnTo>
                    <a:lnTo>
                      <a:pt x="24" y="44"/>
                    </a:lnTo>
                  </a:path>
                </a:pathLst>
              </a:custGeom>
              <a:solidFill>
                <a:srgbClr val="3F5F00"/>
              </a:solidFill>
              <a:ln>
                <a:noFill/>
              </a:ln>
            </p:spPr>
            <p:txBody>
              <a:bodyPr lIns="91425" tIns="45700" rIns="91425" bIns="45700" anchor="t" anchorCtr="0">
                <a:noAutofit/>
              </a:bodyPr>
              <a:lstStyle/>
              <a:p>
                <a:pPr>
                  <a:spcBef>
                    <a:spcPts val="0"/>
                  </a:spcBef>
                  <a:buNone/>
                </a:pPr>
                <a:endParaRPr/>
              </a:p>
            </p:txBody>
          </p:sp>
          <p:sp>
            <p:nvSpPr>
              <p:cNvPr id="716" name="Shape 716"/>
              <p:cNvSpPr/>
              <p:nvPr/>
            </p:nvSpPr>
            <p:spPr>
              <a:xfrm>
                <a:off x="1350962" y="5761037"/>
                <a:ext cx="52386" cy="22224"/>
              </a:xfrm>
              <a:custGeom>
                <a:avLst/>
                <a:gdLst/>
                <a:ahLst/>
                <a:cxnLst/>
                <a:rect l="0" t="0" r="0" b="0"/>
                <a:pathLst>
                  <a:path w="32" h="13" extrusionOk="0">
                    <a:moveTo>
                      <a:pt x="32" y="13"/>
                    </a:moveTo>
                    <a:lnTo>
                      <a:pt x="21" y="11"/>
                    </a:lnTo>
                    <a:lnTo>
                      <a:pt x="9" y="6"/>
                    </a:lnTo>
                    <a:lnTo>
                      <a:pt x="0" y="0"/>
                    </a:lnTo>
                    <a:lnTo>
                      <a:pt x="9" y="1"/>
                    </a:lnTo>
                    <a:lnTo>
                      <a:pt x="18" y="3"/>
                    </a:lnTo>
                    <a:lnTo>
                      <a:pt x="26" y="7"/>
                    </a:lnTo>
                    <a:lnTo>
                      <a:pt x="32" y="13"/>
                    </a:lnTo>
                  </a:path>
                </a:pathLst>
              </a:custGeom>
              <a:solidFill>
                <a:srgbClr val="3F5F00"/>
              </a:solidFill>
              <a:ln>
                <a:noFill/>
              </a:ln>
            </p:spPr>
            <p:txBody>
              <a:bodyPr lIns="91425" tIns="45700" rIns="91425" bIns="45700" anchor="t" anchorCtr="0">
                <a:noAutofit/>
              </a:bodyPr>
              <a:lstStyle/>
              <a:p>
                <a:pPr>
                  <a:spcBef>
                    <a:spcPts val="0"/>
                  </a:spcBef>
                  <a:buNone/>
                </a:pPr>
                <a:endParaRPr/>
              </a:p>
            </p:txBody>
          </p:sp>
        </p:grpSp>
        <p:grpSp>
          <p:nvGrpSpPr>
            <p:cNvPr id="717" name="Shape 717"/>
            <p:cNvGrpSpPr/>
            <p:nvPr/>
          </p:nvGrpSpPr>
          <p:grpSpPr>
            <a:xfrm>
              <a:off x="1700211" y="5699125"/>
              <a:ext cx="61913" cy="87312"/>
              <a:chOff x="1700211" y="5699125"/>
              <a:chExt cx="61913" cy="87312"/>
            </a:xfrm>
          </p:grpSpPr>
          <p:sp>
            <p:nvSpPr>
              <p:cNvPr id="718" name="Shape 718"/>
              <p:cNvSpPr/>
              <p:nvPr/>
            </p:nvSpPr>
            <p:spPr>
              <a:xfrm>
                <a:off x="1703386" y="5726112"/>
                <a:ext cx="55561" cy="55561"/>
              </a:xfrm>
              <a:custGeom>
                <a:avLst/>
                <a:gdLst/>
                <a:ahLst/>
                <a:cxnLst/>
                <a:rect l="0" t="0" r="0" b="0"/>
                <a:pathLst>
                  <a:path w="34" h="34" extrusionOk="0">
                    <a:moveTo>
                      <a:pt x="0" y="34"/>
                    </a:moveTo>
                    <a:lnTo>
                      <a:pt x="12" y="27"/>
                    </a:lnTo>
                    <a:lnTo>
                      <a:pt x="25" y="15"/>
                    </a:lnTo>
                    <a:lnTo>
                      <a:pt x="34" y="0"/>
                    </a:lnTo>
                    <a:lnTo>
                      <a:pt x="26" y="2"/>
                    </a:lnTo>
                    <a:lnTo>
                      <a:pt x="15" y="8"/>
                    </a:lnTo>
                    <a:lnTo>
                      <a:pt x="6" y="19"/>
                    </a:lnTo>
                    <a:lnTo>
                      <a:pt x="0" y="34"/>
                    </a:lnTo>
                  </a:path>
                </a:pathLst>
              </a:custGeom>
              <a:solidFill>
                <a:srgbClr val="3F5F00"/>
              </a:solidFill>
              <a:ln>
                <a:noFill/>
              </a:ln>
            </p:spPr>
            <p:txBody>
              <a:bodyPr lIns="91425" tIns="45700" rIns="91425" bIns="45700" anchor="t" anchorCtr="0">
                <a:noAutofit/>
              </a:bodyPr>
              <a:lstStyle/>
              <a:p>
                <a:pPr>
                  <a:spcBef>
                    <a:spcPts val="0"/>
                  </a:spcBef>
                  <a:buNone/>
                </a:pPr>
                <a:endParaRPr/>
              </a:p>
            </p:txBody>
          </p:sp>
          <p:sp>
            <p:nvSpPr>
              <p:cNvPr id="719" name="Shape 719"/>
              <p:cNvSpPr/>
              <p:nvPr/>
            </p:nvSpPr>
            <p:spPr>
              <a:xfrm>
                <a:off x="1700211" y="5699125"/>
                <a:ext cx="39686" cy="73024"/>
              </a:xfrm>
              <a:custGeom>
                <a:avLst/>
                <a:gdLst/>
                <a:ahLst/>
                <a:cxnLst/>
                <a:rect l="0" t="0" r="0" b="0"/>
                <a:pathLst>
                  <a:path w="24" h="45" extrusionOk="0">
                    <a:moveTo>
                      <a:pt x="0" y="45"/>
                    </a:moveTo>
                    <a:lnTo>
                      <a:pt x="10" y="32"/>
                    </a:lnTo>
                    <a:lnTo>
                      <a:pt x="17" y="21"/>
                    </a:lnTo>
                    <a:lnTo>
                      <a:pt x="20" y="12"/>
                    </a:lnTo>
                    <a:lnTo>
                      <a:pt x="24" y="0"/>
                    </a:lnTo>
                    <a:lnTo>
                      <a:pt x="16" y="6"/>
                    </a:lnTo>
                    <a:lnTo>
                      <a:pt x="10" y="12"/>
                    </a:lnTo>
                    <a:lnTo>
                      <a:pt x="5" y="22"/>
                    </a:lnTo>
                    <a:lnTo>
                      <a:pt x="1" y="33"/>
                    </a:lnTo>
                    <a:lnTo>
                      <a:pt x="0" y="45"/>
                    </a:lnTo>
                  </a:path>
                </a:pathLst>
              </a:custGeom>
              <a:solidFill>
                <a:srgbClr val="3F5F00"/>
              </a:solidFill>
              <a:ln>
                <a:noFill/>
              </a:ln>
            </p:spPr>
            <p:txBody>
              <a:bodyPr lIns="91425" tIns="45700" rIns="91425" bIns="45700" anchor="t" anchorCtr="0">
                <a:noAutofit/>
              </a:bodyPr>
              <a:lstStyle/>
              <a:p>
                <a:pPr>
                  <a:spcBef>
                    <a:spcPts val="0"/>
                  </a:spcBef>
                  <a:buNone/>
                </a:pPr>
                <a:endParaRPr/>
              </a:p>
            </p:txBody>
          </p:sp>
          <p:sp>
            <p:nvSpPr>
              <p:cNvPr id="720" name="Shape 720"/>
              <p:cNvSpPr/>
              <p:nvPr/>
            </p:nvSpPr>
            <p:spPr>
              <a:xfrm>
                <a:off x="1708150" y="5762625"/>
                <a:ext cx="53974" cy="23812"/>
              </a:xfrm>
              <a:custGeom>
                <a:avLst/>
                <a:gdLst/>
                <a:ahLst/>
                <a:cxnLst/>
                <a:rect l="0" t="0" r="0" b="0"/>
                <a:pathLst>
                  <a:path w="33" h="14" extrusionOk="0">
                    <a:moveTo>
                      <a:pt x="0" y="14"/>
                    </a:moveTo>
                    <a:lnTo>
                      <a:pt x="12" y="11"/>
                    </a:lnTo>
                    <a:lnTo>
                      <a:pt x="24" y="6"/>
                    </a:lnTo>
                    <a:lnTo>
                      <a:pt x="33" y="0"/>
                    </a:lnTo>
                    <a:lnTo>
                      <a:pt x="24" y="1"/>
                    </a:lnTo>
                    <a:lnTo>
                      <a:pt x="14" y="3"/>
                    </a:lnTo>
                    <a:lnTo>
                      <a:pt x="6" y="7"/>
                    </a:lnTo>
                    <a:lnTo>
                      <a:pt x="0" y="14"/>
                    </a:lnTo>
                  </a:path>
                </a:pathLst>
              </a:custGeom>
              <a:solidFill>
                <a:srgbClr val="3F5F00"/>
              </a:solidFill>
              <a:ln>
                <a:noFill/>
              </a:ln>
            </p:spPr>
            <p:txBody>
              <a:bodyPr lIns="91425" tIns="45700" rIns="91425" bIns="45700" anchor="t" anchorCtr="0">
                <a:noAutofit/>
              </a:bodyPr>
              <a:lstStyle/>
              <a:p>
                <a:pPr>
                  <a:spcBef>
                    <a:spcPts val="0"/>
                  </a:spcBef>
                  <a:buNone/>
                </a:pPr>
                <a:endParaRPr/>
              </a:p>
            </p:txBody>
          </p:sp>
        </p:grpSp>
      </p:grpSp>
      <p:grpSp>
        <p:nvGrpSpPr>
          <p:cNvPr id="721" name="Shape 721"/>
          <p:cNvGrpSpPr/>
          <p:nvPr/>
        </p:nvGrpSpPr>
        <p:grpSpPr>
          <a:xfrm>
            <a:off x="1230312" y="4476750"/>
            <a:ext cx="604836" cy="561975"/>
            <a:chOff x="1230312" y="5324475"/>
            <a:chExt cx="666749" cy="555625"/>
          </a:xfrm>
        </p:grpSpPr>
        <p:grpSp>
          <p:nvGrpSpPr>
            <p:cNvPr id="722" name="Shape 722"/>
            <p:cNvGrpSpPr/>
            <p:nvPr/>
          </p:nvGrpSpPr>
          <p:grpSpPr>
            <a:xfrm>
              <a:off x="1376362" y="5324475"/>
              <a:ext cx="368300" cy="522287"/>
              <a:chOff x="1376362" y="5324475"/>
              <a:chExt cx="368300" cy="522287"/>
            </a:xfrm>
          </p:grpSpPr>
          <p:grpSp>
            <p:nvGrpSpPr>
              <p:cNvPr id="723" name="Shape 723"/>
              <p:cNvGrpSpPr/>
              <p:nvPr/>
            </p:nvGrpSpPr>
            <p:grpSpPr>
              <a:xfrm>
                <a:off x="1376362" y="5324475"/>
                <a:ext cx="368300" cy="522287"/>
                <a:chOff x="1376362" y="5324475"/>
                <a:chExt cx="368300" cy="522287"/>
              </a:xfrm>
            </p:grpSpPr>
            <p:grpSp>
              <p:nvGrpSpPr>
                <p:cNvPr id="724" name="Shape 724"/>
                <p:cNvGrpSpPr/>
                <p:nvPr/>
              </p:nvGrpSpPr>
              <p:grpSpPr>
                <a:xfrm>
                  <a:off x="1376362" y="5324475"/>
                  <a:ext cx="368300" cy="107950"/>
                  <a:chOff x="1376362" y="5324475"/>
                  <a:chExt cx="368300" cy="107950"/>
                </a:xfrm>
              </p:grpSpPr>
              <p:sp>
                <p:nvSpPr>
                  <p:cNvPr id="725" name="Shape 725"/>
                  <p:cNvSpPr/>
                  <p:nvPr/>
                </p:nvSpPr>
                <p:spPr>
                  <a:xfrm>
                    <a:off x="1376362" y="5324475"/>
                    <a:ext cx="180975" cy="107950"/>
                  </a:xfrm>
                  <a:custGeom>
                    <a:avLst/>
                    <a:gdLst/>
                    <a:ahLst/>
                    <a:cxnLst/>
                    <a:rect l="0" t="0" r="0" b="0"/>
                    <a:pathLst>
                      <a:path w="113" h="67" extrusionOk="0">
                        <a:moveTo>
                          <a:pt x="0" y="0"/>
                        </a:moveTo>
                        <a:lnTo>
                          <a:pt x="113" y="0"/>
                        </a:lnTo>
                        <a:lnTo>
                          <a:pt x="113" y="67"/>
                        </a:lnTo>
                        <a:lnTo>
                          <a:pt x="32" y="67"/>
                        </a:lnTo>
                        <a:lnTo>
                          <a:pt x="32" y="32"/>
                        </a:lnTo>
                        <a:lnTo>
                          <a:pt x="31" y="27"/>
                        </a:lnTo>
                        <a:lnTo>
                          <a:pt x="28" y="24"/>
                        </a:lnTo>
                        <a:lnTo>
                          <a:pt x="23" y="22"/>
                        </a:lnTo>
                        <a:lnTo>
                          <a:pt x="0" y="22"/>
                        </a:lnTo>
                        <a:lnTo>
                          <a:pt x="0" y="0"/>
                        </a:lnTo>
                      </a:path>
                    </a:pathLst>
                  </a:custGeom>
                  <a:solidFill>
                    <a:srgbClr val="008000"/>
                  </a:solidFill>
                  <a:ln w="12700" cap="rnd">
                    <a:solidFill>
                      <a:srgbClr val="3F5F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726" name="Shape 726"/>
                  <p:cNvSpPr/>
                  <p:nvPr/>
                </p:nvSpPr>
                <p:spPr>
                  <a:xfrm>
                    <a:off x="1563687" y="5324475"/>
                    <a:ext cx="180975" cy="107950"/>
                  </a:xfrm>
                  <a:custGeom>
                    <a:avLst/>
                    <a:gdLst/>
                    <a:ahLst/>
                    <a:cxnLst/>
                    <a:rect l="0" t="0" r="0" b="0"/>
                    <a:pathLst>
                      <a:path w="113" h="67" extrusionOk="0">
                        <a:moveTo>
                          <a:pt x="113" y="0"/>
                        </a:moveTo>
                        <a:lnTo>
                          <a:pt x="0" y="0"/>
                        </a:lnTo>
                        <a:lnTo>
                          <a:pt x="0" y="67"/>
                        </a:lnTo>
                        <a:lnTo>
                          <a:pt x="81" y="67"/>
                        </a:lnTo>
                        <a:lnTo>
                          <a:pt x="81" y="32"/>
                        </a:lnTo>
                        <a:lnTo>
                          <a:pt x="82" y="27"/>
                        </a:lnTo>
                        <a:lnTo>
                          <a:pt x="85" y="24"/>
                        </a:lnTo>
                        <a:lnTo>
                          <a:pt x="90" y="22"/>
                        </a:lnTo>
                        <a:lnTo>
                          <a:pt x="113" y="22"/>
                        </a:lnTo>
                        <a:lnTo>
                          <a:pt x="113" y="0"/>
                        </a:lnTo>
                      </a:path>
                    </a:pathLst>
                  </a:custGeom>
                  <a:solidFill>
                    <a:srgbClr val="008000"/>
                  </a:solidFill>
                  <a:ln w="12700" cap="rnd">
                    <a:solidFill>
                      <a:srgbClr val="3F5F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grpSp>
            <p:sp>
              <p:nvSpPr>
                <p:cNvPr id="727" name="Shape 727"/>
                <p:cNvSpPr/>
                <p:nvPr/>
              </p:nvSpPr>
              <p:spPr>
                <a:xfrm>
                  <a:off x="1389062" y="5327650"/>
                  <a:ext cx="334961" cy="519112"/>
                </a:xfrm>
                <a:prstGeom prst="ellipse">
                  <a:avLst/>
                </a:prstGeom>
                <a:solidFill>
                  <a:srgbClr val="3F5F00"/>
                </a:solidFill>
                <a:ln w="12700" cap="rnd">
                  <a:solidFill>
                    <a:srgbClr val="DFFFBF"/>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grpSp>
          <p:grpSp>
            <p:nvGrpSpPr>
              <p:cNvPr id="728" name="Shape 728"/>
              <p:cNvGrpSpPr/>
              <p:nvPr/>
            </p:nvGrpSpPr>
            <p:grpSpPr>
              <a:xfrm>
                <a:off x="1392237" y="5343525"/>
                <a:ext cx="319087" cy="457200"/>
                <a:chOff x="1392237" y="5343525"/>
                <a:chExt cx="319087" cy="457200"/>
              </a:xfrm>
            </p:grpSpPr>
            <p:sp>
              <p:nvSpPr>
                <p:cNvPr id="729" name="Shape 729"/>
                <p:cNvSpPr/>
                <p:nvPr/>
              </p:nvSpPr>
              <p:spPr>
                <a:xfrm>
                  <a:off x="1609725" y="5618162"/>
                  <a:ext cx="101599" cy="182561"/>
                </a:xfrm>
                <a:custGeom>
                  <a:avLst/>
                  <a:gdLst/>
                  <a:ahLst/>
                  <a:cxnLst/>
                  <a:rect l="0" t="0" r="0" b="0"/>
                  <a:pathLst>
                    <a:path w="63" h="114" extrusionOk="0">
                      <a:moveTo>
                        <a:pt x="0" y="0"/>
                      </a:moveTo>
                      <a:lnTo>
                        <a:pt x="13" y="7"/>
                      </a:lnTo>
                      <a:lnTo>
                        <a:pt x="14" y="22"/>
                      </a:lnTo>
                      <a:lnTo>
                        <a:pt x="31" y="31"/>
                      </a:lnTo>
                      <a:lnTo>
                        <a:pt x="51" y="36"/>
                      </a:lnTo>
                      <a:lnTo>
                        <a:pt x="63" y="43"/>
                      </a:lnTo>
                      <a:lnTo>
                        <a:pt x="61" y="50"/>
                      </a:lnTo>
                      <a:lnTo>
                        <a:pt x="59" y="59"/>
                      </a:lnTo>
                      <a:lnTo>
                        <a:pt x="54" y="69"/>
                      </a:lnTo>
                      <a:lnTo>
                        <a:pt x="51" y="78"/>
                      </a:lnTo>
                      <a:lnTo>
                        <a:pt x="47" y="85"/>
                      </a:lnTo>
                      <a:lnTo>
                        <a:pt x="43" y="94"/>
                      </a:lnTo>
                      <a:lnTo>
                        <a:pt x="35" y="105"/>
                      </a:lnTo>
                      <a:lnTo>
                        <a:pt x="29" y="114"/>
                      </a:lnTo>
                      <a:lnTo>
                        <a:pt x="9" y="32"/>
                      </a:lnTo>
                      <a:lnTo>
                        <a:pt x="1" y="21"/>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730" name="Shape 730"/>
                <p:cNvSpPr/>
                <p:nvPr/>
              </p:nvSpPr>
              <p:spPr>
                <a:xfrm>
                  <a:off x="1504950" y="5594350"/>
                  <a:ext cx="146049" cy="206375"/>
                </a:xfrm>
                <a:custGeom>
                  <a:avLst/>
                  <a:gdLst/>
                  <a:ahLst/>
                  <a:cxnLst/>
                  <a:rect l="0" t="0" r="0" b="0"/>
                  <a:pathLst>
                    <a:path w="91" h="129" extrusionOk="0">
                      <a:moveTo>
                        <a:pt x="91" y="129"/>
                      </a:moveTo>
                      <a:lnTo>
                        <a:pt x="51" y="129"/>
                      </a:lnTo>
                      <a:lnTo>
                        <a:pt x="33" y="129"/>
                      </a:lnTo>
                      <a:lnTo>
                        <a:pt x="33" y="105"/>
                      </a:lnTo>
                      <a:lnTo>
                        <a:pt x="26" y="73"/>
                      </a:lnTo>
                      <a:lnTo>
                        <a:pt x="17" y="42"/>
                      </a:lnTo>
                      <a:lnTo>
                        <a:pt x="17" y="24"/>
                      </a:lnTo>
                      <a:lnTo>
                        <a:pt x="6" y="14"/>
                      </a:lnTo>
                      <a:lnTo>
                        <a:pt x="0" y="0"/>
                      </a:lnTo>
                      <a:lnTo>
                        <a:pt x="11" y="8"/>
                      </a:lnTo>
                      <a:lnTo>
                        <a:pt x="23" y="15"/>
                      </a:lnTo>
                      <a:lnTo>
                        <a:pt x="36" y="18"/>
                      </a:lnTo>
                      <a:lnTo>
                        <a:pt x="42" y="21"/>
                      </a:lnTo>
                      <a:lnTo>
                        <a:pt x="48" y="21"/>
                      </a:lnTo>
                      <a:lnTo>
                        <a:pt x="56" y="18"/>
                      </a:lnTo>
                      <a:lnTo>
                        <a:pt x="62" y="15"/>
                      </a:lnTo>
                      <a:lnTo>
                        <a:pt x="62" y="35"/>
                      </a:lnTo>
                      <a:lnTo>
                        <a:pt x="71" y="47"/>
                      </a:lnTo>
                      <a:lnTo>
                        <a:pt x="83" y="96"/>
                      </a:lnTo>
                      <a:lnTo>
                        <a:pt x="91" y="129"/>
                      </a:lnTo>
                    </a:path>
                  </a:pathLst>
                </a:custGeom>
                <a:solidFill>
                  <a:srgbClr val="DFFFBF"/>
                </a:solidFill>
                <a:ln>
                  <a:noFill/>
                </a:ln>
              </p:spPr>
              <p:txBody>
                <a:bodyPr lIns="91425" tIns="45700" rIns="91425" bIns="45700" anchor="t" anchorCtr="0">
                  <a:noAutofit/>
                </a:bodyPr>
                <a:lstStyle/>
                <a:p>
                  <a:pPr>
                    <a:spcBef>
                      <a:spcPts val="0"/>
                    </a:spcBef>
                    <a:buNone/>
                  </a:pPr>
                  <a:endParaRPr/>
                </a:p>
              </p:txBody>
            </p:sp>
            <p:sp>
              <p:nvSpPr>
                <p:cNvPr id="731" name="Shape 731"/>
                <p:cNvSpPr/>
                <p:nvPr/>
              </p:nvSpPr>
              <p:spPr>
                <a:xfrm>
                  <a:off x="1481137" y="5360987"/>
                  <a:ext cx="155575" cy="257174"/>
                </a:xfrm>
                <a:custGeom>
                  <a:avLst/>
                  <a:gdLst/>
                  <a:ahLst/>
                  <a:cxnLst/>
                  <a:rect l="0" t="0" r="0" b="0"/>
                  <a:pathLst>
                    <a:path w="97" h="161" extrusionOk="0">
                      <a:moveTo>
                        <a:pt x="11" y="126"/>
                      </a:moveTo>
                      <a:lnTo>
                        <a:pt x="9" y="108"/>
                      </a:lnTo>
                      <a:lnTo>
                        <a:pt x="3" y="87"/>
                      </a:lnTo>
                      <a:lnTo>
                        <a:pt x="0" y="54"/>
                      </a:lnTo>
                      <a:lnTo>
                        <a:pt x="13" y="21"/>
                      </a:lnTo>
                      <a:lnTo>
                        <a:pt x="29" y="7"/>
                      </a:lnTo>
                      <a:lnTo>
                        <a:pt x="49" y="1"/>
                      </a:lnTo>
                      <a:lnTo>
                        <a:pt x="67" y="0"/>
                      </a:lnTo>
                      <a:lnTo>
                        <a:pt x="82" y="10"/>
                      </a:lnTo>
                      <a:lnTo>
                        <a:pt x="93" y="36"/>
                      </a:lnTo>
                      <a:lnTo>
                        <a:pt x="97" y="57"/>
                      </a:lnTo>
                      <a:lnTo>
                        <a:pt x="96" y="86"/>
                      </a:lnTo>
                      <a:lnTo>
                        <a:pt x="94" y="108"/>
                      </a:lnTo>
                      <a:lnTo>
                        <a:pt x="93" y="117"/>
                      </a:lnTo>
                      <a:lnTo>
                        <a:pt x="91" y="126"/>
                      </a:lnTo>
                      <a:lnTo>
                        <a:pt x="86" y="134"/>
                      </a:lnTo>
                      <a:lnTo>
                        <a:pt x="80" y="138"/>
                      </a:lnTo>
                      <a:lnTo>
                        <a:pt x="75" y="141"/>
                      </a:lnTo>
                      <a:lnTo>
                        <a:pt x="76" y="155"/>
                      </a:lnTo>
                      <a:lnTo>
                        <a:pt x="70" y="158"/>
                      </a:lnTo>
                      <a:lnTo>
                        <a:pt x="63" y="161"/>
                      </a:lnTo>
                      <a:lnTo>
                        <a:pt x="50" y="160"/>
                      </a:lnTo>
                      <a:lnTo>
                        <a:pt x="40" y="155"/>
                      </a:lnTo>
                      <a:lnTo>
                        <a:pt x="24" y="147"/>
                      </a:lnTo>
                      <a:lnTo>
                        <a:pt x="14" y="140"/>
                      </a:lnTo>
                      <a:lnTo>
                        <a:pt x="11" y="126"/>
                      </a:lnTo>
                    </a:path>
                  </a:pathLst>
                </a:custGeom>
                <a:solidFill>
                  <a:srgbClr val="BFFFBF"/>
                </a:solidFill>
                <a:ln>
                  <a:noFill/>
                </a:ln>
              </p:spPr>
              <p:txBody>
                <a:bodyPr lIns="91425" tIns="45700" rIns="91425" bIns="45700" anchor="t" anchorCtr="0">
                  <a:noAutofit/>
                </a:bodyPr>
                <a:lstStyle/>
                <a:p>
                  <a:pPr>
                    <a:spcBef>
                      <a:spcPts val="0"/>
                    </a:spcBef>
                    <a:buNone/>
                  </a:pPr>
                  <a:endParaRPr/>
                </a:p>
              </p:txBody>
            </p:sp>
            <p:sp>
              <p:nvSpPr>
                <p:cNvPr id="732" name="Shape 732"/>
                <p:cNvSpPr/>
                <p:nvPr/>
              </p:nvSpPr>
              <p:spPr>
                <a:xfrm>
                  <a:off x="1481137" y="5470525"/>
                  <a:ext cx="112712" cy="173036"/>
                </a:xfrm>
                <a:custGeom>
                  <a:avLst/>
                  <a:gdLst/>
                  <a:ahLst/>
                  <a:cxnLst/>
                  <a:rect l="0" t="0" r="0" b="0"/>
                  <a:pathLst>
                    <a:path w="70" h="108" extrusionOk="0">
                      <a:moveTo>
                        <a:pt x="22" y="0"/>
                      </a:moveTo>
                      <a:lnTo>
                        <a:pt x="26" y="21"/>
                      </a:lnTo>
                      <a:lnTo>
                        <a:pt x="29" y="36"/>
                      </a:lnTo>
                      <a:lnTo>
                        <a:pt x="32" y="49"/>
                      </a:lnTo>
                      <a:lnTo>
                        <a:pt x="39" y="62"/>
                      </a:lnTo>
                      <a:lnTo>
                        <a:pt x="40" y="65"/>
                      </a:lnTo>
                      <a:lnTo>
                        <a:pt x="45" y="69"/>
                      </a:lnTo>
                      <a:lnTo>
                        <a:pt x="48" y="72"/>
                      </a:lnTo>
                      <a:lnTo>
                        <a:pt x="55" y="74"/>
                      </a:lnTo>
                      <a:lnTo>
                        <a:pt x="58" y="75"/>
                      </a:lnTo>
                      <a:lnTo>
                        <a:pt x="62" y="76"/>
                      </a:lnTo>
                      <a:lnTo>
                        <a:pt x="66" y="76"/>
                      </a:lnTo>
                      <a:lnTo>
                        <a:pt x="70" y="74"/>
                      </a:lnTo>
                      <a:lnTo>
                        <a:pt x="66" y="81"/>
                      </a:lnTo>
                      <a:lnTo>
                        <a:pt x="57" y="88"/>
                      </a:lnTo>
                      <a:lnTo>
                        <a:pt x="52" y="94"/>
                      </a:lnTo>
                      <a:lnTo>
                        <a:pt x="48" y="101"/>
                      </a:lnTo>
                      <a:lnTo>
                        <a:pt x="44" y="106"/>
                      </a:lnTo>
                      <a:lnTo>
                        <a:pt x="35" y="108"/>
                      </a:lnTo>
                      <a:lnTo>
                        <a:pt x="23" y="108"/>
                      </a:lnTo>
                      <a:lnTo>
                        <a:pt x="5" y="92"/>
                      </a:lnTo>
                      <a:lnTo>
                        <a:pt x="0" y="79"/>
                      </a:lnTo>
                      <a:lnTo>
                        <a:pt x="7" y="52"/>
                      </a:lnTo>
                      <a:lnTo>
                        <a:pt x="11" y="24"/>
                      </a:lnTo>
                      <a:lnTo>
                        <a:pt x="22" y="0"/>
                      </a:lnTo>
                    </a:path>
                  </a:pathLst>
                </a:custGeom>
                <a:solidFill>
                  <a:srgbClr val="3F5F00"/>
                </a:solidFill>
                <a:ln>
                  <a:noFill/>
                </a:ln>
              </p:spPr>
              <p:txBody>
                <a:bodyPr lIns="91425" tIns="45700" rIns="91425" bIns="45700" anchor="t" anchorCtr="0">
                  <a:noAutofit/>
                </a:bodyPr>
                <a:lstStyle/>
                <a:p>
                  <a:pPr>
                    <a:spcBef>
                      <a:spcPts val="0"/>
                    </a:spcBef>
                    <a:buNone/>
                  </a:pPr>
                  <a:endParaRPr/>
                </a:p>
              </p:txBody>
            </p:sp>
            <p:grpSp>
              <p:nvGrpSpPr>
                <p:cNvPr id="733" name="Shape 733"/>
                <p:cNvGrpSpPr/>
                <p:nvPr/>
              </p:nvGrpSpPr>
              <p:grpSpPr>
                <a:xfrm>
                  <a:off x="1549400" y="5441950"/>
                  <a:ext cx="76199" cy="96836"/>
                  <a:chOff x="1549400" y="5441950"/>
                  <a:chExt cx="76199" cy="96836"/>
                </a:xfrm>
              </p:grpSpPr>
              <p:sp>
                <p:nvSpPr>
                  <p:cNvPr id="734" name="Shape 734"/>
                  <p:cNvSpPr/>
                  <p:nvPr/>
                </p:nvSpPr>
                <p:spPr>
                  <a:xfrm>
                    <a:off x="1584325" y="5534025"/>
                    <a:ext cx="28574" cy="4761"/>
                  </a:xfrm>
                  <a:custGeom>
                    <a:avLst/>
                    <a:gdLst/>
                    <a:ahLst/>
                    <a:cxnLst/>
                    <a:rect l="0" t="0" r="0" b="0"/>
                    <a:pathLst>
                      <a:path w="17" h="2" extrusionOk="0">
                        <a:moveTo>
                          <a:pt x="0" y="1"/>
                        </a:moveTo>
                        <a:lnTo>
                          <a:pt x="1" y="2"/>
                        </a:lnTo>
                        <a:lnTo>
                          <a:pt x="4" y="2"/>
                        </a:lnTo>
                        <a:lnTo>
                          <a:pt x="7" y="2"/>
                        </a:lnTo>
                        <a:lnTo>
                          <a:pt x="9" y="2"/>
                        </a:lnTo>
                        <a:lnTo>
                          <a:pt x="12" y="2"/>
                        </a:lnTo>
                        <a:lnTo>
                          <a:pt x="14" y="2"/>
                        </a:lnTo>
                        <a:lnTo>
                          <a:pt x="16" y="2"/>
                        </a:lnTo>
                        <a:lnTo>
                          <a:pt x="17" y="1"/>
                        </a:lnTo>
                        <a:lnTo>
                          <a:pt x="15" y="0"/>
                        </a:lnTo>
                        <a:lnTo>
                          <a:pt x="10" y="0"/>
                        </a:lnTo>
                        <a:lnTo>
                          <a:pt x="5" y="0"/>
                        </a:lnTo>
                        <a:lnTo>
                          <a:pt x="2" y="0"/>
                        </a:lnTo>
                        <a:lnTo>
                          <a:pt x="0" y="1"/>
                        </a:lnTo>
                      </a:path>
                    </a:pathLst>
                  </a:custGeom>
                  <a:solidFill>
                    <a:srgbClr val="3F5F00"/>
                  </a:solidFill>
                  <a:ln>
                    <a:noFill/>
                  </a:ln>
                </p:spPr>
                <p:txBody>
                  <a:bodyPr lIns="91425" tIns="45700" rIns="91425" bIns="45700" anchor="t" anchorCtr="0">
                    <a:noAutofit/>
                  </a:bodyPr>
                  <a:lstStyle/>
                  <a:p>
                    <a:pPr>
                      <a:spcBef>
                        <a:spcPts val="0"/>
                      </a:spcBef>
                      <a:buNone/>
                    </a:pPr>
                    <a:endParaRPr/>
                  </a:p>
                </p:txBody>
              </p:sp>
              <p:sp>
                <p:nvSpPr>
                  <p:cNvPr id="735" name="Shape 735"/>
                  <p:cNvSpPr/>
                  <p:nvPr/>
                </p:nvSpPr>
                <p:spPr>
                  <a:xfrm>
                    <a:off x="1584325" y="5510212"/>
                    <a:ext cx="23812" cy="3175"/>
                  </a:xfrm>
                  <a:custGeom>
                    <a:avLst/>
                    <a:gdLst/>
                    <a:ahLst/>
                    <a:cxnLst/>
                    <a:rect l="0" t="0" r="0" b="0"/>
                    <a:pathLst>
                      <a:path w="14" h="1" extrusionOk="0">
                        <a:moveTo>
                          <a:pt x="3" y="1"/>
                        </a:moveTo>
                        <a:lnTo>
                          <a:pt x="1" y="1"/>
                        </a:lnTo>
                        <a:lnTo>
                          <a:pt x="0" y="1"/>
                        </a:lnTo>
                        <a:lnTo>
                          <a:pt x="1" y="0"/>
                        </a:lnTo>
                        <a:lnTo>
                          <a:pt x="3" y="0"/>
                        </a:lnTo>
                        <a:lnTo>
                          <a:pt x="5" y="0"/>
                        </a:lnTo>
                        <a:lnTo>
                          <a:pt x="7" y="0"/>
                        </a:lnTo>
                        <a:lnTo>
                          <a:pt x="9" y="0"/>
                        </a:lnTo>
                        <a:lnTo>
                          <a:pt x="11" y="0"/>
                        </a:lnTo>
                        <a:lnTo>
                          <a:pt x="12" y="0"/>
                        </a:lnTo>
                        <a:lnTo>
                          <a:pt x="13" y="0"/>
                        </a:lnTo>
                        <a:lnTo>
                          <a:pt x="14" y="1"/>
                        </a:lnTo>
                        <a:lnTo>
                          <a:pt x="12" y="1"/>
                        </a:lnTo>
                        <a:lnTo>
                          <a:pt x="11" y="1"/>
                        </a:lnTo>
                        <a:lnTo>
                          <a:pt x="9" y="1"/>
                        </a:lnTo>
                        <a:lnTo>
                          <a:pt x="8" y="1"/>
                        </a:lnTo>
                        <a:lnTo>
                          <a:pt x="7" y="1"/>
                        </a:lnTo>
                        <a:lnTo>
                          <a:pt x="5" y="1"/>
                        </a:lnTo>
                        <a:lnTo>
                          <a:pt x="3" y="1"/>
                        </a:lnTo>
                      </a:path>
                    </a:pathLst>
                  </a:custGeom>
                  <a:solidFill>
                    <a:srgbClr val="3F5F00"/>
                  </a:solidFill>
                  <a:ln>
                    <a:noFill/>
                  </a:ln>
                </p:spPr>
                <p:txBody>
                  <a:bodyPr lIns="91425" tIns="45700" rIns="91425" bIns="45700" anchor="t" anchorCtr="0">
                    <a:noAutofit/>
                  </a:bodyPr>
                  <a:lstStyle/>
                  <a:p>
                    <a:pPr>
                      <a:spcBef>
                        <a:spcPts val="0"/>
                      </a:spcBef>
                      <a:buNone/>
                    </a:pPr>
                    <a:endParaRPr/>
                  </a:p>
                </p:txBody>
              </p:sp>
              <p:sp>
                <p:nvSpPr>
                  <p:cNvPr id="736" name="Shape 736"/>
                  <p:cNvSpPr/>
                  <p:nvPr/>
                </p:nvSpPr>
                <p:spPr>
                  <a:xfrm>
                    <a:off x="1549400" y="5441950"/>
                    <a:ext cx="44450" cy="53974"/>
                  </a:xfrm>
                  <a:custGeom>
                    <a:avLst/>
                    <a:gdLst/>
                    <a:ahLst/>
                    <a:cxnLst/>
                    <a:rect l="0" t="0" r="0" b="0"/>
                    <a:pathLst>
                      <a:path w="27" h="33" extrusionOk="0">
                        <a:moveTo>
                          <a:pt x="0" y="6"/>
                        </a:moveTo>
                        <a:lnTo>
                          <a:pt x="3" y="2"/>
                        </a:lnTo>
                        <a:lnTo>
                          <a:pt x="8" y="1"/>
                        </a:lnTo>
                        <a:lnTo>
                          <a:pt x="12" y="0"/>
                        </a:lnTo>
                        <a:lnTo>
                          <a:pt x="17" y="0"/>
                        </a:lnTo>
                        <a:lnTo>
                          <a:pt x="20" y="2"/>
                        </a:lnTo>
                        <a:lnTo>
                          <a:pt x="23" y="7"/>
                        </a:lnTo>
                        <a:lnTo>
                          <a:pt x="25" y="16"/>
                        </a:lnTo>
                        <a:lnTo>
                          <a:pt x="26" y="24"/>
                        </a:lnTo>
                        <a:lnTo>
                          <a:pt x="27" y="33"/>
                        </a:lnTo>
                        <a:lnTo>
                          <a:pt x="24" y="31"/>
                        </a:lnTo>
                        <a:lnTo>
                          <a:pt x="22" y="31"/>
                        </a:lnTo>
                        <a:lnTo>
                          <a:pt x="19" y="32"/>
                        </a:lnTo>
                        <a:lnTo>
                          <a:pt x="20" y="23"/>
                        </a:lnTo>
                        <a:lnTo>
                          <a:pt x="22" y="14"/>
                        </a:lnTo>
                        <a:lnTo>
                          <a:pt x="21" y="9"/>
                        </a:lnTo>
                        <a:lnTo>
                          <a:pt x="18" y="5"/>
                        </a:lnTo>
                        <a:lnTo>
                          <a:pt x="10" y="3"/>
                        </a:lnTo>
                        <a:lnTo>
                          <a:pt x="0" y="6"/>
                        </a:lnTo>
                      </a:path>
                    </a:pathLst>
                  </a:custGeom>
                  <a:solidFill>
                    <a:srgbClr val="3F5F00"/>
                  </a:solidFill>
                  <a:ln>
                    <a:noFill/>
                  </a:ln>
                </p:spPr>
                <p:txBody>
                  <a:bodyPr lIns="91425" tIns="45700" rIns="91425" bIns="45700" anchor="t" anchorCtr="0">
                    <a:noAutofit/>
                  </a:bodyPr>
                  <a:lstStyle/>
                  <a:p>
                    <a:pPr>
                      <a:spcBef>
                        <a:spcPts val="0"/>
                      </a:spcBef>
                      <a:buNone/>
                    </a:pPr>
                    <a:endParaRPr/>
                  </a:p>
                </p:txBody>
              </p:sp>
              <p:sp>
                <p:nvSpPr>
                  <p:cNvPr id="737" name="Shape 737"/>
                  <p:cNvSpPr/>
                  <p:nvPr/>
                </p:nvSpPr>
                <p:spPr>
                  <a:xfrm>
                    <a:off x="1562100" y="5454650"/>
                    <a:ext cx="14286" cy="4761"/>
                  </a:xfrm>
                  <a:custGeom>
                    <a:avLst/>
                    <a:gdLst/>
                    <a:ahLst/>
                    <a:cxnLst/>
                    <a:rect l="0" t="0" r="0" b="0"/>
                    <a:pathLst>
                      <a:path w="8" h="2" extrusionOk="0">
                        <a:moveTo>
                          <a:pt x="0" y="1"/>
                        </a:moveTo>
                        <a:lnTo>
                          <a:pt x="1" y="2"/>
                        </a:lnTo>
                        <a:lnTo>
                          <a:pt x="4" y="2"/>
                        </a:lnTo>
                        <a:lnTo>
                          <a:pt x="5" y="2"/>
                        </a:lnTo>
                        <a:lnTo>
                          <a:pt x="7" y="1"/>
                        </a:lnTo>
                        <a:lnTo>
                          <a:pt x="8" y="1"/>
                        </a:lnTo>
                        <a:lnTo>
                          <a:pt x="6" y="0"/>
                        </a:lnTo>
                        <a:lnTo>
                          <a:pt x="4" y="0"/>
                        </a:lnTo>
                        <a:lnTo>
                          <a:pt x="2" y="0"/>
                        </a:lnTo>
                        <a:lnTo>
                          <a:pt x="0" y="1"/>
                        </a:lnTo>
                      </a:path>
                    </a:pathLst>
                  </a:custGeom>
                  <a:solidFill>
                    <a:srgbClr val="3F5F00"/>
                  </a:solidFill>
                  <a:ln>
                    <a:noFill/>
                  </a:ln>
                </p:spPr>
                <p:txBody>
                  <a:bodyPr lIns="91425" tIns="45700" rIns="91425" bIns="45700" anchor="t" anchorCtr="0">
                    <a:noAutofit/>
                  </a:bodyPr>
                  <a:lstStyle/>
                  <a:p>
                    <a:pPr>
                      <a:spcBef>
                        <a:spcPts val="0"/>
                      </a:spcBef>
                      <a:buNone/>
                    </a:pPr>
                    <a:endParaRPr/>
                  </a:p>
                </p:txBody>
              </p:sp>
              <p:sp>
                <p:nvSpPr>
                  <p:cNvPr id="738" name="Shape 738"/>
                  <p:cNvSpPr/>
                  <p:nvPr/>
                </p:nvSpPr>
                <p:spPr>
                  <a:xfrm>
                    <a:off x="1611312" y="5453062"/>
                    <a:ext cx="14286" cy="4761"/>
                  </a:xfrm>
                  <a:custGeom>
                    <a:avLst/>
                    <a:gdLst/>
                    <a:ahLst/>
                    <a:cxnLst/>
                    <a:rect l="0" t="0" r="0" b="0"/>
                    <a:pathLst>
                      <a:path w="8" h="2" extrusionOk="0">
                        <a:moveTo>
                          <a:pt x="8" y="1"/>
                        </a:moveTo>
                        <a:lnTo>
                          <a:pt x="7" y="1"/>
                        </a:lnTo>
                        <a:lnTo>
                          <a:pt x="5" y="2"/>
                        </a:lnTo>
                        <a:lnTo>
                          <a:pt x="3" y="2"/>
                        </a:lnTo>
                        <a:lnTo>
                          <a:pt x="1" y="1"/>
                        </a:lnTo>
                        <a:lnTo>
                          <a:pt x="0" y="1"/>
                        </a:lnTo>
                        <a:lnTo>
                          <a:pt x="2" y="0"/>
                        </a:lnTo>
                        <a:lnTo>
                          <a:pt x="4" y="0"/>
                        </a:lnTo>
                        <a:lnTo>
                          <a:pt x="6" y="0"/>
                        </a:lnTo>
                        <a:lnTo>
                          <a:pt x="8" y="1"/>
                        </a:lnTo>
                      </a:path>
                    </a:pathLst>
                  </a:custGeom>
                  <a:solidFill>
                    <a:srgbClr val="3F5F00"/>
                  </a:solidFill>
                  <a:ln>
                    <a:noFill/>
                  </a:ln>
                </p:spPr>
                <p:txBody>
                  <a:bodyPr lIns="91425" tIns="45700" rIns="91425" bIns="45700" anchor="t" anchorCtr="0">
                    <a:noAutofit/>
                  </a:bodyPr>
                  <a:lstStyle/>
                  <a:p>
                    <a:pPr>
                      <a:spcBef>
                        <a:spcPts val="0"/>
                      </a:spcBef>
                      <a:buNone/>
                    </a:pPr>
                    <a:endParaRPr/>
                  </a:p>
                </p:txBody>
              </p:sp>
            </p:grpSp>
            <p:sp>
              <p:nvSpPr>
                <p:cNvPr id="739" name="Shape 739"/>
                <p:cNvSpPr/>
                <p:nvPr/>
              </p:nvSpPr>
              <p:spPr>
                <a:xfrm>
                  <a:off x="1428750" y="5343525"/>
                  <a:ext cx="241299" cy="207962"/>
                </a:xfrm>
                <a:custGeom>
                  <a:avLst/>
                  <a:gdLst/>
                  <a:ahLst/>
                  <a:cxnLst/>
                  <a:rect l="0" t="0" r="0" b="0"/>
                  <a:pathLst>
                    <a:path w="151" h="130" extrusionOk="0">
                      <a:moveTo>
                        <a:pt x="75" y="3"/>
                      </a:moveTo>
                      <a:lnTo>
                        <a:pt x="59" y="5"/>
                      </a:lnTo>
                      <a:lnTo>
                        <a:pt x="46" y="12"/>
                      </a:lnTo>
                      <a:lnTo>
                        <a:pt x="29" y="26"/>
                      </a:lnTo>
                      <a:lnTo>
                        <a:pt x="20" y="47"/>
                      </a:lnTo>
                      <a:lnTo>
                        <a:pt x="13" y="62"/>
                      </a:lnTo>
                      <a:lnTo>
                        <a:pt x="4" y="73"/>
                      </a:lnTo>
                      <a:lnTo>
                        <a:pt x="0" y="82"/>
                      </a:lnTo>
                      <a:lnTo>
                        <a:pt x="6" y="95"/>
                      </a:lnTo>
                      <a:lnTo>
                        <a:pt x="12" y="104"/>
                      </a:lnTo>
                      <a:lnTo>
                        <a:pt x="25" y="109"/>
                      </a:lnTo>
                      <a:lnTo>
                        <a:pt x="38" y="116"/>
                      </a:lnTo>
                      <a:lnTo>
                        <a:pt x="43" y="122"/>
                      </a:lnTo>
                      <a:lnTo>
                        <a:pt x="57" y="130"/>
                      </a:lnTo>
                      <a:lnTo>
                        <a:pt x="64" y="126"/>
                      </a:lnTo>
                      <a:lnTo>
                        <a:pt x="61" y="88"/>
                      </a:lnTo>
                      <a:lnTo>
                        <a:pt x="65" y="57"/>
                      </a:lnTo>
                      <a:lnTo>
                        <a:pt x="72" y="37"/>
                      </a:lnTo>
                      <a:lnTo>
                        <a:pt x="85" y="24"/>
                      </a:lnTo>
                      <a:lnTo>
                        <a:pt x="93" y="21"/>
                      </a:lnTo>
                      <a:lnTo>
                        <a:pt x="103" y="22"/>
                      </a:lnTo>
                      <a:lnTo>
                        <a:pt x="111" y="26"/>
                      </a:lnTo>
                      <a:lnTo>
                        <a:pt x="121" y="34"/>
                      </a:lnTo>
                      <a:lnTo>
                        <a:pt x="124" y="41"/>
                      </a:lnTo>
                      <a:lnTo>
                        <a:pt x="128" y="50"/>
                      </a:lnTo>
                      <a:lnTo>
                        <a:pt x="129" y="58"/>
                      </a:lnTo>
                      <a:lnTo>
                        <a:pt x="127" y="66"/>
                      </a:lnTo>
                      <a:lnTo>
                        <a:pt x="127" y="73"/>
                      </a:lnTo>
                      <a:lnTo>
                        <a:pt x="130" y="90"/>
                      </a:lnTo>
                      <a:lnTo>
                        <a:pt x="128" y="100"/>
                      </a:lnTo>
                      <a:lnTo>
                        <a:pt x="128" y="111"/>
                      </a:lnTo>
                      <a:lnTo>
                        <a:pt x="140" y="113"/>
                      </a:lnTo>
                      <a:lnTo>
                        <a:pt x="147" y="108"/>
                      </a:lnTo>
                      <a:lnTo>
                        <a:pt x="151" y="99"/>
                      </a:lnTo>
                      <a:lnTo>
                        <a:pt x="149" y="82"/>
                      </a:lnTo>
                      <a:lnTo>
                        <a:pt x="142" y="65"/>
                      </a:lnTo>
                      <a:lnTo>
                        <a:pt x="132" y="47"/>
                      </a:lnTo>
                      <a:lnTo>
                        <a:pt x="126" y="32"/>
                      </a:lnTo>
                      <a:lnTo>
                        <a:pt x="120" y="20"/>
                      </a:lnTo>
                      <a:lnTo>
                        <a:pt x="114" y="13"/>
                      </a:lnTo>
                      <a:lnTo>
                        <a:pt x="104" y="7"/>
                      </a:lnTo>
                      <a:lnTo>
                        <a:pt x="86" y="0"/>
                      </a:lnTo>
                      <a:lnTo>
                        <a:pt x="75" y="3"/>
                      </a:lnTo>
                    </a:path>
                  </a:pathLst>
                </a:custGeom>
                <a:solidFill>
                  <a:srgbClr val="9FFF9F"/>
                </a:solidFill>
                <a:ln>
                  <a:noFill/>
                </a:ln>
              </p:spPr>
              <p:txBody>
                <a:bodyPr lIns="91425" tIns="45700" rIns="91425" bIns="45700" anchor="t" anchorCtr="0">
                  <a:noAutofit/>
                </a:bodyPr>
                <a:lstStyle/>
                <a:p>
                  <a:pPr>
                    <a:spcBef>
                      <a:spcPts val="0"/>
                    </a:spcBef>
                    <a:buNone/>
                  </a:pPr>
                  <a:endParaRPr/>
                </a:p>
              </p:txBody>
            </p:sp>
            <p:sp>
              <p:nvSpPr>
                <p:cNvPr id="740" name="Shape 740"/>
                <p:cNvSpPr/>
                <p:nvPr/>
              </p:nvSpPr>
              <p:spPr>
                <a:xfrm>
                  <a:off x="1392237" y="5543550"/>
                  <a:ext cx="163511" cy="257174"/>
                </a:xfrm>
                <a:custGeom>
                  <a:avLst/>
                  <a:gdLst/>
                  <a:ahLst/>
                  <a:cxnLst/>
                  <a:rect l="0" t="0" r="0" b="0"/>
                  <a:pathLst>
                    <a:path w="102" h="161" extrusionOk="0">
                      <a:moveTo>
                        <a:pt x="61" y="0"/>
                      </a:moveTo>
                      <a:lnTo>
                        <a:pt x="63" y="20"/>
                      </a:lnTo>
                      <a:lnTo>
                        <a:pt x="69" y="38"/>
                      </a:lnTo>
                      <a:lnTo>
                        <a:pt x="77" y="50"/>
                      </a:lnTo>
                      <a:lnTo>
                        <a:pt x="85" y="58"/>
                      </a:lnTo>
                      <a:lnTo>
                        <a:pt x="83" y="73"/>
                      </a:lnTo>
                      <a:lnTo>
                        <a:pt x="91" y="97"/>
                      </a:lnTo>
                      <a:lnTo>
                        <a:pt x="99" y="127"/>
                      </a:lnTo>
                      <a:lnTo>
                        <a:pt x="102" y="161"/>
                      </a:lnTo>
                      <a:lnTo>
                        <a:pt x="43" y="161"/>
                      </a:lnTo>
                      <a:lnTo>
                        <a:pt x="36" y="153"/>
                      </a:lnTo>
                      <a:lnTo>
                        <a:pt x="28" y="143"/>
                      </a:lnTo>
                      <a:lnTo>
                        <a:pt x="21" y="130"/>
                      </a:lnTo>
                      <a:lnTo>
                        <a:pt x="15" y="115"/>
                      </a:lnTo>
                      <a:lnTo>
                        <a:pt x="8" y="98"/>
                      </a:lnTo>
                      <a:lnTo>
                        <a:pt x="4" y="80"/>
                      </a:lnTo>
                      <a:lnTo>
                        <a:pt x="2" y="65"/>
                      </a:lnTo>
                      <a:lnTo>
                        <a:pt x="0" y="56"/>
                      </a:lnTo>
                      <a:lnTo>
                        <a:pt x="14" y="56"/>
                      </a:lnTo>
                      <a:lnTo>
                        <a:pt x="25" y="54"/>
                      </a:lnTo>
                      <a:lnTo>
                        <a:pt x="37" y="42"/>
                      </a:lnTo>
                      <a:lnTo>
                        <a:pt x="47" y="27"/>
                      </a:lnTo>
                      <a:lnTo>
                        <a:pt x="61"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sp>
          <p:nvSpPr>
            <p:cNvPr id="741" name="Shape 741"/>
            <p:cNvSpPr/>
            <p:nvPr/>
          </p:nvSpPr>
          <p:spPr>
            <a:xfrm>
              <a:off x="1230312" y="5772150"/>
              <a:ext cx="666749" cy="107950"/>
            </a:xfrm>
            <a:custGeom>
              <a:avLst/>
              <a:gdLst/>
              <a:ahLst/>
              <a:cxnLst/>
              <a:rect l="0" t="0" r="0" b="0"/>
              <a:pathLst>
                <a:path w="419" h="67" extrusionOk="0">
                  <a:moveTo>
                    <a:pt x="0" y="0"/>
                  </a:moveTo>
                  <a:lnTo>
                    <a:pt x="419" y="0"/>
                  </a:lnTo>
                  <a:lnTo>
                    <a:pt x="419" y="67"/>
                  </a:lnTo>
                  <a:lnTo>
                    <a:pt x="0" y="67"/>
                  </a:lnTo>
                  <a:lnTo>
                    <a:pt x="0" y="0"/>
                  </a:lnTo>
                </a:path>
              </a:pathLst>
            </a:custGeom>
            <a:solidFill>
              <a:srgbClr val="008000"/>
            </a:solidFill>
            <a:ln w="12700" cap="rnd">
              <a:solidFill>
                <a:srgbClr val="BFFFBF"/>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grpSp>
      <p:sp>
        <p:nvSpPr>
          <p:cNvPr id="742" name="Shape 742"/>
          <p:cNvSpPr txBox="1"/>
          <p:nvPr/>
        </p:nvSpPr>
        <p:spPr>
          <a:xfrm>
            <a:off x="1216025" y="4305300"/>
            <a:ext cx="619125" cy="74611"/>
          </a:xfrm>
          <a:prstGeom prst="rect">
            <a:avLst/>
          </a:prstGeom>
          <a:solidFill>
            <a:srgbClr val="008000"/>
          </a:solidFill>
          <a:ln w="12700" cap="rnd">
            <a:solidFill>
              <a:srgbClr val="DFFFBF"/>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grpSp>
        <p:nvGrpSpPr>
          <p:cNvPr id="743" name="Shape 743"/>
          <p:cNvGrpSpPr/>
          <p:nvPr/>
        </p:nvGrpSpPr>
        <p:grpSpPr>
          <a:xfrm>
            <a:off x="812799" y="4306887"/>
            <a:ext cx="231774" cy="284162"/>
            <a:chOff x="812800" y="5154612"/>
            <a:chExt cx="255586" cy="280987"/>
          </a:xfrm>
        </p:grpSpPr>
        <p:sp>
          <p:nvSpPr>
            <p:cNvPr id="744" name="Shape 744"/>
            <p:cNvSpPr/>
            <p:nvPr/>
          </p:nvSpPr>
          <p:spPr>
            <a:xfrm>
              <a:off x="971550" y="5178425"/>
              <a:ext cx="96836" cy="257174"/>
            </a:xfrm>
            <a:custGeom>
              <a:avLst/>
              <a:gdLst/>
              <a:ahLst/>
              <a:cxnLst/>
              <a:rect l="0" t="0" r="0" b="0"/>
              <a:pathLst>
                <a:path w="60" h="161" extrusionOk="0">
                  <a:moveTo>
                    <a:pt x="6" y="68"/>
                  </a:moveTo>
                  <a:lnTo>
                    <a:pt x="4" y="58"/>
                  </a:lnTo>
                  <a:lnTo>
                    <a:pt x="1" y="46"/>
                  </a:lnTo>
                  <a:lnTo>
                    <a:pt x="0" y="32"/>
                  </a:lnTo>
                  <a:lnTo>
                    <a:pt x="3" y="17"/>
                  </a:lnTo>
                  <a:lnTo>
                    <a:pt x="8" y="0"/>
                  </a:lnTo>
                  <a:lnTo>
                    <a:pt x="15" y="15"/>
                  </a:lnTo>
                  <a:lnTo>
                    <a:pt x="20" y="27"/>
                  </a:lnTo>
                  <a:lnTo>
                    <a:pt x="21" y="41"/>
                  </a:lnTo>
                  <a:lnTo>
                    <a:pt x="20" y="57"/>
                  </a:lnTo>
                  <a:lnTo>
                    <a:pt x="18" y="69"/>
                  </a:lnTo>
                  <a:lnTo>
                    <a:pt x="16" y="77"/>
                  </a:lnTo>
                  <a:lnTo>
                    <a:pt x="21" y="69"/>
                  </a:lnTo>
                  <a:lnTo>
                    <a:pt x="29" y="60"/>
                  </a:lnTo>
                  <a:lnTo>
                    <a:pt x="36" y="54"/>
                  </a:lnTo>
                  <a:lnTo>
                    <a:pt x="43" y="50"/>
                  </a:lnTo>
                  <a:lnTo>
                    <a:pt x="53" y="48"/>
                  </a:lnTo>
                  <a:lnTo>
                    <a:pt x="60" y="46"/>
                  </a:lnTo>
                  <a:lnTo>
                    <a:pt x="57" y="57"/>
                  </a:lnTo>
                  <a:lnTo>
                    <a:pt x="53" y="69"/>
                  </a:lnTo>
                  <a:lnTo>
                    <a:pt x="46" y="78"/>
                  </a:lnTo>
                  <a:lnTo>
                    <a:pt x="39" y="84"/>
                  </a:lnTo>
                  <a:lnTo>
                    <a:pt x="29" y="88"/>
                  </a:lnTo>
                  <a:lnTo>
                    <a:pt x="19" y="89"/>
                  </a:lnTo>
                  <a:lnTo>
                    <a:pt x="30" y="96"/>
                  </a:lnTo>
                  <a:lnTo>
                    <a:pt x="38" y="102"/>
                  </a:lnTo>
                  <a:lnTo>
                    <a:pt x="41" y="109"/>
                  </a:lnTo>
                  <a:lnTo>
                    <a:pt x="45" y="117"/>
                  </a:lnTo>
                  <a:lnTo>
                    <a:pt x="45" y="124"/>
                  </a:lnTo>
                  <a:lnTo>
                    <a:pt x="47" y="136"/>
                  </a:lnTo>
                  <a:lnTo>
                    <a:pt x="34" y="130"/>
                  </a:lnTo>
                  <a:lnTo>
                    <a:pt x="26" y="124"/>
                  </a:lnTo>
                  <a:lnTo>
                    <a:pt x="22" y="117"/>
                  </a:lnTo>
                  <a:lnTo>
                    <a:pt x="15" y="102"/>
                  </a:lnTo>
                  <a:lnTo>
                    <a:pt x="21" y="116"/>
                  </a:lnTo>
                  <a:lnTo>
                    <a:pt x="23" y="129"/>
                  </a:lnTo>
                  <a:lnTo>
                    <a:pt x="24" y="139"/>
                  </a:lnTo>
                  <a:lnTo>
                    <a:pt x="22" y="152"/>
                  </a:lnTo>
                  <a:lnTo>
                    <a:pt x="22" y="161"/>
                  </a:lnTo>
                  <a:lnTo>
                    <a:pt x="10" y="149"/>
                  </a:lnTo>
                  <a:lnTo>
                    <a:pt x="5" y="133"/>
                  </a:lnTo>
                  <a:lnTo>
                    <a:pt x="3" y="117"/>
                  </a:lnTo>
                  <a:lnTo>
                    <a:pt x="6" y="99"/>
                  </a:lnTo>
                  <a:lnTo>
                    <a:pt x="6" y="86"/>
                  </a:lnTo>
                  <a:lnTo>
                    <a:pt x="6" y="78"/>
                  </a:lnTo>
                  <a:lnTo>
                    <a:pt x="6" y="68"/>
                  </a:lnTo>
                </a:path>
              </a:pathLst>
            </a:custGeom>
            <a:solidFill>
              <a:srgbClr val="008000"/>
            </a:solidFill>
            <a:ln w="12700" cap="rnd">
              <a:solidFill>
                <a:srgbClr val="BFFFBF"/>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745" name="Shape 745"/>
            <p:cNvSpPr/>
            <p:nvPr/>
          </p:nvSpPr>
          <p:spPr>
            <a:xfrm>
              <a:off x="812800" y="5154612"/>
              <a:ext cx="69850" cy="117475"/>
            </a:xfrm>
            <a:custGeom>
              <a:avLst/>
              <a:gdLst/>
              <a:ahLst/>
              <a:cxnLst/>
              <a:rect l="0" t="0" r="0" b="0"/>
              <a:pathLst>
                <a:path w="43" h="73" extrusionOk="0">
                  <a:moveTo>
                    <a:pt x="17" y="65"/>
                  </a:moveTo>
                  <a:lnTo>
                    <a:pt x="10" y="59"/>
                  </a:lnTo>
                  <a:lnTo>
                    <a:pt x="6" y="52"/>
                  </a:lnTo>
                  <a:lnTo>
                    <a:pt x="2" y="44"/>
                  </a:lnTo>
                  <a:lnTo>
                    <a:pt x="2" y="37"/>
                  </a:lnTo>
                  <a:lnTo>
                    <a:pt x="0" y="26"/>
                  </a:lnTo>
                  <a:lnTo>
                    <a:pt x="13" y="31"/>
                  </a:lnTo>
                  <a:lnTo>
                    <a:pt x="21" y="38"/>
                  </a:lnTo>
                  <a:lnTo>
                    <a:pt x="25" y="44"/>
                  </a:lnTo>
                  <a:lnTo>
                    <a:pt x="32" y="59"/>
                  </a:lnTo>
                  <a:lnTo>
                    <a:pt x="27" y="46"/>
                  </a:lnTo>
                  <a:lnTo>
                    <a:pt x="24" y="32"/>
                  </a:lnTo>
                  <a:lnTo>
                    <a:pt x="24" y="22"/>
                  </a:lnTo>
                  <a:lnTo>
                    <a:pt x="25" y="10"/>
                  </a:lnTo>
                  <a:lnTo>
                    <a:pt x="25" y="0"/>
                  </a:lnTo>
                  <a:lnTo>
                    <a:pt x="36" y="13"/>
                  </a:lnTo>
                  <a:lnTo>
                    <a:pt x="42" y="28"/>
                  </a:lnTo>
                  <a:lnTo>
                    <a:pt x="43" y="44"/>
                  </a:lnTo>
                  <a:lnTo>
                    <a:pt x="43" y="72"/>
                  </a:lnTo>
                  <a:lnTo>
                    <a:pt x="30" y="73"/>
                  </a:lnTo>
                  <a:lnTo>
                    <a:pt x="17" y="65"/>
                  </a:lnTo>
                </a:path>
              </a:pathLst>
            </a:custGeom>
            <a:solidFill>
              <a:srgbClr val="008000"/>
            </a:solidFill>
            <a:ln w="12700" cap="rnd">
              <a:solidFill>
                <a:srgbClr val="BFFFBF"/>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746" name="Shape 746"/>
            <p:cNvSpPr/>
            <p:nvPr/>
          </p:nvSpPr>
          <p:spPr>
            <a:xfrm>
              <a:off x="841375" y="5184775"/>
              <a:ext cx="125412" cy="239711"/>
            </a:xfrm>
            <a:prstGeom prst="ellipse">
              <a:avLst/>
            </a:prstGeom>
            <a:solidFill>
              <a:srgbClr val="008000"/>
            </a:solidFill>
            <a:ln w="12700" cap="rnd">
              <a:solidFill>
                <a:srgbClr val="9FFF9F"/>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747" name="Shape 747"/>
            <p:cNvSpPr/>
            <p:nvPr/>
          </p:nvSpPr>
          <p:spPr>
            <a:xfrm>
              <a:off x="868362" y="5224462"/>
              <a:ext cx="84137" cy="147637"/>
            </a:xfrm>
            <a:custGeom>
              <a:avLst/>
              <a:gdLst/>
              <a:ahLst/>
              <a:cxnLst/>
              <a:rect l="0" t="0" r="0" b="0"/>
              <a:pathLst>
                <a:path w="52" h="92" extrusionOk="0">
                  <a:moveTo>
                    <a:pt x="2" y="9"/>
                  </a:moveTo>
                  <a:lnTo>
                    <a:pt x="5" y="9"/>
                  </a:lnTo>
                  <a:lnTo>
                    <a:pt x="10" y="8"/>
                  </a:lnTo>
                  <a:lnTo>
                    <a:pt x="13" y="5"/>
                  </a:lnTo>
                  <a:lnTo>
                    <a:pt x="15" y="3"/>
                  </a:lnTo>
                  <a:lnTo>
                    <a:pt x="18" y="0"/>
                  </a:lnTo>
                  <a:lnTo>
                    <a:pt x="41" y="0"/>
                  </a:lnTo>
                  <a:lnTo>
                    <a:pt x="41" y="77"/>
                  </a:lnTo>
                  <a:lnTo>
                    <a:pt x="43" y="82"/>
                  </a:lnTo>
                  <a:lnTo>
                    <a:pt x="45" y="85"/>
                  </a:lnTo>
                  <a:lnTo>
                    <a:pt x="49" y="88"/>
                  </a:lnTo>
                  <a:lnTo>
                    <a:pt x="52" y="88"/>
                  </a:lnTo>
                  <a:lnTo>
                    <a:pt x="52" y="92"/>
                  </a:lnTo>
                  <a:lnTo>
                    <a:pt x="0" y="92"/>
                  </a:lnTo>
                  <a:lnTo>
                    <a:pt x="0" y="88"/>
                  </a:lnTo>
                  <a:lnTo>
                    <a:pt x="3" y="88"/>
                  </a:lnTo>
                  <a:lnTo>
                    <a:pt x="8" y="85"/>
                  </a:lnTo>
                  <a:lnTo>
                    <a:pt x="10" y="82"/>
                  </a:lnTo>
                  <a:lnTo>
                    <a:pt x="11" y="77"/>
                  </a:lnTo>
                  <a:lnTo>
                    <a:pt x="11" y="19"/>
                  </a:lnTo>
                  <a:lnTo>
                    <a:pt x="10" y="16"/>
                  </a:lnTo>
                  <a:lnTo>
                    <a:pt x="8" y="13"/>
                  </a:lnTo>
                  <a:lnTo>
                    <a:pt x="4" y="12"/>
                  </a:lnTo>
                  <a:lnTo>
                    <a:pt x="2" y="12"/>
                  </a:lnTo>
                  <a:lnTo>
                    <a:pt x="2" y="9"/>
                  </a:lnTo>
                </a:path>
              </a:pathLst>
            </a:custGeom>
            <a:solidFill>
              <a:srgbClr val="BFFFBF"/>
            </a:solidFill>
            <a:ln w="12700" cap="rnd">
              <a:solidFill>
                <a:srgbClr val="3F5F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grpSp>
      <p:grpSp>
        <p:nvGrpSpPr>
          <p:cNvPr id="748" name="Shape 748"/>
          <p:cNvGrpSpPr/>
          <p:nvPr/>
        </p:nvGrpSpPr>
        <p:grpSpPr>
          <a:xfrm>
            <a:off x="2058986" y="4306887"/>
            <a:ext cx="233362" cy="284162"/>
            <a:chOff x="2058986" y="5154612"/>
            <a:chExt cx="257175" cy="280987"/>
          </a:xfrm>
        </p:grpSpPr>
        <p:sp>
          <p:nvSpPr>
            <p:cNvPr id="749" name="Shape 749"/>
            <p:cNvSpPr/>
            <p:nvPr/>
          </p:nvSpPr>
          <p:spPr>
            <a:xfrm>
              <a:off x="2058986" y="5178425"/>
              <a:ext cx="98425" cy="257174"/>
            </a:xfrm>
            <a:custGeom>
              <a:avLst/>
              <a:gdLst/>
              <a:ahLst/>
              <a:cxnLst/>
              <a:rect l="0" t="0" r="0" b="0"/>
              <a:pathLst>
                <a:path w="61" h="161" extrusionOk="0">
                  <a:moveTo>
                    <a:pt x="55" y="68"/>
                  </a:moveTo>
                  <a:lnTo>
                    <a:pt x="57" y="58"/>
                  </a:lnTo>
                  <a:lnTo>
                    <a:pt x="59" y="46"/>
                  </a:lnTo>
                  <a:lnTo>
                    <a:pt x="61" y="32"/>
                  </a:lnTo>
                  <a:lnTo>
                    <a:pt x="58" y="17"/>
                  </a:lnTo>
                  <a:lnTo>
                    <a:pt x="53" y="0"/>
                  </a:lnTo>
                  <a:lnTo>
                    <a:pt x="46" y="15"/>
                  </a:lnTo>
                  <a:lnTo>
                    <a:pt x="41" y="27"/>
                  </a:lnTo>
                  <a:lnTo>
                    <a:pt x="40" y="41"/>
                  </a:lnTo>
                  <a:lnTo>
                    <a:pt x="41" y="57"/>
                  </a:lnTo>
                  <a:lnTo>
                    <a:pt x="42" y="69"/>
                  </a:lnTo>
                  <a:lnTo>
                    <a:pt x="45" y="77"/>
                  </a:lnTo>
                  <a:lnTo>
                    <a:pt x="40" y="69"/>
                  </a:lnTo>
                  <a:lnTo>
                    <a:pt x="32" y="60"/>
                  </a:lnTo>
                  <a:lnTo>
                    <a:pt x="24" y="54"/>
                  </a:lnTo>
                  <a:lnTo>
                    <a:pt x="18" y="50"/>
                  </a:lnTo>
                  <a:lnTo>
                    <a:pt x="8" y="48"/>
                  </a:lnTo>
                  <a:lnTo>
                    <a:pt x="0" y="46"/>
                  </a:lnTo>
                  <a:lnTo>
                    <a:pt x="4" y="57"/>
                  </a:lnTo>
                  <a:lnTo>
                    <a:pt x="8" y="69"/>
                  </a:lnTo>
                  <a:lnTo>
                    <a:pt x="15" y="78"/>
                  </a:lnTo>
                  <a:lnTo>
                    <a:pt x="21" y="84"/>
                  </a:lnTo>
                  <a:lnTo>
                    <a:pt x="32" y="88"/>
                  </a:lnTo>
                  <a:lnTo>
                    <a:pt x="42" y="89"/>
                  </a:lnTo>
                  <a:lnTo>
                    <a:pt x="31" y="96"/>
                  </a:lnTo>
                  <a:lnTo>
                    <a:pt x="24" y="102"/>
                  </a:lnTo>
                  <a:lnTo>
                    <a:pt x="20" y="109"/>
                  </a:lnTo>
                  <a:lnTo>
                    <a:pt x="16" y="117"/>
                  </a:lnTo>
                  <a:lnTo>
                    <a:pt x="16" y="124"/>
                  </a:lnTo>
                  <a:lnTo>
                    <a:pt x="14" y="136"/>
                  </a:lnTo>
                  <a:lnTo>
                    <a:pt x="27" y="130"/>
                  </a:lnTo>
                  <a:lnTo>
                    <a:pt x="35" y="124"/>
                  </a:lnTo>
                  <a:lnTo>
                    <a:pt x="39" y="117"/>
                  </a:lnTo>
                  <a:lnTo>
                    <a:pt x="46" y="102"/>
                  </a:lnTo>
                  <a:lnTo>
                    <a:pt x="40" y="116"/>
                  </a:lnTo>
                  <a:lnTo>
                    <a:pt x="38" y="129"/>
                  </a:lnTo>
                  <a:lnTo>
                    <a:pt x="37" y="139"/>
                  </a:lnTo>
                  <a:lnTo>
                    <a:pt x="39" y="152"/>
                  </a:lnTo>
                  <a:lnTo>
                    <a:pt x="39" y="161"/>
                  </a:lnTo>
                  <a:lnTo>
                    <a:pt x="51" y="149"/>
                  </a:lnTo>
                  <a:lnTo>
                    <a:pt x="56" y="133"/>
                  </a:lnTo>
                  <a:lnTo>
                    <a:pt x="58" y="117"/>
                  </a:lnTo>
                  <a:lnTo>
                    <a:pt x="55" y="99"/>
                  </a:lnTo>
                  <a:lnTo>
                    <a:pt x="55" y="86"/>
                  </a:lnTo>
                  <a:lnTo>
                    <a:pt x="55" y="78"/>
                  </a:lnTo>
                  <a:lnTo>
                    <a:pt x="55" y="68"/>
                  </a:lnTo>
                </a:path>
              </a:pathLst>
            </a:custGeom>
            <a:solidFill>
              <a:srgbClr val="008000"/>
            </a:solidFill>
            <a:ln w="12700" cap="rnd">
              <a:solidFill>
                <a:srgbClr val="BFFFBF"/>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750" name="Shape 750"/>
            <p:cNvSpPr/>
            <p:nvPr/>
          </p:nvSpPr>
          <p:spPr>
            <a:xfrm>
              <a:off x="2244725" y="5154612"/>
              <a:ext cx="71436" cy="117475"/>
            </a:xfrm>
            <a:custGeom>
              <a:avLst/>
              <a:gdLst/>
              <a:ahLst/>
              <a:cxnLst/>
              <a:rect l="0" t="0" r="0" b="0"/>
              <a:pathLst>
                <a:path w="44" h="73" extrusionOk="0">
                  <a:moveTo>
                    <a:pt x="27" y="65"/>
                  </a:moveTo>
                  <a:lnTo>
                    <a:pt x="34" y="59"/>
                  </a:lnTo>
                  <a:lnTo>
                    <a:pt x="38" y="52"/>
                  </a:lnTo>
                  <a:lnTo>
                    <a:pt x="42" y="44"/>
                  </a:lnTo>
                  <a:lnTo>
                    <a:pt x="42" y="37"/>
                  </a:lnTo>
                  <a:lnTo>
                    <a:pt x="44" y="26"/>
                  </a:lnTo>
                  <a:lnTo>
                    <a:pt x="31" y="31"/>
                  </a:lnTo>
                  <a:lnTo>
                    <a:pt x="23" y="38"/>
                  </a:lnTo>
                  <a:lnTo>
                    <a:pt x="19" y="44"/>
                  </a:lnTo>
                  <a:lnTo>
                    <a:pt x="12" y="59"/>
                  </a:lnTo>
                  <a:lnTo>
                    <a:pt x="18" y="46"/>
                  </a:lnTo>
                  <a:lnTo>
                    <a:pt x="19" y="32"/>
                  </a:lnTo>
                  <a:lnTo>
                    <a:pt x="20" y="22"/>
                  </a:lnTo>
                  <a:lnTo>
                    <a:pt x="19" y="10"/>
                  </a:lnTo>
                  <a:lnTo>
                    <a:pt x="19" y="0"/>
                  </a:lnTo>
                  <a:lnTo>
                    <a:pt x="8" y="13"/>
                  </a:lnTo>
                  <a:lnTo>
                    <a:pt x="2" y="28"/>
                  </a:lnTo>
                  <a:lnTo>
                    <a:pt x="1" y="44"/>
                  </a:lnTo>
                  <a:lnTo>
                    <a:pt x="0" y="72"/>
                  </a:lnTo>
                  <a:lnTo>
                    <a:pt x="14" y="73"/>
                  </a:lnTo>
                  <a:lnTo>
                    <a:pt x="27" y="65"/>
                  </a:lnTo>
                </a:path>
              </a:pathLst>
            </a:custGeom>
            <a:solidFill>
              <a:srgbClr val="008000"/>
            </a:solidFill>
            <a:ln w="12700" cap="rnd">
              <a:solidFill>
                <a:srgbClr val="BFFFBF"/>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751" name="Shape 751"/>
            <p:cNvSpPr/>
            <p:nvPr/>
          </p:nvSpPr>
          <p:spPr>
            <a:xfrm>
              <a:off x="2147886" y="5184775"/>
              <a:ext cx="125412" cy="239711"/>
            </a:xfrm>
            <a:prstGeom prst="ellipse">
              <a:avLst/>
            </a:prstGeom>
            <a:solidFill>
              <a:srgbClr val="008000"/>
            </a:solidFill>
            <a:ln w="12700" cap="rnd">
              <a:solidFill>
                <a:srgbClr val="9FFF9F"/>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752" name="Shape 752"/>
            <p:cNvSpPr/>
            <p:nvPr/>
          </p:nvSpPr>
          <p:spPr>
            <a:xfrm>
              <a:off x="2176461" y="5224462"/>
              <a:ext cx="84137" cy="147637"/>
            </a:xfrm>
            <a:custGeom>
              <a:avLst/>
              <a:gdLst/>
              <a:ahLst/>
              <a:cxnLst/>
              <a:rect l="0" t="0" r="0" b="0"/>
              <a:pathLst>
                <a:path w="52" h="92" extrusionOk="0">
                  <a:moveTo>
                    <a:pt x="1" y="9"/>
                  </a:moveTo>
                  <a:lnTo>
                    <a:pt x="5" y="9"/>
                  </a:lnTo>
                  <a:lnTo>
                    <a:pt x="9" y="8"/>
                  </a:lnTo>
                  <a:lnTo>
                    <a:pt x="13" y="5"/>
                  </a:lnTo>
                  <a:lnTo>
                    <a:pt x="15" y="3"/>
                  </a:lnTo>
                  <a:lnTo>
                    <a:pt x="17" y="0"/>
                  </a:lnTo>
                  <a:lnTo>
                    <a:pt x="41" y="0"/>
                  </a:lnTo>
                  <a:lnTo>
                    <a:pt x="41" y="77"/>
                  </a:lnTo>
                  <a:lnTo>
                    <a:pt x="42" y="82"/>
                  </a:lnTo>
                  <a:lnTo>
                    <a:pt x="45" y="85"/>
                  </a:lnTo>
                  <a:lnTo>
                    <a:pt x="49" y="88"/>
                  </a:lnTo>
                  <a:lnTo>
                    <a:pt x="52" y="88"/>
                  </a:lnTo>
                  <a:lnTo>
                    <a:pt x="52" y="92"/>
                  </a:lnTo>
                  <a:lnTo>
                    <a:pt x="0" y="92"/>
                  </a:lnTo>
                  <a:lnTo>
                    <a:pt x="0" y="88"/>
                  </a:lnTo>
                  <a:lnTo>
                    <a:pt x="3" y="88"/>
                  </a:lnTo>
                  <a:lnTo>
                    <a:pt x="7" y="85"/>
                  </a:lnTo>
                  <a:lnTo>
                    <a:pt x="9" y="82"/>
                  </a:lnTo>
                  <a:lnTo>
                    <a:pt x="10" y="77"/>
                  </a:lnTo>
                  <a:lnTo>
                    <a:pt x="10" y="19"/>
                  </a:lnTo>
                  <a:lnTo>
                    <a:pt x="9" y="16"/>
                  </a:lnTo>
                  <a:lnTo>
                    <a:pt x="7" y="13"/>
                  </a:lnTo>
                  <a:lnTo>
                    <a:pt x="4" y="12"/>
                  </a:lnTo>
                  <a:lnTo>
                    <a:pt x="1" y="12"/>
                  </a:lnTo>
                  <a:lnTo>
                    <a:pt x="1" y="9"/>
                  </a:lnTo>
                </a:path>
              </a:pathLst>
            </a:custGeom>
            <a:solidFill>
              <a:srgbClr val="BFFFBF"/>
            </a:solidFill>
            <a:ln w="12700" cap="rnd">
              <a:solidFill>
                <a:srgbClr val="3F5F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grpSp>
      <p:sp>
        <p:nvSpPr>
          <p:cNvPr id="753" name="Shape 753"/>
          <p:cNvSpPr/>
          <p:nvPr/>
        </p:nvSpPr>
        <p:spPr>
          <a:xfrm>
            <a:off x="819150" y="4829175"/>
            <a:ext cx="106362" cy="174625"/>
          </a:xfrm>
          <a:prstGeom prst="ellipse">
            <a:avLst/>
          </a:prstGeom>
          <a:solidFill>
            <a:srgbClr val="008000"/>
          </a:solidFill>
          <a:ln w="12700" cap="rnd">
            <a:solidFill>
              <a:srgbClr val="9FFF9F"/>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754" name="Shape 754"/>
          <p:cNvSpPr/>
          <p:nvPr/>
        </p:nvSpPr>
        <p:spPr>
          <a:xfrm>
            <a:off x="835025" y="4851400"/>
            <a:ext cx="77787" cy="131761"/>
          </a:xfrm>
          <a:prstGeom prst="ellipse">
            <a:avLst/>
          </a:prstGeom>
          <a:solidFill>
            <a:srgbClr val="008000"/>
          </a:solidFill>
          <a:ln w="12700" cap="rnd">
            <a:solidFill>
              <a:srgbClr val="9FFF9F"/>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755" name="Shape 755"/>
          <p:cNvSpPr/>
          <p:nvPr/>
        </p:nvSpPr>
        <p:spPr>
          <a:xfrm>
            <a:off x="857250" y="4875212"/>
            <a:ext cx="74612" cy="96837"/>
          </a:xfrm>
          <a:custGeom>
            <a:avLst/>
            <a:gdLst/>
            <a:ahLst/>
            <a:cxnLst/>
            <a:rect l="0" t="0" r="0" b="0"/>
            <a:pathLst>
              <a:path w="33" h="59" extrusionOk="0">
                <a:moveTo>
                  <a:pt x="1" y="6"/>
                </a:moveTo>
                <a:lnTo>
                  <a:pt x="4" y="6"/>
                </a:lnTo>
                <a:lnTo>
                  <a:pt x="6" y="5"/>
                </a:lnTo>
                <a:lnTo>
                  <a:pt x="8" y="4"/>
                </a:lnTo>
                <a:lnTo>
                  <a:pt x="10" y="2"/>
                </a:lnTo>
                <a:lnTo>
                  <a:pt x="11" y="0"/>
                </a:lnTo>
                <a:lnTo>
                  <a:pt x="27" y="0"/>
                </a:lnTo>
                <a:lnTo>
                  <a:pt x="27" y="50"/>
                </a:lnTo>
                <a:lnTo>
                  <a:pt x="27" y="53"/>
                </a:lnTo>
                <a:lnTo>
                  <a:pt x="29" y="55"/>
                </a:lnTo>
                <a:lnTo>
                  <a:pt x="31" y="56"/>
                </a:lnTo>
                <a:lnTo>
                  <a:pt x="33" y="56"/>
                </a:lnTo>
                <a:lnTo>
                  <a:pt x="33" y="59"/>
                </a:lnTo>
                <a:lnTo>
                  <a:pt x="0" y="59"/>
                </a:lnTo>
                <a:lnTo>
                  <a:pt x="0" y="56"/>
                </a:lnTo>
                <a:lnTo>
                  <a:pt x="2" y="56"/>
                </a:lnTo>
                <a:lnTo>
                  <a:pt x="5" y="55"/>
                </a:lnTo>
                <a:lnTo>
                  <a:pt x="6" y="53"/>
                </a:lnTo>
                <a:lnTo>
                  <a:pt x="7" y="50"/>
                </a:lnTo>
                <a:lnTo>
                  <a:pt x="7" y="13"/>
                </a:lnTo>
                <a:lnTo>
                  <a:pt x="6" y="11"/>
                </a:lnTo>
                <a:lnTo>
                  <a:pt x="5" y="9"/>
                </a:lnTo>
                <a:lnTo>
                  <a:pt x="3" y="8"/>
                </a:lnTo>
                <a:lnTo>
                  <a:pt x="1" y="8"/>
                </a:lnTo>
                <a:lnTo>
                  <a:pt x="1" y="6"/>
                </a:lnTo>
              </a:path>
            </a:pathLst>
          </a:custGeom>
          <a:solidFill>
            <a:srgbClr val="BFFFBF"/>
          </a:solidFill>
          <a:ln w="12700" cap="rnd">
            <a:solidFill>
              <a:srgbClr val="3F5F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756" name="Shape 756"/>
          <p:cNvSpPr/>
          <p:nvPr/>
        </p:nvSpPr>
        <p:spPr>
          <a:xfrm>
            <a:off x="2185986" y="4833937"/>
            <a:ext cx="106362" cy="173037"/>
          </a:xfrm>
          <a:prstGeom prst="ellipse">
            <a:avLst/>
          </a:prstGeom>
          <a:solidFill>
            <a:srgbClr val="008000"/>
          </a:solidFill>
          <a:ln w="12700" cap="rnd">
            <a:solidFill>
              <a:srgbClr val="9FFF9F"/>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757" name="Shape 757"/>
          <p:cNvSpPr/>
          <p:nvPr/>
        </p:nvSpPr>
        <p:spPr>
          <a:xfrm>
            <a:off x="2201861" y="4854575"/>
            <a:ext cx="77787" cy="131761"/>
          </a:xfrm>
          <a:prstGeom prst="ellipse">
            <a:avLst/>
          </a:prstGeom>
          <a:solidFill>
            <a:srgbClr val="008000"/>
          </a:solidFill>
          <a:ln w="12700" cap="rnd">
            <a:solidFill>
              <a:srgbClr val="9FFF9F"/>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758" name="Shape 758"/>
          <p:cNvSpPr/>
          <p:nvPr/>
        </p:nvSpPr>
        <p:spPr>
          <a:xfrm>
            <a:off x="2224086" y="4879975"/>
            <a:ext cx="74612" cy="95249"/>
          </a:xfrm>
          <a:custGeom>
            <a:avLst/>
            <a:gdLst/>
            <a:ahLst/>
            <a:cxnLst/>
            <a:rect l="0" t="0" r="0" b="0"/>
            <a:pathLst>
              <a:path w="33" h="58" extrusionOk="0">
                <a:moveTo>
                  <a:pt x="1" y="6"/>
                </a:moveTo>
                <a:lnTo>
                  <a:pt x="4" y="6"/>
                </a:lnTo>
                <a:lnTo>
                  <a:pt x="6" y="5"/>
                </a:lnTo>
                <a:lnTo>
                  <a:pt x="8" y="3"/>
                </a:lnTo>
                <a:lnTo>
                  <a:pt x="10" y="2"/>
                </a:lnTo>
                <a:lnTo>
                  <a:pt x="11" y="0"/>
                </a:lnTo>
                <a:lnTo>
                  <a:pt x="27" y="0"/>
                </a:lnTo>
                <a:lnTo>
                  <a:pt x="27" y="49"/>
                </a:lnTo>
                <a:lnTo>
                  <a:pt x="27" y="52"/>
                </a:lnTo>
                <a:lnTo>
                  <a:pt x="29" y="54"/>
                </a:lnTo>
                <a:lnTo>
                  <a:pt x="32" y="56"/>
                </a:lnTo>
                <a:lnTo>
                  <a:pt x="33" y="56"/>
                </a:lnTo>
                <a:lnTo>
                  <a:pt x="33" y="58"/>
                </a:lnTo>
                <a:lnTo>
                  <a:pt x="0" y="58"/>
                </a:lnTo>
                <a:lnTo>
                  <a:pt x="0" y="56"/>
                </a:lnTo>
                <a:lnTo>
                  <a:pt x="2" y="56"/>
                </a:lnTo>
                <a:lnTo>
                  <a:pt x="5" y="54"/>
                </a:lnTo>
                <a:lnTo>
                  <a:pt x="6" y="52"/>
                </a:lnTo>
                <a:lnTo>
                  <a:pt x="7" y="49"/>
                </a:lnTo>
                <a:lnTo>
                  <a:pt x="7" y="12"/>
                </a:lnTo>
                <a:lnTo>
                  <a:pt x="6" y="10"/>
                </a:lnTo>
                <a:lnTo>
                  <a:pt x="5" y="8"/>
                </a:lnTo>
                <a:lnTo>
                  <a:pt x="3" y="8"/>
                </a:lnTo>
                <a:lnTo>
                  <a:pt x="1" y="8"/>
                </a:lnTo>
                <a:lnTo>
                  <a:pt x="1" y="6"/>
                </a:lnTo>
              </a:path>
            </a:pathLst>
          </a:custGeom>
          <a:solidFill>
            <a:srgbClr val="BFFFBF"/>
          </a:solidFill>
          <a:ln w="12700" cap="rnd">
            <a:solidFill>
              <a:srgbClr val="3F5F00"/>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grpSp>
        <p:nvGrpSpPr>
          <p:cNvPr id="759" name="Shape 759"/>
          <p:cNvGrpSpPr/>
          <p:nvPr/>
        </p:nvGrpSpPr>
        <p:grpSpPr>
          <a:xfrm>
            <a:off x="1103311" y="4579937"/>
            <a:ext cx="120649" cy="161925"/>
            <a:chOff x="1103312" y="5427662"/>
            <a:chExt cx="131761" cy="158750"/>
          </a:xfrm>
        </p:grpSpPr>
        <p:sp>
          <p:nvSpPr>
            <p:cNvPr id="760" name="Shape 760"/>
            <p:cNvSpPr/>
            <p:nvPr/>
          </p:nvSpPr>
          <p:spPr>
            <a:xfrm>
              <a:off x="1103312" y="5427662"/>
              <a:ext cx="131761" cy="158750"/>
            </a:xfrm>
            <a:prstGeom prst="ellipse">
              <a:avLst/>
            </a:prstGeom>
            <a:solidFill>
              <a:srgbClr val="3F5F00"/>
            </a:solidFill>
            <a:ln>
              <a:noFill/>
            </a:ln>
          </p:spPr>
          <p:txBody>
            <a:bodyPr lIns="91425" tIns="45700" rIns="91425" bIns="45700" anchor="ctr" anchorCtr="0">
              <a:noAutofit/>
            </a:bodyPr>
            <a:lstStyle/>
            <a:p>
              <a:pPr>
                <a:spcBef>
                  <a:spcPts val="0"/>
                </a:spcBef>
                <a:buNone/>
              </a:pPr>
              <a:endParaRPr/>
            </a:p>
          </p:txBody>
        </p:sp>
        <p:sp>
          <p:nvSpPr>
            <p:cNvPr id="761" name="Shape 761"/>
            <p:cNvSpPr/>
            <p:nvPr/>
          </p:nvSpPr>
          <p:spPr>
            <a:xfrm>
              <a:off x="1136650" y="5465762"/>
              <a:ext cx="65086" cy="82550"/>
            </a:xfrm>
            <a:prstGeom prst="ellipse">
              <a:avLst/>
            </a:prstGeom>
            <a:solidFill>
              <a:srgbClr val="9FFF9F"/>
            </a:solidFill>
            <a:ln w="12700" cap="rnd">
              <a:solidFill>
                <a:srgbClr val="008000"/>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grpSp>
      <p:grpSp>
        <p:nvGrpSpPr>
          <p:cNvPr id="762" name="Shape 762"/>
          <p:cNvGrpSpPr/>
          <p:nvPr/>
        </p:nvGrpSpPr>
        <p:grpSpPr>
          <a:xfrm>
            <a:off x="1878011" y="4602161"/>
            <a:ext cx="119062" cy="161925"/>
            <a:chOff x="1878011" y="5449887"/>
            <a:chExt cx="130175" cy="158750"/>
          </a:xfrm>
        </p:grpSpPr>
        <p:sp>
          <p:nvSpPr>
            <p:cNvPr id="763" name="Shape 763"/>
            <p:cNvSpPr/>
            <p:nvPr/>
          </p:nvSpPr>
          <p:spPr>
            <a:xfrm>
              <a:off x="1878011" y="5449887"/>
              <a:ext cx="130175" cy="158750"/>
            </a:xfrm>
            <a:prstGeom prst="ellipse">
              <a:avLst/>
            </a:prstGeom>
            <a:solidFill>
              <a:srgbClr val="008000"/>
            </a:solidFill>
            <a:ln>
              <a:noFill/>
            </a:ln>
          </p:spPr>
          <p:txBody>
            <a:bodyPr lIns="91425" tIns="45700" rIns="91425" bIns="45700" anchor="ctr" anchorCtr="0">
              <a:noAutofit/>
            </a:bodyPr>
            <a:lstStyle/>
            <a:p>
              <a:pPr>
                <a:spcBef>
                  <a:spcPts val="0"/>
                </a:spcBef>
                <a:buNone/>
              </a:pPr>
              <a:endParaRPr/>
            </a:p>
          </p:txBody>
        </p:sp>
        <p:sp>
          <p:nvSpPr>
            <p:cNvPr id="764" name="Shape 764"/>
            <p:cNvSpPr/>
            <p:nvPr/>
          </p:nvSpPr>
          <p:spPr>
            <a:xfrm>
              <a:off x="1909761" y="5487987"/>
              <a:ext cx="65086" cy="80961"/>
            </a:xfrm>
            <a:prstGeom prst="ellipse">
              <a:avLst/>
            </a:prstGeom>
            <a:solidFill>
              <a:srgbClr val="BFFFBF"/>
            </a:solidFill>
            <a:ln w="12700" cap="rnd">
              <a:solidFill>
                <a:srgbClr val="008000"/>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grpSp>
      <p:grpSp>
        <p:nvGrpSpPr>
          <p:cNvPr id="765" name="Shape 765"/>
          <p:cNvGrpSpPr/>
          <p:nvPr/>
        </p:nvGrpSpPr>
        <p:grpSpPr>
          <a:xfrm>
            <a:off x="1271587" y="4943475"/>
            <a:ext cx="512761" cy="74612"/>
            <a:chOff x="1271587" y="5791200"/>
            <a:chExt cx="565149" cy="60325"/>
          </a:xfrm>
        </p:grpSpPr>
        <p:grpSp>
          <p:nvGrpSpPr>
            <p:cNvPr id="766" name="Shape 766"/>
            <p:cNvGrpSpPr/>
            <p:nvPr/>
          </p:nvGrpSpPr>
          <p:grpSpPr>
            <a:xfrm>
              <a:off x="1789111" y="5791200"/>
              <a:ext cx="47624" cy="57149"/>
              <a:chOff x="1789111" y="5791200"/>
              <a:chExt cx="47624" cy="57149"/>
            </a:xfrm>
          </p:grpSpPr>
          <p:sp>
            <p:nvSpPr>
              <p:cNvPr id="767" name="Shape 767"/>
              <p:cNvSpPr/>
              <p:nvPr/>
            </p:nvSpPr>
            <p:spPr>
              <a:xfrm>
                <a:off x="1789111" y="5791200"/>
                <a:ext cx="47624" cy="57149"/>
              </a:xfrm>
              <a:custGeom>
                <a:avLst/>
                <a:gdLst/>
                <a:ahLst/>
                <a:cxnLst/>
                <a:rect l="0" t="0" r="0" b="0"/>
                <a:pathLst>
                  <a:path w="29" h="35" extrusionOk="0">
                    <a:moveTo>
                      <a:pt x="0" y="0"/>
                    </a:moveTo>
                    <a:lnTo>
                      <a:pt x="20" y="0"/>
                    </a:lnTo>
                    <a:lnTo>
                      <a:pt x="24" y="2"/>
                    </a:lnTo>
                    <a:lnTo>
                      <a:pt x="25" y="3"/>
                    </a:lnTo>
                    <a:lnTo>
                      <a:pt x="26" y="7"/>
                    </a:lnTo>
                    <a:lnTo>
                      <a:pt x="26" y="13"/>
                    </a:lnTo>
                    <a:lnTo>
                      <a:pt x="25" y="17"/>
                    </a:lnTo>
                    <a:lnTo>
                      <a:pt x="23" y="19"/>
                    </a:lnTo>
                    <a:lnTo>
                      <a:pt x="20" y="20"/>
                    </a:lnTo>
                    <a:lnTo>
                      <a:pt x="23" y="21"/>
                    </a:lnTo>
                    <a:lnTo>
                      <a:pt x="25" y="23"/>
                    </a:lnTo>
                    <a:lnTo>
                      <a:pt x="26" y="27"/>
                    </a:lnTo>
                    <a:lnTo>
                      <a:pt x="27" y="30"/>
                    </a:lnTo>
                    <a:lnTo>
                      <a:pt x="27" y="33"/>
                    </a:lnTo>
                    <a:lnTo>
                      <a:pt x="29" y="33"/>
                    </a:lnTo>
                    <a:lnTo>
                      <a:pt x="29" y="35"/>
                    </a:lnTo>
                    <a:lnTo>
                      <a:pt x="18" y="35"/>
                    </a:lnTo>
                    <a:lnTo>
                      <a:pt x="18" y="33"/>
                    </a:lnTo>
                    <a:lnTo>
                      <a:pt x="20" y="33"/>
                    </a:lnTo>
                    <a:lnTo>
                      <a:pt x="20" y="29"/>
                    </a:lnTo>
                    <a:lnTo>
                      <a:pt x="18" y="27"/>
                    </a:lnTo>
                    <a:lnTo>
                      <a:pt x="16" y="24"/>
                    </a:lnTo>
                    <a:lnTo>
                      <a:pt x="15" y="21"/>
                    </a:lnTo>
                    <a:lnTo>
                      <a:pt x="13" y="20"/>
                    </a:lnTo>
                    <a:lnTo>
                      <a:pt x="13" y="33"/>
                    </a:lnTo>
                    <a:lnTo>
                      <a:pt x="15" y="33"/>
                    </a:lnTo>
                    <a:lnTo>
                      <a:pt x="15" y="35"/>
                    </a:lnTo>
                    <a:lnTo>
                      <a:pt x="1" y="35"/>
                    </a:lnTo>
                    <a:lnTo>
                      <a:pt x="1" y="33"/>
                    </a:lnTo>
                    <a:lnTo>
                      <a:pt x="3" y="33"/>
                    </a:lnTo>
                    <a:lnTo>
                      <a:pt x="3" y="2"/>
                    </a:lnTo>
                    <a:lnTo>
                      <a:pt x="0" y="2"/>
                    </a:lnTo>
                    <a:lnTo>
                      <a:pt x="0" y="0"/>
                    </a:lnTo>
                  </a:path>
                </a:pathLst>
              </a:custGeom>
              <a:solidFill>
                <a:srgbClr val="BFFFBF"/>
              </a:solidFill>
              <a:ln>
                <a:noFill/>
              </a:ln>
            </p:spPr>
            <p:txBody>
              <a:bodyPr lIns="91425" tIns="45700" rIns="91425" bIns="45700" anchor="t" anchorCtr="0">
                <a:noAutofit/>
              </a:bodyPr>
              <a:lstStyle/>
              <a:p>
                <a:pPr>
                  <a:spcBef>
                    <a:spcPts val="0"/>
                  </a:spcBef>
                  <a:buNone/>
                </a:pPr>
                <a:endParaRPr/>
              </a:p>
            </p:txBody>
          </p:sp>
          <p:sp>
            <p:nvSpPr>
              <p:cNvPr id="768" name="Shape 768"/>
              <p:cNvSpPr/>
              <p:nvPr/>
            </p:nvSpPr>
            <p:spPr>
              <a:xfrm>
                <a:off x="1811336" y="5802312"/>
                <a:ext cx="4761" cy="6349"/>
              </a:xfrm>
              <a:custGeom>
                <a:avLst/>
                <a:gdLst/>
                <a:ahLst/>
                <a:cxnLst/>
                <a:rect l="0" t="0" r="0" b="0"/>
                <a:pathLst>
                  <a:path w="2" h="3" extrusionOk="0">
                    <a:moveTo>
                      <a:pt x="2" y="0"/>
                    </a:moveTo>
                    <a:lnTo>
                      <a:pt x="2" y="3"/>
                    </a:lnTo>
                    <a:lnTo>
                      <a:pt x="1" y="3"/>
                    </a:lnTo>
                    <a:lnTo>
                      <a:pt x="0" y="3"/>
                    </a:lnTo>
                    <a:lnTo>
                      <a:pt x="0" y="2"/>
                    </a:lnTo>
                    <a:lnTo>
                      <a:pt x="0" y="1"/>
                    </a:lnTo>
                    <a:lnTo>
                      <a:pt x="0" y="0"/>
                    </a:lnTo>
                    <a:lnTo>
                      <a:pt x="1" y="0"/>
                    </a:lnTo>
                    <a:lnTo>
                      <a:pt x="2"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nvGrpSpPr>
            <p:cNvPr id="769" name="Shape 769"/>
            <p:cNvGrpSpPr/>
            <p:nvPr/>
          </p:nvGrpSpPr>
          <p:grpSpPr>
            <a:xfrm>
              <a:off x="1271587" y="5791200"/>
              <a:ext cx="46037" cy="60325"/>
              <a:chOff x="1271587" y="5791200"/>
              <a:chExt cx="46037" cy="60325"/>
            </a:xfrm>
          </p:grpSpPr>
          <p:sp>
            <p:nvSpPr>
              <p:cNvPr id="770" name="Shape 770"/>
              <p:cNvSpPr/>
              <p:nvPr/>
            </p:nvSpPr>
            <p:spPr>
              <a:xfrm>
                <a:off x="1271587" y="5791200"/>
                <a:ext cx="46037" cy="60325"/>
              </a:xfrm>
              <a:custGeom>
                <a:avLst/>
                <a:gdLst/>
                <a:ahLst/>
                <a:cxnLst/>
                <a:rect l="0" t="0" r="0" b="0"/>
                <a:pathLst>
                  <a:path w="28" h="37" extrusionOk="0">
                    <a:moveTo>
                      <a:pt x="9" y="0"/>
                    </a:moveTo>
                    <a:lnTo>
                      <a:pt x="19" y="0"/>
                    </a:lnTo>
                    <a:lnTo>
                      <a:pt x="22" y="2"/>
                    </a:lnTo>
                    <a:lnTo>
                      <a:pt x="26" y="5"/>
                    </a:lnTo>
                    <a:lnTo>
                      <a:pt x="27" y="10"/>
                    </a:lnTo>
                    <a:lnTo>
                      <a:pt x="28" y="15"/>
                    </a:lnTo>
                    <a:lnTo>
                      <a:pt x="28" y="21"/>
                    </a:lnTo>
                    <a:lnTo>
                      <a:pt x="27" y="27"/>
                    </a:lnTo>
                    <a:lnTo>
                      <a:pt x="26" y="31"/>
                    </a:lnTo>
                    <a:lnTo>
                      <a:pt x="21" y="35"/>
                    </a:lnTo>
                    <a:lnTo>
                      <a:pt x="19" y="37"/>
                    </a:lnTo>
                    <a:lnTo>
                      <a:pt x="9" y="37"/>
                    </a:lnTo>
                    <a:lnTo>
                      <a:pt x="6" y="35"/>
                    </a:lnTo>
                    <a:lnTo>
                      <a:pt x="2" y="32"/>
                    </a:lnTo>
                    <a:lnTo>
                      <a:pt x="1" y="28"/>
                    </a:lnTo>
                    <a:lnTo>
                      <a:pt x="0" y="23"/>
                    </a:lnTo>
                    <a:lnTo>
                      <a:pt x="0" y="15"/>
                    </a:lnTo>
                    <a:lnTo>
                      <a:pt x="1" y="10"/>
                    </a:lnTo>
                    <a:lnTo>
                      <a:pt x="2" y="5"/>
                    </a:lnTo>
                    <a:lnTo>
                      <a:pt x="6" y="2"/>
                    </a:lnTo>
                    <a:lnTo>
                      <a:pt x="9" y="0"/>
                    </a:lnTo>
                  </a:path>
                </a:pathLst>
              </a:custGeom>
              <a:solidFill>
                <a:srgbClr val="BFFFBF"/>
              </a:solidFill>
              <a:ln>
                <a:noFill/>
              </a:ln>
            </p:spPr>
            <p:txBody>
              <a:bodyPr lIns="91425" tIns="45700" rIns="91425" bIns="45700" anchor="t" anchorCtr="0">
                <a:noAutofit/>
              </a:bodyPr>
              <a:lstStyle/>
              <a:p>
                <a:pPr>
                  <a:spcBef>
                    <a:spcPts val="0"/>
                  </a:spcBef>
                  <a:buNone/>
                </a:pPr>
                <a:endParaRPr/>
              </a:p>
            </p:txBody>
          </p:sp>
          <p:sp>
            <p:nvSpPr>
              <p:cNvPr id="771" name="Shape 771"/>
              <p:cNvSpPr/>
              <p:nvPr/>
            </p:nvSpPr>
            <p:spPr>
              <a:xfrm>
                <a:off x="1292225" y="5799137"/>
                <a:ext cx="4761" cy="44450"/>
              </a:xfrm>
              <a:custGeom>
                <a:avLst/>
                <a:gdLst/>
                <a:ahLst/>
                <a:cxnLst/>
                <a:rect l="0" t="0" r="0" b="0"/>
                <a:pathLst>
                  <a:path w="2" h="27" extrusionOk="0">
                    <a:moveTo>
                      <a:pt x="1" y="0"/>
                    </a:moveTo>
                    <a:lnTo>
                      <a:pt x="0" y="2"/>
                    </a:lnTo>
                    <a:lnTo>
                      <a:pt x="0" y="5"/>
                    </a:lnTo>
                    <a:lnTo>
                      <a:pt x="0" y="23"/>
                    </a:lnTo>
                    <a:lnTo>
                      <a:pt x="0" y="25"/>
                    </a:lnTo>
                    <a:lnTo>
                      <a:pt x="1" y="27"/>
                    </a:lnTo>
                    <a:lnTo>
                      <a:pt x="2" y="25"/>
                    </a:lnTo>
                    <a:lnTo>
                      <a:pt x="2" y="23"/>
                    </a:lnTo>
                    <a:lnTo>
                      <a:pt x="2" y="5"/>
                    </a:lnTo>
                    <a:lnTo>
                      <a:pt x="2" y="2"/>
                    </a:lnTo>
                    <a:lnTo>
                      <a:pt x="1"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nvGrpSpPr>
            <p:cNvPr id="772" name="Shape 772"/>
            <p:cNvGrpSpPr/>
            <p:nvPr/>
          </p:nvGrpSpPr>
          <p:grpSpPr>
            <a:xfrm>
              <a:off x="1330325" y="5794375"/>
              <a:ext cx="111124" cy="57149"/>
              <a:chOff x="1330325" y="5794375"/>
              <a:chExt cx="111124" cy="57149"/>
            </a:xfrm>
          </p:grpSpPr>
          <p:sp>
            <p:nvSpPr>
              <p:cNvPr id="773" name="Shape 773"/>
              <p:cNvSpPr/>
              <p:nvPr/>
            </p:nvSpPr>
            <p:spPr>
              <a:xfrm>
                <a:off x="1330325" y="5794375"/>
                <a:ext cx="53974" cy="57149"/>
              </a:xfrm>
              <a:custGeom>
                <a:avLst/>
                <a:gdLst/>
                <a:ahLst/>
                <a:cxnLst/>
                <a:rect l="0" t="0" r="0" b="0"/>
                <a:pathLst>
                  <a:path w="33" h="35" extrusionOk="0">
                    <a:moveTo>
                      <a:pt x="1" y="35"/>
                    </a:moveTo>
                    <a:lnTo>
                      <a:pt x="9" y="35"/>
                    </a:lnTo>
                    <a:lnTo>
                      <a:pt x="9" y="33"/>
                    </a:lnTo>
                    <a:lnTo>
                      <a:pt x="6" y="33"/>
                    </a:lnTo>
                    <a:lnTo>
                      <a:pt x="6" y="7"/>
                    </a:lnTo>
                    <a:lnTo>
                      <a:pt x="20" y="35"/>
                    </a:lnTo>
                    <a:lnTo>
                      <a:pt x="30" y="35"/>
                    </a:lnTo>
                    <a:lnTo>
                      <a:pt x="30" y="2"/>
                    </a:lnTo>
                    <a:lnTo>
                      <a:pt x="33" y="2"/>
                    </a:lnTo>
                    <a:lnTo>
                      <a:pt x="33" y="0"/>
                    </a:lnTo>
                    <a:lnTo>
                      <a:pt x="24" y="0"/>
                    </a:lnTo>
                    <a:lnTo>
                      <a:pt x="24" y="2"/>
                    </a:lnTo>
                    <a:lnTo>
                      <a:pt x="27" y="2"/>
                    </a:lnTo>
                    <a:lnTo>
                      <a:pt x="27" y="23"/>
                    </a:lnTo>
                    <a:lnTo>
                      <a:pt x="14" y="0"/>
                    </a:lnTo>
                    <a:lnTo>
                      <a:pt x="0" y="0"/>
                    </a:lnTo>
                    <a:lnTo>
                      <a:pt x="0" y="3"/>
                    </a:lnTo>
                    <a:lnTo>
                      <a:pt x="3" y="3"/>
                    </a:lnTo>
                    <a:lnTo>
                      <a:pt x="3" y="33"/>
                    </a:lnTo>
                    <a:lnTo>
                      <a:pt x="1" y="33"/>
                    </a:lnTo>
                    <a:lnTo>
                      <a:pt x="1" y="35"/>
                    </a:lnTo>
                  </a:path>
                </a:pathLst>
              </a:custGeom>
              <a:solidFill>
                <a:srgbClr val="BFFFBF"/>
              </a:solidFill>
              <a:ln>
                <a:noFill/>
              </a:ln>
            </p:spPr>
            <p:txBody>
              <a:bodyPr lIns="91425" tIns="45700" rIns="91425" bIns="45700" anchor="t" anchorCtr="0">
                <a:noAutofit/>
              </a:bodyPr>
              <a:lstStyle/>
              <a:p>
                <a:pPr>
                  <a:spcBef>
                    <a:spcPts val="0"/>
                  </a:spcBef>
                  <a:buNone/>
                </a:pPr>
                <a:endParaRPr/>
              </a:p>
            </p:txBody>
          </p:sp>
          <p:sp>
            <p:nvSpPr>
              <p:cNvPr id="774" name="Shape 774"/>
              <p:cNvSpPr/>
              <p:nvPr/>
            </p:nvSpPr>
            <p:spPr>
              <a:xfrm>
                <a:off x="1395412" y="5794375"/>
                <a:ext cx="46037" cy="57149"/>
              </a:xfrm>
              <a:custGeom>
                <a:avLst/>
                <a:gdLst/>
                <a:ahLst/>
                <a:cxnLst/>
                <a:rect l="0" t="0" r="0" b="0"/>
                <a:pathLst>
                  <a:path w="28" h="35" extrusionOk="0">
                    <a:moveTo>
                      <a:pt x="0" y="0"/>
                    </a:moveTo>
                    <a:lnTo>
                      <a:pt x="27" y="0"/>
                    </a:lnTo>
                    <a:lnTo>
                      <a:pt x="27" y="9"/>
                    </a:lnTo>
                    <a:lnTo>
                      <a:pt x="25" y="9"/>
                    </a:lnTo>
                    <a:lnTo>
                      <a:pt x="16" y="2"/>
                    </a:lnTo>
                    <a:lnTo>
                      <a:pt x="12" y="2"/>
                    </a:lnTo>
                    <a:lnTo>
                      <a:pt x="12" y="16"/>
                    </a:lnTo>
                    <a:lnTo>
                      <a:pt x="16" y="16"/>
                    </a:lnTo>
                    <a:lnTo>
                      <a:pt x="21" y="10"/>
                    </a:lnTo>
                    <a:lnTo>
                      <a:pt x="21" y="25"/>
                    </a:lnTo>
                    <a:lnTo>
                      <a:pt x="16" y="19"/>
                    </a:lnTo>
                    <a:lnTo>
                      <a:pt x="12" y="19"/>
                    </a:lnTo>
                    <a:lnTo>
                      <a:pt x="12" y="31"/>
                    </a:lnTo>
                    <a:lnTo>
                      <a:pt x="16" y="31"/>
                    </a:lnTo>
                    <a:lnTo>
                      <a:pt x="26" y="25"/>
                    </a:lnTo>
                    <a:lnTo>
                      <a:pt x="28" y="25"/>
                    </a:lnTo>
                    <a:lnTo>
                      <a:pt x="28" y="35"/>
                    </a:lnTo>
                    <a:lnTo>
                      <a:pt x="1" y="35"/>
                    </a:lnTo>
                    <a:lnTo>
                      <a:pt x="1" y="33"/>
                    </a:lnTo>
                    <a:lnTo>
                      <a:pt x="3" y="33"/>
                    </a:lnTo>
                    <a:lnTo>
                      <a:pt x="3" y="2"/>
                    </a:lnTo>
                    <a:lnTo>
                      <a:pt x="0" y="2"/>
                    </a:lnTo>
                    <a:lnTo>
                      <a:pt x="0" y="0"/>
                    </a:lnTo>
                  </a:path>
                </a:pathLst>
              </a:custGeom>
              <a:solidFill>
                <a:srgbClr val="BFFFBF"/>
              </a:solidFill>
              <a:ln>
                <a:noFill/>
              </a:ln>
            </p:spPr>
            <p:txBody>
              <a:bodyPr lIns="91425" tIns="45700" rIns="91425" bIns="45700" anchor="t" anchorCtr="0">
                <a:noAutofit/>
              </a:bodyPr>
              <a:lstStyle/>
              <a:p>
                <a:pPr>
                  <a:spcBef>
                    <a:spcPts val="0"/>
                  </a:spcBef>
                  <a:buNone/>
                </a:pPr>
                <a:endParaRPr/>
              </a:p>
            </p:txBody>
          </p:sp>
        </p:grpSp>
        <p:grpSp>
          <p:nvGrpSpPr>
            <p:cNvPr id="775" name="Shape 775"/>
            <p:cNvGrpSpPr/>
            <p:nvPr/>
          </p:nvGrpSpPr>
          <p:grpSpPr>
            <a:xfrm>
              <a:off x="1549400" y="5791200"/>
              <a:ext cx="46037" cy="58737"/>
              <a:chOff x="1549400" y="5791200"/>
              <a:chExt cx="46037" cy="58737"/>
            </a:xfrm>
          </p:grpSpPr>
          <p:sp>
            <p:nvSpPr>
              <p:cNvPr id="776" name="Shape 776"/>
              <p:cNvSpPr/>
              <p:nvPr/>
            </p:nvSpPr>
            <p:spPr>
              <a:xfrm>
                <a:off x="1549400" y="5791200"/>
                <a:ext cx="46037" cy="58737"/>
              </a:xfrm>
              <a:custGeom>
                <a:avLst/>
                <a:gdLst/>
                <a:ahLst/>
                <a:cxnLst/>
                <a:rect l="0" t="0" r="0" b="0"/>
                <a:pathLst>
                  <a:path w="28" h="36" extrusionOk="0">
                    <a:moveTo>
                      <a:pt x="9" y="0"/>
                    </a:moveTo>
                    <a:lnTo>
                      <a:pt x="19" y="0"/>
                    </a:lnTo>
                    <a:lnTo>
                      <a:pt x="22" y="2"/>
                    </a:lnTo>
                    <a:lnTo>
                      <a:pt x="26" y="5"/>
                    </a:lnTo>
                    <a:lnTo>
                      <a:pt x="27" y="9"/>
                    </a:lnTo>
                    <a:lnTo>
                      <a:pt x="28" y="15"/>
                    </a:lnTo>
                    <a:lnTo>
                      <a:pt x="28" y="20"/>
                    </a:lnTo>
                    <a:lnTo>
                      <a:pt x="27" y="26"/>
                    </a:lnTo>
                    <a:lnTo>
                      <a:pt x="26" y="31"/>
                    </a:lnTo>
                    <a:lnTo>
                      <a:pt x="21" y="35"/>
                    </a:lnTo>
                    <a:lnTo>
                      <a:pt x="19" y="36"/>
                    </a:lnTo>
                    <a:lnTo>
                      <a:pt x="9" y="36"/>
                    </a:lnTo>
                    <a:lnTo>
                      <a:pt x="6" y="35"/>
                    </a:lnTo>
                    <a:lnTo>
                      <a:pt x="2" y="31"/>
                    </a:lnTo>
                    <a:lnTo>
                      <a:pt x="1" y="27"/>
                    </a:lnTo>
                    <a:lnTo>
                      <a:pt x="0" y="22"/>
                    </a:lnTo>
                    <a:lnTo>
                      <a:pt x="0" y="15"/>
                    </a:lnTo>
                    <a:lnTo>
                      <a:pt x="1" y="9"/>
                    </a:lnTo>
                    <a:lnTo>
                      <a:pt x="2" y="5"/>
                    </a:lnTo>
                    <a:lnTo>
                      <a:pt x="6" y="2"/>
                    </a:lnTo>
                    <a:lnTo>
                      <a:pt x="9" y="0"/>
                    </a:lnTo>
                  </a:path>
                </a:pathLst>
              </a:custGeom>
              <a:solidFill>
                <a:srgbClr val="BFFFBF"/>
              </a:solidFill>
              <a:ln>
                <a:noFill/>
              </a:ln>
            </p:spPr>
            <p:txBody>
              <a:bodyPr lIns="91425" tIns="45700" rIns="91425" bIns="45700" anchor="t" anchorCtr="0">
                <a:noAutofit/>
              </a:bodyPr>
              <a:lstStyle/>
              <a:p>
                <a:pPr>
                  <a:spcBef>
                    <a:spcPts val="0"/>
                  </a:spcBef>
                  <a:buNone/>
                </a:pPr>
                <a:endParaRPr/>
              </a:p>
            </p:txBody>
          </p:sp>
          <p:sp>
            <p:nvSpPr>
              <p:cNvPr id="777" name="Shape 777"/>
              <p:cNvSpPr/>
              <p:nvPr/>
            </p:nvSpPr>
            <p:spPr>
              <a:xfrm>
                <a:off x="1570037" y="5799137"/>
                <a:ext cx="4761" cy="44450"/>
              </a:xfrm>
              <a:custGeom>
                <a:avLst/>
                <a:gdLst/>
                <a:ahLst/>
                <a:cxnLst/>
                <a:rect l="0" t="0" r="0" b="0"/>
                <a:pathLst>
                  <a:path w="2" h="27" extrusionOk="0">
                    <a:moveTo>
                      <a:pt x="1" y="0"/>
                    </a:moveTo>
                    <a:lnTo>
                      <a:pt x="0" y="2"/>
                    </a:lnTo>
                    <a:lnTo>
                      <a:pt x="0" y="5"/>
                    </a:lnTo>
                    <a:lnTo>
                      <a:pt x="0" y="22"/>
                    </a:lnTo>
                    <a:lnTo>
                      <a:pt x="0" y="25"/>
                    </a:lnTo>
                    <a:lnTo>
                      <a:pt x="1" y="27"/>
                    </a:lnTo>
                    <a:lnTo>
                      <a:pt x="2" y="25"/>
                    </a:lnTo>
                    <a:lnTo>
                      <a:pt x="2" y="22"/>
                    </a:lnTo>
                    <a:lnTo>
                      <a:pt x="2" y="5"/>
                    </a:lnTo>
                    <a:lnTo>
                      <a:pt x="2" y="2"/>
                    </a:lnTo>
                    <a:lnTo>
                      <a:pt x="1"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nvGrpSpPr>
            <p:cNvPr id="778" name="Shape 778"/>
            <p:cNvGrpSpPr/>
            <p:nvPr/>
          </p:nvGrpSpPr>
          <p:grpSpPr>
            <a:xfrm>
              <a:off x="1608137" y="5791200"/>
              <a:ext cx="95249" cy="57149"/>
              <a:chOff x="1608137" y="5791200"/>
              <a:chExt cx="95249" cy="57149"/>
            </a:xfrm>
          </p:grpSpPr>
          <p:sp>
            <p:nvSpPr>
              <p:cNvPr id="779" name="Shape 779"/>
              <p:cNvSpPr/>
              <p:nvPr/>
            </p:nvSpPr>
            <p:spPr>
              <a:xfrm>
                <a:off x="1608137" y="5791200"/>
                <a:ext cx="42861" cy="57149"/>
              </a:xfrm>
              <a:custGeom>
                <a:avLst/>
                <a:gdLst/>
                <a:ahLst/>
                <a:cxnLst/>
                <a:rect l="0" t="0" r="0" b="0"/>
                <a:pathLst>
                  <a:path w="26" h="35" extrusionOk="0">
                    <a:moveTo>
                      <a:pt x="0" y="0"/>
                    </a:moveTo>
                    <a:lnTo>
                      <a:pt x="16" y="0"/>
                    </a:lnTo>
                    <a:lnTo>
                      <a:pt x="16" y="2"/>
                    </a:lnTo>
                    <a:lnTo>
                      <a:pt x="12" y="2"/>
                    </a:lnTo>
                    <a:lnTo>
                      <a:pt x="12" y="31"/>
                    </a:lnTo>
                    <a:lnTo>
                      <a:pt x="16" y="31"/>
                    </a:lnTo>
                    <a:lnTo>
                      <a:pt x="23" y="26"/>
                    </a:lnTo>
                    <a:lnTo>
                      <a:pt x="26" y="26"/>
                    </a:lnTo>
                    <a:lnTo>
                      <a:pt x="26" y="35"/>
                    </a:lnTo>
                    <a:lnTo>
                      <a:pt x="1" y="35"/>
                    </a:lnTo>
                    <a:lnTo>
                      <a:pt x="1" y="33"/>
                    </a:lnTo>
                    <a:lnTo>
                      <a:pt x="3" y="33"/>
                    </a:lnTo>
                    <a:lnTo>
                      <a:pt x="3" y="2"/>
                    </a:lnTo>
                    <a:lnTo>
                      <a:pt x="0" y="2"/>
                    </a:lnTo>
                    <a:lnTo>
                      <a:pt x="0" y="0"/>
                    </a:lnTo>
                  </a:path>
                </a:pathLst>
              </a:custGeom>
              <a:solidFill>
                <a:srgbClr val="BFFFBF"/>
              </a:solidFill>
              <a:ln>
                <a:noFill/>
              </a:ln>
            </p:spPr>
            <p:txBody>
              <a:bodyPr lIns="91425" tIns="45700" rIns="91425" bIns="45700" anchor="t" anchorCtr="0">
                <a:noAutofit/>
              </a:bodyPr>
              <a:lstStyle/>
              <a:p>
                <a:pPr>
                  <a:spcBef>
                    <a:spcPts val="0"/>
                  </a:spcBef>
                  <a:buNone/>
                </a:pPr>
                <a:endParaRPr/>
              </a:p>
            </p:txBody>
          </p:sp>
          <p:sp>
            <p:nvSpPr>
              <p:cNvPr id="780" name="Shape 780"/>
              <p:cNvSpPr/>
              <p:nvPr/>
            </p:nvSpPr>
            <p:spPr>
              <a:xfrm>
                <a:off x="1662111" y="5791200"/>
                <a:ext cx="41275" cy="57149"/>
              </a:xfrm>
              <a:custGeom>
                <a:avLst/>
                <a:gdLst/>
                <a:ahLst/>
                <a:cxnLst/>
                <a:rect l="0" t="0" r="0" b="0"/>
                <a:pathLst>
                  <a:path w="25" h="35" extrusionOk="0">
                    <a:moveTo>
                      <a:pt x="0" y="0"/>
                    </a:moveTo>
                    <a:lnTo>
                      <a:pt x="16" y="0"/>
                    </a:lnTo>
                    <a:lnTo>
                      <a:pt x="16" y="2"/>
                    </a:lnTo>
                    <a:lnTo>
                      <a:pt x="11" y="2"/>
                    </a:lnTo>
                    <a:lnTo>
                      <a:pt x="11" y="31"/>
                    </a:lnTo>
                    <a:lnTo>
                      <a:pt x="16" y="31"/>
                    </a:lnTo>
                    <a:lnTo>
                      <a:pt x="22" y="26"/>
                    </a:lnTo>
                    <a:lnTo>
                      <a:pt x="25" y="26"/>
                    </a:lnTo>
                    <a:lnTo>
                      <a:pt x="25" y="35"/>
                    </a:lnTo>
                    <a:lnTo>
                      <a:pt x="0" y="35"/>
                    </a:lnTo>
                    <a:lnTo>
                      <a:pt x="0" y="33"/>
                    </a:lnTo>
                    <a:lnTo>
                      <a:pt x="3" y="33"/>
                    </a:lnTo>
                    <a:lnTo>
                      <a:pt x="3" y="2"/>
                    </a:lnTo>
                    <a:lnTo>
                      <a:pt x="0" y="2"/>
                    </a:lnTo>
                    <a:lnTo>
                      <a:pt x="0" y="0"/>
                    </a:lnTo>
                  </a:path>
                </a:pathLst>
              </a:custGeom>
              <a:solidFill>
                <a:srgbClr val="BFFFBF"/>
              </a:solidFill>
              <a:ln>
                <a:noFill/>
              </a:ln>
            </p:spPr>
            <p:txBody>
              <a:bodyPr lIns="91425" tIns="45700" rIns="91425" bIns="45700" anchor="t" anchorCtr="0">
                <a:noAutofit/>
              </a:bodyPr>
              <a:lstStyle/>
              <a:p>
                <a:pPr>
                  <a:spcBef>
                    <a:spcPts val="0"/>
                  </a:spcBef>
                  <a:buNone/>
                </a:pPr>
                <a:endParaRPr/>
              </a:p>
            </p:txBody>
          </p:sp>
        </p:grpSp>
        <p:grpSp>
          <p:nvGrpSpPr>
            <p:cNvPr id="781" name="Shape 781"/>
            <p:cNvGrpSpPr/>
            <p:nvPr/>
          </p:nvGrpSpPr>
          <p:grpSpPr>
            <a:xfrm>
              <a:off x="1712911" y="5792787"/>
              <a:ext cx="66675" cy="57149"/>
              <a:chOff x="1712911" y="5792787"/>
              <a:chExt cx="66675" cy="57149"/>
            </a:xfrm>
          </p:grpSpPr>
          <p:sp>
            <p:nvSpPr>
              <p:cNvPr id="782" name="Shape 782"/>
              <p:cNvSpPr/>
              <p:nvPr/>
            </p:nvSpPr>
            <p:spPr>
              <a:xfrm>
                <a:off x="1712911" y="5792787"/>
                <a:ext cx="66675" cy="57149"/>
              </a:xfrm>
              <a:custGeom>
                <a:avLst/>
                <a:gdLst/>
                <a:ahLst/>
                <a:cxnLst/>
                <a:rect l="0" t="0" r="0" b="0"/>
                <a:pathLst>
                  <a:path w="41" h="35" extrusionOk="0">
                    <a:moveTo>
                      <a:pt x="24" y="0"/>
                    </a:moveTo>
                    <a:lnTo>
                      <a:pt x="38" y="32"/>
                    </a:lnTo>
                    <a:lnTo>
                      <a:pt x="41" y="32"/>
                    </a:lnTo>
                    <a:lnTo>
                      <a:pt x="41" y="35"/>
                    </a:lnTo>
                    <a:lnTo>
                      <a:pt x="18" y="35"/>
                    </a:lnTo>
                    <a:lnTo>
                      <a:pt x="18" y="32"/>
                    </a:lnTo>
                    <a:lnTo>
                      <a:pt x="22" y="32"/>
                    </a:lnTo>
                    <a:lnTo>
                      <a:pt x="18" y="22"/>
                    </a:lnTo>
                    <a:lnTo>
                      <a:pt x="10" y="22"/>
                    </a:lnTo>
                    <a:lnTo>
                      <a:pt x="7" y="32"/>
                    </a:lnTo>
                    <a:lnTo>
                      <a:pt x="11" y="32"/>
                    </a:lnTo>
                    <a:lnTo>
                      <a:pt x="11" y="35"/>
                    </a:lnTo>
                    <a:lnTo>
                      <a:pt x="0" y="35"/>
                    </a:lnTo>
                    <a:lnTo>
                      <a:pt x="0" y="32"/>
                    </a:lnTo>
                    <a:lnTo>
                      <a:pt x="3" y="32"/>
                    </a:lnTo>
                    <a:lnTo>
                      <a:pt x="14" y="0"/>
                    </a:lnTo>
                    <a:lnTo>
                      <a:pt x="24" y="0"/>
                    </a:lnTo>
                  </a:path>
                </a:pathLst>
              </a:custGeom>
              <a:solidFill>
                <a:srgbClr val="BFFFBF"/>
              </a:solidFill>
              <a:ln>
                <a:noFill/>
              </a:ln>
            </p:spPr>
            <p:txBody>
              <a:bodyPr lIns="91425" tIns="45700" rIns="91425" bIns="45700" anchor="t" anchorCtr="0">
                <a:noAutofit/>
              </a:bodyPr>
              <a:lstStyle/>
              <a:p>
                <a:pPr>
                  <a:spcBef>
                    <a:spcPts val="0"/>
                  </a:spcBef>
                  <a:buNone/>
                </a:pPr>
                <a:endParaRPr/>
              </a:p>
            </p:txBody>
          </p:sp>
          <p:sp>
            <p:nvSpPr>
              <p:cNvPr id="783" name="Shape 783"/>
              <p:cNvSpPr/>
              <p:nvPr/>
            </p:nvSpPr>
            <p:spPr>
              <a:xfrm>
                <a:off x="1733550" y="5810250"/>
                <a:ext cx="3175" cy="6349"/>
              </a:xfrm>
              <a:custGeom>
                <a:avLst/>
                <a:gdLst/>
                <a:ahLst/>
                <a:cxnLst/>
                <a:rect l="0" t="0" r="0" b="0"/>
                <a:pathLst>
                  <a:path w="1" h="3" extrusionOk="0">
                    <a:moveTo>
                      <a:pt x="1" y="0"/>
                    </a:moveTo>
                    <a:lnTo>
                      <a:pt x="1" y="3"/>
                    </a:lnTo>
                    <a:lnTo>
                      <a:pt x="0" y="3"/>
                    </a:lnTo>
                    <a:lnTo>
                      <a:pt x="1"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nvGrpSpPr>
            <p:cNvPr id="784" name="Shape 784"/>
            <p:cNvGrpSpPr/>
            <p:nvPr/>
          </p:nvGrpSpPr>
          <p:grpSpPr>
            <a:xfrm>
              <a:off x="1477962" y="5794375"/>
              <a:ext cx="55561" cy="55561"/>
              <a:chOff x="1477962" y="5794375"/>
              <a:chExt cx="55561" cy="55561"/>
            </a:xfrm>
          </p:grpSpPr>
          <p:sp>
            <p:nvSpPr>
              <p:cNvPr id="785" name="Shape 785"/>
              <p:cNvSpPr/>
              <p:nvPr/>
            </p:nvSpPr>
            <p:spPr>
              <a:xfrm>
                <a:off x="1477962" y="5794375"/>
                <a:ext cx="55561" cy="55561"/>
              </a:xfrm>
              <a:custGeom>
                <a:avLst/>
                <a:gdLst/>
                <a:ahLst/>
                <a:cxnLst/>
                <a:rect l="0" t="0" r="0" b="0"/>
                <a:pathLst>
                  <a:path w="34" h="34" extrusionOk="0">
                    <a:moveTo>
                      <a:pt x="13" y="0"/>
                    </a:moveTo>
                    <a:lnTo>
                      <a:pt x="24" y="0"/>
                    </a:lnTo>
                    <a:lnTo>
                      <a:pt x="27" y="1"/>
                    </a:lnTo>
                    <a:lnTo>
                      <a:pt x="32" y="4"/>
                    </a:lnTo>
                    <a:lnTo>
                      <a:pt x="33" y="9"/>
                    </a:lnTo>
                    <a:lnTo>
                      <a:pt x="34" y="14"/>
                    </a:lnTo>
                    <a:lnTo>
                      <a:pt x="34" y="19"/>
                    </a:lnTo>
                    <a:lnTo>
                      <a:pt x="33" y="25"/>
                    </a:lnTo>
                    <a:lnTo>
                      <a:pt x="32" y="29"/>
                    </a:lnTo>
                    <a:lnTo>
                      <a:pt x="26" y="33"/>
                    </a:lnTo>
                    <a:lnTo>
                      <a:pt x="23" y="34"/>
                    </a:lnTo>
                    <a:lnTo>
                      <a:pt x="13" y="34"/>
                    </a:lnTo>
                    <a:lnTo>
                      <a:pt x="0" y="34"/>
                    </a:lnTo>
                    <a:lnTo>
                      <a:pt x="1" y="31"/>
                    </a:lnTo>
                    <a:lnTo>
                      <a:pt x="4" y="31"/>
                    </a:lnTo>
                    <a:lnTo>
                      <a:pt x="4" y="21"/>
                    </a:lnTo>
                    <a:lnTo>
                      <a:pt x="4" y="14"/>
                    </a:lnTo>
                    <a:lnTo>
                      <a:pt x="4" y="9"/>
                    </a:lnTo>
                    <a:lnTo>
                      <a:pt x="4" y="3"/>
                    </a:lnTo>
                    <a:lnTo>
                      <a:pt x="0" y="3"/>
                    </a:lnTo>
                    <a:lnTo>
                      <a:pt x="0" y="0"/>
                    </a:lnTo>
                    <a:lnTo>
                      <a:pt x="13" y="0"/>
                    </a:lnTo>
                  </a:path>
                </a:pathLst>
              </a:custGeom>
              <a:solidFill>
                <a:srgbClr val="BFFFBF"/>
              </a:solidFill>
              <a:ln>
                <a:noFill/>
              </a:ln>
            </p:spPr>
            <p:txBody>
              <a:bodyPr lIns="91425" tIns="45700" rIns="91425" bIns="45700" anchor="t" anchorCtr="0">
                <a:noAutofit/>
              </a:bodyPr>
              <a:lstStyle/>
              <a:p>
                <a:pPr>
                  <a:spcBef>
                    <a:spcPts val="0"/>
                  </a:spcBef>
                  <a:buNone/>
                </a:pPr>
                <a:endParaRPr/>
              </a:p>
            </p:txBody>
          </p:sp>
          <p:sp>
            <p:nvSpPr>
              <p:cNvPr id="786" name="Shape 786"/>
              <p:cNvSpPr/>
              <p:nvPr/>
            </p:nvSpPr>
            <p:spPr>
              <a:xfrm>
                <a:off x="1506537" y="5802312"/>
                <a:ext cx="4761" cy="41275"/>
              </a:xfrm>
              <a:custGeom>
                <a:avLst/>
                <a:gdLst/>
                <a:ahLst/>
                <a:cxnLst/>
                <a:rect l="0" t="0" r="0" b="0"/>
                <a:pathLst>
                  <a:path w="2" h="25" extrusionOk="0">
                    <a:moveTo>
                      <a:pt x="1" y="0"/>
                    </a:moveTo>
                    <a:lnTo>
                      <a:pt x="0" y="0"/>
                    </a:lnTo>
                    <a:lnTo>
                      <a:pt x="0" y="25"/>
                    </a:lnTo>
                    <a:lnTo>
                      <a:pt x="1" y="25"/>
                    </a:lnTo>
                    <a:lnTo>
                      <a:pt x="2" y="23"/>
                    </a:lnTo>
                    <a:lnTo>
                      <a:pt x="2" y="21"/>
                    </a:lnTo>
                    <a:lnTo>
                      <a:pt x="2" y="4"/>
                    </a:lnTo>
                    <a:lnTo>
                      <a:pt x="2" y="2"/>
                    </a:lnTo>
                    <a:lnTo>
                      <a:pt x="1"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grpSp>
        <p:nvGrpSpPr>
          <p:cNvPr id="787" name="Shape 787"/>
          <p:cNvGrpSpPr/>
          <p:nvPr/>
        </p:nvGrpSpPr>
        <p:grpSpPr>
          <a:xfrm>
            <a:off x="1104899" y="4386261"/>
            <a:ext cx="825499" cy="74611"/>
            <a:chOff x="1104900" y="5233987"/>
            <a:chExt cx="909636" cy="49211"/>
          </a:xfrm>
        </p:grpSpPr>
        <p:grpSp>
          <p:nvGrpSpPr>
            <p:cNvPr id="788" name="Shape 788"/>
            <p:cNvGrpSpPr/>
            <p:nvPr/>
          </p:nvGrpSpPr>
          <p:grpSpPr>
            <a:xfrm>
              <a:off x="1104900" y="5233987"/>
              <a:ext cx="90486" cy="49211"/>
              <a:chOff x="1104900" y="5233987"/>
              <a:chExt cx="90486" cy="49211"/>
            </a:xfrm>
          </p:grpSpPr>
          <p:sp>
            <p:nvSpPr>
              <p:cNvPr id="789" name="Shape 789"/>
              <p:cNvSpPr/>
              <p:nvPr/>
            </p:nvSpPr>
            <p:spPr>
              <a:xfrm>
                <a:off x="1104900" y="5233987"/>
                <a:ext cx="17461" cy="49211"/>
              </a:xfrm>
              <a:custGeom>
                <a:avLst/>
                <a:gdLst/>
                <a:ahLst/>
                <a:cxnLst/>
                <a:rect l="0" t="0" r="0" b="0"/>
                <a:pathLst>
                  <a:path w="10" h="30" extrusionOk="0">
                    <a:moveTo>
                      <a:pt x="0" y="0"/>
                    </a:moveTo>
                    <a:lnTo>
                      <a:pt x="10" y="0"/>
                    </a:lnTo>
                    <a:lnTo>
                      <a:pt x="10" y="6"/>
                    </a:lnTo>
                    <a:lnTo>
                      <a:pt x="8" y="6"/>
                    </a:lnTo>
                    <a:lnTo>
                      <a:pt x="8" y="30"/>
                    </a:lnTo>
                    <a:lnTo>
                      <a:pt x="3" y="30"/>
                    </a:lnTo>
                    <a:lnTo>
                      <a:pt x="3" y="6"/>
                    </a:lnTo>
                    <a:lnTo>
                      <a:pt x="0" y="6"/>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790" name="Shape 790"/>
              <p:cNvSpPr/>
              <p:nvPr/>
            </p:nvSpPr>
            <p:spPr>
              <a:xfrm>
                <a:off x="1136650" y="5233987"/>
                <a:ext cx="26986" cy="49211"/>
              </a:xfrm>
              <a:custGeom>
                <a:avLst/>
                <a:gdLst/>
                <a:ahLst/>
                <a:cxnLst/>
                <a:rect l="0" t="0" r="0" b="0"/>
                <a:pathLst>
                  <a:path w="16" h="30" extrusionOk="0">
                    <a:moveTo>
                      <a:pt x="0" y="0"/>
                    </a:moveTo>
                    <a:lnTo>
                      <a:pt x="5" y="0"/>
                    </a:lnTo>
                    <a:lnTo>
                      <a:pt x="5" y="12"/>
                    </a:lnTo>
                    <a:lnTo>
                      <a:pt x="11" y="12"/>
                    </a:lnTo>
                    <a:lnTo>
                      <a:pt x="11" y="0"/>
                    </a:lnTo>
                    <a:lnTo>
                      <a:pt x="16" y="0"/>
                    </a:lnTo>
                    <a:lnTo>
                      <a:pt x="16" y="30"/>
                    </a:lnTo>
                    <a:lnTo>
                      <a:pt x="11" y="30"/>
                    </a:lnTo>
                    <a:lnTo>
                      <a:pt x="11" y="17"/>
                    </a:lnTo>
                    <a:lnTo>
                      <a:pt x="5" y="17"/>
                    </a:lnTo>
                    <a:lnTo>
                      <a:pt x="5" y="30"/>
                    </a:lnTo>
                    <a:lnTo>
                      <a:pt x="0" y="30"/>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791" name="Shape 791"/>
              <p:cNvSpPr/>
              <p:nvPr/>
            </p:nvSpPr>
            <p:spPr>
              <a:xfrm>
                <a:off x="1177925" y="5233987"/>
                <a:ext cx="17461" cy="49211"/>
              </a:xfrm>
              <a:custGeom>
                <a:avLst/>
                <a:gdLst/>
                <a:ahLst/>
                <a:cxnLst/>
                <a:rect l="0" t="0" r="0" b="0"/>
                <a:pathLst>
                  <a:path w="10" h="30" extrusionOk="0">
                    <a:moveTo>
                      <a:pt x="0" y="0"/>
                    </a:moveTo>
                    <a:lnTo>
                      <a:pt x="10" y="0"/>
                    </a:lnTo>
                    <a:lnTo>
                      <a:pt x="10" y="6"/>
                    </a:lnTo>
                    <a:lnTo>
                      <a:pt x="5" y="6"/>
                    </a:lnTo>
                    <a:lnTo>
                      <a:pt x="5" y="12"/>
                    </a:lnTo>
                    <a:lnTo>
                      <a:pt x="9" y="12"/>
                    </a:lnTo>
                    <a:lnTo>
                      <a:pt x="9" y="17"/>
                    </a:lnTo>
                    <a:lnTo>
                      <a:pt x="5" y="17"/>
                    </a:lnTo>
                    <a:lnTo>
                      <a:pt x="5" y="24"/>
                    </a:lnTo>
                    <a:lnTo>
                      <a:pt x="10" y="24"/>
                    </a:lnTo>
                    <a:lnTo>
                      <a:pt x="10" y="30"/>
                    </a:lnTo>
                    <a:lnTo>
                      <a:pt x="0" y="30"/>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nvGrpSpPr>
            <p:cNvPr id="792" name="Shape 792"/>
            <p:cNvGrpSpPr/>
            <p:nvPr/>
          </p:nvGrpSpPr>
          <p:grpSpPr>
            <a:xfrm>
              <a:off x="1228725" y="5233987"/>
              <a:ext cx="187324" cy="49211"/>
              <a:chOff x="1228725" y="5233987"/>
              <a:chExt cx="187324" cy="49211"/>
            </a:xfrm>
          </p:grpSpPr>
          <p:sp>
            <p:nvSpPr>
              <p:cNvPr id="793" name="Shape 793"/>
              <p:cNvSpPr/>
              <p:nvPr/>
            </p:nvSpPr>
            <p:spPr>
              <a:xfrm>
                <a:off x="1228725" y="5233987"/>
                <a:ext cx="22224" cy="49211"/>
              </a:xfrm>
              <a:custGeom>
                <a:avLst/>
                <a:gdLst/>
                <a:ahLst/>
                <a:cxnLst/>
                <a:rect l="0" t="0" r="0" b="0"/>
                <a:pathLst>
                  <a:path w="13" h="30" extrusionOk="0">
                    <a:moveTo>
                      <a:pt x="0" y="0"/>
                    </a:moveTo>
                    <a:lnTo>
                      <a:pt x="5" y="0"/>
                    </a:lnTo>
                    <a:lnTo>
                      <a:pt x="5" y="24"/>
                    </a:lnTo>
                    <a:lnTo>
                      <a:pt x="8" y="24"/>
                    </a:lnTo>
                    <a:lnTo>
                      <a:pt x="8" y="0"/>
                    </a:lnTo>
                    <a:lnTo>
                      <a:pt x="13" y="0"/>
                    </a:lnTo>
                    <a:lnTo>
                      <a:pt x="13" y="26"/>
                    </a:lnTo>
                    <a:lnTo>
                      <a:pt x="9" y="30"/>
                    </a:lnTo>
                    <a:lnTo>
                      <a:pt x="3" y="30"/>
                    </a:lnTo>
                    <a:lnTo>
                      <a:pt x="0" y="26"/>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794" name="Shape 794"/>
              <p:cNvSpPr/>
              <p:nvPr/>
            </p:nvSpPr>
            <p:spPr>
              <a:xfrm>
                <a:off x="1268412" y="5233987"/>
                <a:ext cx="25399" cy="49211"/>
              </a:xfrm>
              <a:custGeom>
                <a:avLst/>
                <a:gdLst/>
                <a:ahLst/>
                <a:cxnLst/>
                <a:rect l="0" t="0" r="0" b="0"/>
                <a:pathLst>
                  <a:path w="15" h="30" extrusionOk="0">
                    <a:moveTo>
                      <a:pt x="0" y="0"/>
                    </a:moveTo>
                    <a:lnTo>
                      <a:pt x="5" y="0"/>
                    </a:lnTo>
                    <a:lnTo>
                      <a:pt x="9" y="14"/>
                    </a:lnTo>
                    <a:lnTo>
                      <a:pt x="9" y="0"/>
                    </a:lnTo>
                    <a:lnTo>
                      <a:pt x="15" y="0"/>
                    </a:lnTo>
                    <a:lnTo>
                      <a:pt x="15" y="30"/>
                    </a:lnTo>
                    <a:lnTo>
                      <a:pt x="9" y="30"/>
                    </a:lnTo>
                    <a:lnTo>
                      <a:pt x="6" y="16"/>
                    </a:lnTo>
                    <a:lnTo>
                      <a:pt x="6" y="30"/>
                    </a:lnTo>
                    <a:lnTo>
                      <a:pt x="0" y="30"/>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795" name="Shape 795"/>
              <p:cNvSpPr/>
              <p:nvPr/>
            </p:nvSpPr>
            <p:spPr>
              <a:xfrm>
                <a:off x="1327150" y="5233987"/>
                <a:ext cx="17461" cy="49211"/>
              </a:xfrm>
              <a:custGeom>
                <a:avLst/>
                <a:gdLst/>
                <a:ahLst/>
                <a:cxnLst/>
                <a:rect l="0" t="0" r="0" b="0"/>
                <a:pathLst>
                  <a:path w="10" h="30" extrusionOk="0">
                    <a:moveTo>
                      <a:pt x="0" y="0"/>
                    </a:moveTo>
                    <a:lnTo>
                      <a:pt x="10" y="0"/>
                    </a:lnTo>
                    <a:lnTo>
                      <a:pt x="10" y="6"/>
                    </a:lnTo>
                    <a:lnTo>
                      <a:pt x="7" y="6"/>
                    </a:lnTo>
                    <a:lnTo>
                      <a:pt x="7" y="30"/>
                    </a:lnTo>
                    <a:lnTo>
                      <a:pt x="3" y="30"/>
                    </a:lnTo>
                    <a:lnTo>
                      <a:pt x="3" y="6"/>
                    </a:lnTo>
                    <a:lnTo>
                      <a:pt x="0" y="6"/>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796" name="Shape 796"/>
              <p:cNvSpPr/>
              <p:nvPr/>
            </p:nvSpPr>
            <p:spPr>
              <a:xfrm>
                <a:off x="1360487" y="5233987"/>
                <a:ext cx="15875" cy="49211"/>
              </a:xfrm>
              <a:custGeom>
                <a:avLst/>
                <a:gdLst/>
                <a:ahLst/>
                <a:cxnLst/>
                <a:rect l="0" t="0" r="0" b="0"/>
                <a:pathLst>
                  <a:path w="9" h="30" extrusionOk="0">
                    <a:moveTo>
                      <a:pt x="0" y="0"/>
                    </a:moveTo>
                    <a:lnTo>
                      <a:pt x="9" y="0"/>
                    </a:lnTo>
                    <a:lnTo>
                      <a:pt x="9" y="6"/>
                    </a:lnTo>
                    <a:lnTo>
                      <a:pt x="4" y="6"/>
                    </a:lnTo>
                    <a:lnTo>
                      <a:pt x="4" y="12"/>
                    </a:lnTo>
                    <a:lnTo>
                      <a:pt x="8" y="12"/>
                    </a:lnTo>
                    <a:lnTo>
                      <a:pt x="8" y="17"/>
                    </a:lnTo>
                    <a:lnTo>
                      <a:pt x="4" y="17"/>
                    </a:lnTo>
                    <a:lnTo>
                      <a:pt x="4" y="24"/>
                    </a:lnTo>
                    <a:lnTo>
                      <a:pt x="9" y="24"/>
                    </a:lnTo>
                    <a:lnTo>
                      <a:pt x="9" y="30"/>
                    </a:lnTo>
                    <a:lnTo>
                      <a:pt x="0" y="30"/>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797" name="Shape 797"/>
              <p:cNvSpPr/>
              <p:nvPr/>
            </p:nvSpPr>
            <p:spPr>
              <a:xfrm>
                <a:off x="1392237" y="5233987"/>
                <a:ext cx="23812" cy="49211"/>
              </a:xfrm>
              <a:custGeom>
                <a:avLst/>
                <a:gdLst/>
                <a:ahLst/>
                <a:cxnLst/>
                <a:rect l="0" t="0" r="0" b="0"/>
                <a:pathLst>
                  <a:path w="14" h="30" extrusionOk="0">
                    <a:moveTo>
                      <a:pt x="0" y="0"/>
                    </a:moveTo>
                    <a:lnTo>
                      <a:pt x="11" y="0"/>
                    </a:lnTo>
                    <a:lnTo>
                      <a:pt x="14" y="4"/>
                    </a:lnTo>
                    <a:lnTo>
                      <a:pt x="14" y="26"/>
                    </a:lnTo>
                    <a:lnTo>
                      <a:pt x="11" y="30"/>
                    </a:lnTo>
                    <a:lnTo>
                      <a:pt x="0" y="30"/>
                    </a:lnTo>
                    <a:lnTo>
                      <a:pt x="0" y="6"/>
                    </a:lnTo>
                    <a:lnTo>
                      <a:pt x="5" y="6"/>
                    </a:lnTo>
                    <a:lnTo>
                      <a:pt x="5" y="24"/>
                    </a:lnTo>
                    <a:lnTo>
                      <a:pt x="8" y="24"/>
                    </a:lnTo>
                    <a:lnTo>
                      <a:pt x="8" y="6"/>
                    </a:lnTo>
                    <a:lnTo>
                      <a:pt x="5" y="6"/>
                    </a:lnTo>
                    <a:lnTo>
                      <a:pt x="0" y="6"/>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nvGrpSpPr>
            <p:cNvPr id="798" name="Shape 798"/>
            <p:cNvGrpSpPr/>
            <p:nvPr/>
          </p:nvGrpSpPr>
          <p:grpSpPr>
            <a:xfrm>
              <a:off x="1452562" y="5233987"/>
              <a:ext cx="188912" cy="49211"/>
              <a:chOff x="1452562" y="5233987"/>
              <a:chExt cx="188912" cy="49211"/>
            </a:xfrm>
          </p:grpSpPr>
          <p:sp>
            <p:nvSpPr>
              <p:cNvPr id="799" name="Shape 799"/>
              <p:cNvSpPr/>
              <p:nvPr/>
            </p:nvSpPr>
            <p:spPr>
              <a:xfrm>
                <a:off x="1452562" y="5233987"/>
                <a:ext cx="22224" cy="49211"/>
              </a:xfrm>
              <a:custGeom>
                <a:avLst/>
                <a:gdLst/>
                <a:ahLst/>
                <a:cxnLst/>
                <a:rect l="0" t="0" r="0" b="0"/>
                <a:pathLst>
                  <a:path w="13" h="30" extrusionOk="0">
                    <a:moveTo>
                      <a:pt x="3" y="0"/>
                    </a:moveTo>
                    <a:lnTo>
                      <a:pt x="10" y="0"/>
                    </a:lnTo>
                    <a:lnTo>
                      <a:pt x="13" y="4"/>
                    </a:lnTo>
                    <a:lnTo>
                      <a:pt x="13" y="9"/>
                    </a:lnTo>
                    <a:lnTo>
                      <a:pt x="8" y="9"/>
                    </a:lnTo>
                    <a:lnTo>
                      <a:pt x="8" y="6"/>
                    </a:lnTo>
                    <a:lnTo>
                      <a:pt x="5" y="6"/>
                    </a:lnTo>
                    <a:lnTo>
                      <a:pt x="5" y="12"/>
                    </a:lnTo>
                    <a:lnTo>
                      <a:pt x="9" y="12"/>
                    </a:lnTo>
                    <a:lnTo>
                      <a:pt x="13" y="17"/>
                    </a:lnTo>
                    <a:lnTo>
                      <a:pt x="13" y="26"/>
                    </a:lnTo>
                    <a:lnTo>
                      <a:pt x="10" y="30"/>
                    </a:lnTo>
                    <a:lnTo>
                      <a:pt x="3" y="30"/>
                    </a:lnTo>
                    <a:lnTo>
                      <a:pt x="0" y="26"/>
                    </a:lnTo>
                    <a:lnTo>
                      <a:pt x="0" y="21"/>
                    </a:lnTo>
                    <a:lnTo>
                      <a:pt x="4" y="21"/>
                    </a:lnTo>
                    <a:lnTo>
                      <a:pt x="4" y="24"/>
                    </a:lnTo>
                    <a:lnTo>
                      <a:pt x="8" y="24"/>
                    </a:lnTo>
                    <a:lnTo>
                      <a:pt x="8" y="18"/>
                    </a:lnTo>
                    <a:lnTo>
                      <a:pt x="4" y="18"/>
                    </a:lnTo>
                    <a:lnTo>
                      <a:pt x="0" y="14"/>
                    </a:lnTo>
                    <a:lnTo>
                      <a:pt x="0" y="4"/>
                    </a:lnTo>
                    <a:lnTo>
                      <a:pt x="3"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800" name="Shape 800"/>
              <p:cNvSpPr/>
              <p:nvPr/>
            </p:nvSpPr>
            <p:spPr>
              <a:xfrm>
                <a:off x="1489075" y="5233987"/>
                <a:ext cx="17461" cy="49211"/>
              </a:xfrm>
              <a:custGeom>
                <a:avLst/>
                <a:gdLst/>
                <a:ahLst/>
                <a:cxnLst/>
                <a:rect l="0" t="0" r="0" b="0"/>
                <a:pathLst>
                  <a:path w="10" h="30" extrusionOk="0">
                    <a:moveTo>
                      <a:pt x="0" y="0"/>
                    </a:moveTo>
                    <a:lnTo>
                      <a:pt x="10" y="0"/>
                    </a:lnTo>
                    <a:lnTo>
                      <a:pt x="10" y="6"/>
                    </a:lnTo>
                    <a:lnTo>
                      <a:pt x="8" y="6"/>
                    </a:lnTo>
                    <a:lnTo>
                      <a:pt x="8" y="30"/>
                    </a:lnTo>
                    <a:lnTo>
                      <a:pt x="3" y="30"/>
                    </a:lnTo>
                    <a:lnTo>
                      <a:pt x="3" y="6"/>
                    </a:lnTo>
                    <a:lnTo>
                      <a:pt x="0" y="6"/>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801" name="Shape 801"/>
              <p:cNvSpPr/>
              <p:nvPr/>
            </p:nvSpPr>
            <p:spPr>
              <a:xfrm>
                <a:off x="1514475" y="5233987"/>
                <a:ext cx="28574" cy="49211"/>
              </a:xfrm>
              <a:custGeom>
                <a:avLst/>
                <a:gdLst/>
                <a:ahLst/>
                <a:cxnLst/>
                <a:rect l="0" t="0" r="0" b="0"/>
                <a:pathLst>
                  <a:path w="17" h="30" extrusionOk="0">
                    <a:moveTo>
                      <a:pt x="5" y="0"/>
                    </a:moveTo>
                    <a:lnTo>
                      <a:pt x="13" y="0"/>
                    </a:lnTo>
                    <a:lnTo>
                      <a:pt x="17" y="30"/>
                    </a:lnTo>
                    <a:lnTo>
                      <a:pt x="12" y="30"/>
                    </a:lnTo>
                    <a:lnTo>
                      <a:pt x="11" y="24"/>
                    </a:lnTo>
                    <a:lnTo>
                      <a:pt x="11" y="19"/>
                    </a:lnTo>
                    <a:lnTo>
                      <a:pt x="9" y="5"/>
                    </a:lnTo>
                    <a:lnTo>
                      <a:pt x="7" y="19"/>
                    </a:lnTo>
                    <a:lnTo>
                      <a:pt x="11" y="19"/>
                    </a:lnTo>
                    <a:lnTo>
                      <a:pt x="11" y="24"/>
                    </a:lnTo>
                    <a:lnTo>
                      <a:pt x="7" y="24"/>
                    </a:lnTo>
                    <a:lnTo>
                      <a:pt x="6" y="30"/>
                    </a:lnTo>
                    <a:lnTo>
                      <a:pt x="0" y="30"/>
                    </a:lnTo>
                    <a:lnTo>
                      <a:pt x="5"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802" name="Shape 802"/>
              <p:cNvSpPr/>
              <p:nvPr/>
            </p:nvSpPr>
            <p:spPr>
              <a:xfrm>
                <a:off x="1550987" y="5233987"/>
                <a:ext cx="19050" cy="49211"/>
              </a:xfrm>
              <a:custGeom>
                <a:avLst/>
                <a:gdLst/>
                <a:ahLst/>
                <a:cxnLst/>
                <a:rect l="0" t="0" r="0" b="0"/>
                <a:pathLst>
                  <a:path w="11" h="30" extrusionOk="0">
                    <a:moveTo>
                      <a:pt x="0" y="0"/>
                    </a:moveTo>
                    <a:lnTo>
                      <a:pt x="11" y="0"/>
                    </a:lnTo>
                    <a:lnTo>
                      <a:pt x="11" y="6"/>
                    </a:lnTo>
                    <a:lnTo>
                      <a:pt x="8" y="6"/>
                    </a:lnTo>
                    <a:lnTo>
                      <a:pt x="8" y="30"/>
                    </a:lnTo>
                    <a:lnTo>
                      <a:pt x="3" y="30"/>
                    </a:lnTo>
                    <a:lnTo>
                      <a:pt x="3" y="6"/>
                    </a:lnTo>
                    <a:lnTo>
                      <a:pt x="0" y="6"/>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803" name="Shape 803"/>
              <p:cNvSpPr/>
              <p:nvPr/>
            </p:nvSpPr>
            <p:spPr>
              <a:xfrm>
                <a:off x="1585912" y="5233987"/>
                <a:ext cx="17461" cy="49211"/>
              </a:xfrm>
              <a:custGeom>
                <a:avLst/>
                <a:gdLst/>
                <a:ahLst/>
                <a:cxnLst/>
                <a:rect l="0" t="0" r="0" b="0"/>
                <a:pathLst>
                  <a:path w="10" h="30" extrusionOk="0">
                    <a:moveTo>
                      <a:pt x="0" y="0"/>
                    </a:moveTo>
                    <a:lnTo>
                      <a:pt x="10" y="0"/>
                    </a:lnTo>
                    <a:lnTo>
                      <a:pt x="10" y="6"/>
                    </a:lnTo>
                    <a:lnTo>
                      <a:pt x="5" y="6"/>
                    </a:lnTo>
                    <a:lnTo>
                      <a:pt x="5" y="12"/>
                    </a:lnTo>
                    <a:lnTo>
                      <a:pt x="9" y="12"/>
                    </a:lnTo>
                    <a:lnTo>
                      <a:pt x="9" y="17"/>
                    </a:lnTo>
                    <a:lnTo>
                      <a:pt x="5" y="17"/>
                    </a:lnTo>
                    <a:lnTo>
                      <a:pt x="5" y="24"/>
                    </a:lnTo>
                    <a:lnTo>
                      <a:pt x="10" y="24"/>
                    </a:lnTo>
                    <a:lnTo>
                      <a:pt x="10" y="30"/>
                    </a:lnTo>
                    <a:lnTo>
                      <a:pt x="0" y="30"/>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804" name="Shape 804"/>
              <p:cNvSpPr/>
              <p:nvPr/>
            </p:nvSpPr>
            <p:spPr>
              <a:xfrm>
                <a:off x="1620837" y="5233987"/>
                <a:ext cx="20637" cy="49211"/>
              </a:xfrm>
              <a:custGeom>
                <a:avLst/>
                <a:gdLst/>
                <a:ahLst/>
                <a:cxnLst/>
                <a:rect l="0" t="0" r="0" b="0"/>
                <a:pathLst>
                  <a:path w="12" h="30" extrusionOk="0">
                    <a:moveTo>
                      <a:pt x="3" y="0"/>
                    </a:moveTo>
                    <a:lnTo>
                      <a:pt x="9" y="0"/>
                    </a:lnTo>
                    <a:lnTo>
                      <a:pt x="12" y="4"/>
                    </a:lnTo>
                    <a:lnTo>
                      <a:pt x="12" y="9"/>
                    </a:lnTo>
                    <a:lnTo>
                      <a:pt x="7" y="9"/>
                    </a:lnTo>
                    <a:lnTo>
                      <a:pt x="7" y="6"/>
                    </a:lnTo>
                    <a:lnTo>
                      <a:pt x="4" y="6"/>
                    </a:lnTo>
                    <a:lnTo>
                      <a:pt x="4" y="12"/>
                    </a:lnTo>
                    <a:lnTo>
                      <a:pt x="9" y="12"/>
                    </a:lnTo>
                    <a:lnTo>
                      <a:pt x="8" y="12"/>
                    </a:lnTo>
                    <a:lnTo>
                      <a:pt x="12" y="17"/>
                    </a:lnTo>
                    <a:lnTo>
                      <a:pt x="12" y="26"/>
                    </a:lnTo>
                    <a:lnTo>
                      <a:pt x="9" y="30"/>
                    </a:lnTo>
                    <a:lnTo>
                      <a:pt x="3" y="30"/>
                    </a:lnTo>
                    <a:lnTo>
                      <a:pt x="0" y="26"/>
                    </a:lnTo>
                    <a:lnTo>
                      <a:pt x="0" y="21"/>
                    </a:lnTo>
                    <a:lnTo>
                      <a:pt x="4" y="21"/>
                    </a:lnTo>
                    <a:lnTo>
                      <a:pt x="4" y="24"/>
                    </a:lnTo>
                    <a:lnTo>
                      <a:pt x="7" y="24"/>
                    </a:lnTo>
                    <a:lnTo>
                      <a:pt x="7" y="18"/>
                    </a:lnTo>
                    <a:lnTo>
                      <a:pt x="4" y="18"/>
                    </a:lnTo>
                    <a:lnTo>
                      <a:pt x="0" y="14"/>
                    </a:lnTo>
                    <a:lnTo>
                      <a:pt x="0" y="4"/>
                    </a:lnTo>
                    <a:lnTo>
                      <a:pt x="3"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nvGrpSpPr>
            <p:cNvPr id="805" name="Shape 805"/>
            <p:cNvGrpSpPr/>
            <p:nvPr/>
          </p:nvGrpSpPr>
          <p:grpSpPr>
            <a:xfrm>
              <a:off x="1674811" y="5233987"/>
              <a:ext cx="58738" cy="49211"/>
              <a:chOff x="1674811" y="5233987"/>
              <a:chExt cx="58738" cy="49211"/>
            </a:xfrm>
          </p:grpSpPr>
          <p:sp>
            <p:nvSpPr>
              <p:cNvPr id="806" name="Shape 806"/>
              <p:cNvSpPr/>
              <p:nvPr/>
            </p:nvSpPr>
            <p:spPr>
              <a:xfrm>
                <a:off x="1674811" y="5233987"/>
                <a:ext cx="23812" cy="49211"/>
              </a:xfrm>
              <a:custGeom>
                <a:avLst/>
                <a:gdLst/>
                <a:ahLst/>
                <a:cxnLst/>
                <a:rect l="0" t="0" r="0" b="0"/>
                <a:pathLst>
                  <a:path w="14" h="30" extrusionOk="0">
                    <a:moveTo>
                      <a:pt x="4" y="0"/>
                    </a:moveTo>
                    <a:lnTo>
                      <a:pt x="11" y="0"/>
                    </a:lnTo>
                    <a:lnTo>
                      <a:pt x="14" y="5"/>
                    </a:lnTo>
                    <a:lnTo>
                      <a:pt x="14" y="24"/>
                    </a:lnTo>
                    <a:lnTo>
                      <a:pt x="11" y="30"/>
                    </a:lnTo>
                    <a:lnTo>
                      <a:pt x="9" y="30"/>
                    </a:lnTo>
                    <a:lnTo>
                      <a:pt x="5" y="30"/>
                    </a:lnTo>
                    <a:lnTo>
                      <a:pt x="4" y="30"/>
                    </a:lnTo>
                    <a:lnTo>
                      <a:pt x="0" y="24"/>
                    </a:lnTo>
                    <a:lnTo>
                      <a:pt x="6" y="24"/>
                    </a:lnTo>
                    <a:lnTo>
                      <a:pt x="9" y="24"/>
                    </a:lnTo>
                    <a:lnTo>
                      <a:pt x="9" y="6"/>
                    </a:lnTo>
                    <a:lnTo>
                      <a:pt x="6" y="6"/>
                    </a:lnTo>
                    <a:lnTo>
                      <a:pt x="6" y="24"/>
                    </a:lnTo>
                    <a:lnTo>
                      <a:pt x="0" y="24"/>
                    </a:lnTo>
                    <a:lnTo>
                      <a:pt x="0" y="5"/>
                    </a:lnTo>
                    <a:lnTo>
                      <a:pt x="4"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807" name="Shape 807"/>
              <p:cNvSpPr/>
              <p:nvPr/>
            </p:nvSpPr>
            <p:spPr>
              <a:xfrm>
                <a:off x="1717675" y="5233987"/>
                <a:ext cx="15875" cy="49211"/>
              </a:xfrm>
              <a:custGeom>
                <a:avLst/>
                <a:gdLst/>
                <a:ahLst/>
                <a:cxnLst/>
                <a:rect l="0" t="0" r="0" b="0"/>
                <a:pathLst>
                  <a:path w="9" h="30" extrusionOk="0">
                    <a:moveTo>
                      <a:pt x="0" y="0"/>
                    </a:moveTo>
                    <a:lnTo>
                      <a:pt x="9" y="0"/>
                    </a:lnTo>
                    <a:lnTo>
                      <a:pt x="9" y="6"/>
                    </a:lnTo>
                    <a:lnTo>
                      <a:pt x="5" y="6"/>
                    </a:lnTo>
                    <a:lnTo>
                      <a:pt x="5" y="12"/>
                    </a:lnTo>
                    <a:lnTo>
                      <a:pt x="9" y="12"/>
                    </a:lnTo>
                    <a:lnTo>
                      <a:pt x="9" y="17"/>
                    </a:lnTo>
                    <a:lnTo>
                      <a:pt x="5" y="17"/>
                    </a:lnTo>
                    <a:lnTo>
                      <a:pt x="5" y="30"/>
                    </a:lnTo>
                    <a:lnTo>
                      <a:pt x="0" y="30"/>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nvGrpSpPr>
            <p:cNvPr id="808" name="Shape 808"/>
            <p:cNvGrpSpPr/>
            <p:nvPr/>
          </p:nvGrpSpPr>
          <p:grpSpPr>
            <a:xfrm>
              <a:off x="1762125" y="5233987"/>
              <a:ext cx="252411" cy="49211"/>
              <a:chOff x="1762125" y="5233987"/>
              <a:chExt cx="252411" cy="49211"/>
            </a:xfrm>
          </p:grpSpPr>
          <p:sp>
            <p:nvSpPr>
              <p:cNvPr id="809" name="Shape 809"/>
              <p:cNvSpPr/>
              <p:nvPr/>
            </p:nvSpPr>
            <p:spPr>
              <a:xfrm>
                <a:off x="1762125" y="5233987"/>
                <a:ext cx="28574" cy="49211"/>
              </a:xfrm>
              <a:custGeom>
                <a:avLst/>
                <a:gdLst/>
                <a:ahLst/>
                <a:cxnLst/>
                <a:rect l="0" t="0" r="0" b="0"/>
                <a:pathLst>
                  <a:path w="17" h="30" extrusionOk="0">
                    <a:moveTo>
                      <a:pt x="5" y="0"/>
                    </a:moveTo>
                    <a:lnTo>
                      <a:pt x="12" y="0"/>
                    </a:lnTo>
                    <a:lnTo>
                      <a:pt x="17" y="30"/>
                    </a:lnTo>
                    <a:lnTo>
                      <a:pt x="11" y="30"/>
                    </a:lnTo>
                    <a:lnTo>
                      <a:pt x="10" y="24"/>
                    </a:lnTo>
                    <a:lnTo>
                      <a:pt x="10" y="19"/>
                    </a:lnTo>
                    <a:lnTo>
                      <a:pt x="8" y="5"/>
                    </a:lnTo>
                    <a:lnTo>
                      <a:pt x="7" y="19"/>
                    </a:lnTo>
                    <a:lnTo>
                      <a:pt x="10" y="19"/>
                    </a:lnTo>
                    <a:lnTo>
                      <a:pt x="10" y="24"/>
                    </a:lnTo>
                    <a:lnTo>
                      <a:pt x="7" y="24"/>
                    </a:lnTo>
                    <a:lnTo>
                      <a:pt x="5" y="30"/>
                    </a:lnTo>
                    <a:lnTo>
                      <a:pt x="0" y="30"/>
                    </a:lnTo>
                    <a:lnTo>
                      <a:pt x="5"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810" name="Shape 810"/>
              <p:cNvSpPr/>
              <p:nvPr/>
            </p:nvSpPr>
            <p:spPr>
              <a:xfrm>
                <a:off x="1803400" y="5233987"/>
                <a:ext cx="34925" cy="49211"/>
              </a:xfrm>
              <a:custGeom>
                <a:avLst/>
                <a:gdLst/>
                <a:ahLst/>
                <a:cxnLst/>
                <a:rect l="0" t="0" r="0" b="0"/>
                <a:pathLst>
                  <a:path w="21" h="30" extrusionOk="0">
                    <a:moveTo>
                      <a:pt x="0" y="30"/>
                    </a:moveTo>
                    <a:lnTo>
                      <a:pt x="6" y="30"/>
                    </a:lnTo>
                    <a:lnTo>
                      <a:pt x="6" y="14"/>
                    </a:lnTo>
                    <a:lnTo>
                      <a:pt x="9" y="30"/>
                    </a:lnTo>
                    <a:lnTo>
                      <a:pt x="12" y="30"/>
                    </a:lnTo>
                    <a:lnTo>
                      <a:pt x="15" y="14"/>
                    </a:lnTo>
                    <a:lnTo>
                      <a:pt x="15" y="30"/>
                    </a:lnTo>
                    <a:lnTo>
                      <a:pt x="21" y="30"/>
                    </a:lnTo>
                    <a:lnTo>
                      <a:pt x="21" y="0"/>
                    </a:lnTo>
                    <a:lnTo>
                      <a:pt x="13" y="0"/>
                    </a:lnTo>
                    <a:lnTo>
                      <a:pt x="10" y="14"/>
                    </a:lnTo>
                    <a:lnTo>
                      <a:pt x="9" y="0"/>
                    </a:lnTo>
                    <a:lnTo>
                      <a:pt x="0" y="0"/>
                    </a:lnTo>
                    <a:lnTo>
                      <a:pt x="0" y="3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811" name="Shape 811"/>
              <p:cNvSpPr/>
              <p:nvPr/>
            </p:nvSpPr>
            <p:spPr>
              <a:xfrm>
                <a:off x="1857375" y="5233987"/>
                <a:ext cx="15875" cy="49211"/>
              </a:xfrm>
              <a:custGeom>
                <a:avLst/>
                <a:gdLst/>
                <a:ahLst/>
                <a:cxnLst/>
                <a:rect l="0" t="0" r="0" b="0"/>
                <a:pathLst>
                  <a:path w="9" h="30" extrusionOk="0">
                    <a:moveTo>
                      <a:pt x="0" y="0"/>
                    </a:moveTo>
                    <a:lnTo>
                      <a:pt x="9" y="0"/>
                    </a:lnTo>
                    <a:lnTo>
                      <a:pt x="9" y="6"/>
                    </a:lnTo>
                    <a:lnTo>
                      <a:pt x="4" y="6"/>
                    </a:lnTo>
                    <a:lnTo>
                      <a:pt x="4" y="12"/>
                    </a:lnTo>
                    <a:lnTo>
                      <a:pt x="8" y="12"/>
                    </a:lnTo>
                    <a:lnTo>
                      <a:pt x="8" y="17"/>
                    </a:lnTo>
                    <a:lnTo>
                      <a:pt x="4" y="17"/>
                    </a:lnTo>
                    <a:lnTo>
                      <a:pt x="4" y="24"/>
                    </a:lnTo>
                    <a:lnTo>
                      <a:pt x="9" y="24"/>
                    </a:lnTo>
                    <a:lnTo>
                      <a:pt x="9" y="30"/>
                    </a:lnTo>
                    <a:lnTo>
                      <a:pt x="0" y="30"/>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812" name="Shape 812"/>
              <p:cNvSpPr/>
              <p:nvPr/>
            </p:nvSpPr>
            <p:spPr>
              <a:xfrm>
                <a:off x="1890711" y="5233987"/>
                <a:ext cx="20637" cy="49211"/>
              </a:xfrm>
              <a:custGeom>
                <a:avLst/>
                <a:gdLst/>
                <a:ahLst/>
                <a:cxnLst/>
                <a:rect l="0" t="0" r="0" b="0"/>
                <a:pathLst>
                  <a:path w="12" h="30" extrusionOk="0">
                    <a:moveTo>
                      <a:pt x="0" y="0"/>
                    </a:moveTo>
                    <a:lnTo>
                      <a:pt x="9" y="0"/>
                    </a:lnTo>
                    <a:lnTo>
                      <a:pt x="12" y="3"/>
                    </a:lnTo>
                    <a:lnTo>
                      <a:pt x="12" y="12"/>
                    </a:lnTo>
                    <a:lnTo>
                      <a:pt x="9" y="15"/>
                    </a:lnTo>
                    <a:lnTo>
                      <a:pt x="12" y="18"/>
                    </a:lnTo>
                    <a:lnTo>
                      <a:pt x="12" y="30"/>
                    </a:lnTo>
                    <a:lnTo>
                      <a:pt x="7" y="30"/>
                    </a:lnTo>
                    <a:lnTo>
                      <a:pt x="7" y="18"/>
                    </a:lnTo>
                    <a:lnTo>
                      <a:pt x="7" y="12"/>
                    </a:lnTo>
                    <a:lnTo>
                      <a:pt x="5" y="12"/>
                    </a:lnTo>
                    <a:lnTo>
                      <a:pt x="5" y="5"/>
                    </a:lnTo>
                    <a:lnTo>
                      <a:pt x="7" y="5"/>
                    </a:lnTo>
                    <a:lnTo>
                      <a:pt x="7" y="12"/>
                    </a:lnTo>
                    <a:lnTo>
                      <a:pt x="7" y="18"/>
                    </a:lnTo>
                    <a:lnTo>
                      <a:pt x="5" y="18"/>
                    </a:lnTo>
                    <a:lnTo>
                      <a:pt x="5" y="30"/>
                    </a:lnTo>
                    <a:lnTo>
                      <a:pt x="0" y="30"/>
                    </a:lnTo>
                    <a:lnTo>
                      <a:pt x="0"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813" name="Shape 813"/>
              <p:cNvSpPr/>
              <p:nvPr/>
            </p:nvSpPr>
            <p:spPr>
              <a:xfrm>
                <a:off x="1946275" y="5233987"/>
                <a:ext cx="23812" cy="49211"/>
              </a:xfrm>
              <a:custGeom>
                <a:avLst/>
                <a:gdLst/>
                <a:ahLst/>
                <a:cxnLst/>
                <a:rect l="0" t="0" r="0" b="0"/>
                <a:pathLst>
                  <a:path w="14" h="30" extrusionOk="0">
                    <a:moveTo>
                      <a:pt x="4" y="0"/>
                    </a:moveTo>
                    <a:lnTo>
                      <a:pt x="10" y="0"/>
                    </a:lnTo>
                    <a:lnTo>
                      <a:pt x="14" y="4"/>
                    </a:lnTo>
                    <a:lnTo>
                      <a:pt x="14" y="12"/>
                    </a:lnTo>
                    <a:lnTo>
                      <a:pt x="10" y="12"/>
                    </a:lnTo>
                    <a:lnTo>
                      <a:pt x="10" y="6"/>
                    </a:lnTo>
                    <a:lnTo>
                      <a:pt x="5" y="6"/>
                    </a:lnTo>
                    <a:lnTo>
                      <a:pt x="5" y="24"/>
                    </a:lnTo>
                    <a:lnTo>
                      <a:pt x="10" y="24"/>
                    </a:lnTo>
                    <a:lnTo>
                      <a:pt x="10" y="17"/>
                    </a:lnTo>
                    <a:lnTo>
                      <a:pt x="14" y="17"/>
                    </a:lnTo>
                    <a:lnTo>
                      <a:pt x="14" y="26"/>
                    </a:lnTo>
                    <a:lnTo>
                      <a:pt x="10" y="30"/>
                    </a:lnTo>
                    <a:lnTo>
                      <a:pt x="4" y="30"/>
                    </a:lnTo>
                    <a:lnTo>
                      <a:pt x="0" y="26"/>
                    </a:lnTo>
                    <a:lnTo>
                      <a:pt x="0" y="4"/>
                    </a:lnTo>
                    <a:lnTo>
                      <a:pt x="4"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sp>
            <p:nvSpPr>
              <p:cNvPr id="814" name="Shape 814"/>
              <p:cNvSpPr/>
              <p:nvPr/>
            </p:nvSpPr>
            <p:spPr>
              <a:xfrm>
                <a:off x="1984375" y="5233987"/>
                <a:ext cx="30161" cy="49211"/>
              </a:xfrm>
              <a:custGeom>
                <a:avLst/>
                <a:gdLst/>
                <a:ahLst/>
                <a:cxnLst/>
                <a:rect l="0" t="0" r="0" b="0"/>
                <a:pathLst>
                  <a:path w="18" h="30" extrusionOk="0">
                    <a:moveTo>
                      <a:pt x="5" y="0"/>
                    </a:moveTo>
                    <a:lnTo>
                      <a:pt x="13" y="0"/>
                    </a:lnTo>
                    <a:lnTo>
                      <a:pt x="18" y="30"/>
                    </a:lnTo>
                    <a:lnTo>
                      <a:pt x="12" y="30"/>
                    </a:lnTo>
                    <a:lnTo>
                      <a:pt x="11" y="24"/>
                    </a:lnTo>
                    <a:lnTo>
                      <a:pt x="11" y="19"/>
                    </a:lnTo>
                    <a:lnTo>
                      <a:pt x="9" y="5"/>
                    </a:lnTo>
                    <a:lnTo>
                      <a:pt x="7" y="19"/>
                    </a:lnTo>
                    <a:lnTo>
                      <a:pt x="11" y="19"/>
                    </a:lnTo>
                    <a:lnTo>
                      <a:pt x="11" y="24"/>
                    </a:lnTo>
                    <a:lnTo>
                      <a:pt x="7" y="24"/>
                    </a:lnTo>
                    <a:lnTo>
                      <a:pt x="6" y="30"/>
                    </a:lnTo>
                    <a:lnTo>
                      <a:pt x="0" y="30"/>
                    </a:lnTo>
                    <a:lnTo>
                      <a:pt x="5" y="0"/>
                    </a:lnTo>
                  </a:path>
                </a:pathLst>
              </a:custGeom>
              <a:solidFill>
                <a:srgbClr val="008000"/>
              </a:solidFill>
              <a:ln>
                <a:noFill/>
              </a:ln>
            </p:spPr>
            <p:txBody>
              <a:bodyPr lIns="91425" tIns="45700" rIns="91425" bIns="45700" anchor="t" anchorCtr="0">
                <a:noAutofit/>
              </a:bodyPr>
              <a:lstStyle/>
              <a:p>
                <a:pPr>
                  <a:spcBef>
                    <a:spcPts val="0"/>
                  </a:spcBef>
                  <a:buNone/>
                </a:pPr>
                <a:endParaRPr/>
              </a:p>
            </p:txBody>
          </p:sp>
        </p:grpSp>
      </p:grpSp>
      <p:pic>
        <p:nvPicPr>
          <p:cNvPr id="815" name="Shape 815"/>
          <p:cNvPicPr preferRelativeResize="0"/>
          <p:nvPr/>
        </p:nvPicPr>
        <p:blipFill>
          <a:blip r:embed="rId3">
            <a:alphaModFix/>
          </a:blip>
          <a:stretch>
            <a:fillRect/>
          </a:stretch>
        </p:blipFill>
        <p:spPr>
          <a:xfrm>
            <a:off x="152400" y="4724400"/>
            <a:ext cx="833436" cy="517525"/>
          </a:xfrm>
          <a:prstGeom prst="rect">
            <a:avLst/>
          </a:prstGeom>
          <a:noFill/>
          <a:ln>
            <a:noFill/>
          </a:ln>
        </p:spPr>
      </p:pic>
      <p:cxnSp>
        <p:nvCxnSpPr>
          <p:cNvPr id="816" name="Shape 816"/>
          <p:cNvCxnSpPr/>
          <p:nvPr/>
        </p:nvCxnSpPr>
        <p:spPr>
          <a:xfrm>
            <a:off x="5257800" y="4191000"/>
            <a:ext cx="3124199" cy="0"/>
          </a:xfrm>
          <a:prstGeom prst="straightConnector1">
            <a:avLst/>
          </a:prstGeom>
          <a:noFill/>
          <a:ln w="9525" cap="rnd">
            <a:solidFill>
              <a:schemeClr val="dk1"/>
            </a:solidFill>
            <a:prstDash val="solid"/>
            <a:miter/>
            <a:headEnd type="none" w="med" len="med"/>
            <a:tailEnd type="none" w="med" len="med"/>
          </a:ln>
        </p:spPr>
      </p:cxnSp>
      <p:cxnSp>
        <p:nvCxnSpPr>
          <p:cNvPr id="817" name="Shape 817"/>
          <p:cNvCxnSpPr/>
          <p:nvPr/>
        </p:nvCxnSpPr>
        <p:spPr>
          <a:xfrm>
            <a:off x="5257800" y="3429000"/>
            <a:ext cx="3124199" cy="0"/>
          </a:xfrm>
          <a:prstGeom prst="straightConnector1">
            <a:avLst/>
          </a:prstGeom>
          <a:noFill/>
          <a:ln w="9525" cap="rnd">
            <a:solidFill>
              <a:schemeClr val="dk1"/>
            </a:solidFill>
            <a:prstDash val="solid"/>
            <a:miter/>
            <a:headEnd type="none" w="med" len="med"/>
            <a:tailEnd type="none" w="med" len="med"/>
          </a:ln>
        </p:spPr>
      </p:cxn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3"/>
        <p:cNvGrpSpPr/>
        <p:nvPr/>
      </p:nvGrpSpPr>
      <p:grpSpPr>
        <a:xfrm>
          <a:off x="0" y="0"/>
          <a:ext cx="0" cy="0"/>
          <a:chOff x="0" y="0"/>
          <a:chExt cx="0" cy="0"/>
        </a:xfrm>
      </p:grpSpPr>
      <p:sp>
        <p:nvSpPr>
          <p:cNvPr id="824" name="Shape 824"/>
          <p:cNvSpPr txBox="1"/>
          <p:nvPr/>
        </p:nvSpPr>
        <p:spPr>
          <a:xfrm>
            <a:off x="76200" y="76200"/>
            <a:ext cx="8970299" cy="51561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a:solidFill>
                  <a:schemeClr val="dk1"/>
                </a:solidFill>
                <a:latin typeface="Arial"/>
                <a:ea typeface="Arial"/>
                <a:cs typeface="Arial"/>
                <a:sym typeface="Arial"/>
              </a:rPr>
              <a:t>Final Touches</a:t>
            </a:r>
          </a:p>
          <a:p>
            <a:pPr marR="0" lvl="0" algn="l" rtl="0">
              <a:spcBef>
                <a:spcPts val="180"/>
              </a:spcBef>
              <a:spcAft>
                <a:spcPts val="400"/>
              </a:spcAft>
              <a:buNone/>
            </a:pPr>
            <a:endParaRPr sz="2400" b="1">
              <a:solidFill>
                <a:schemeClr val="dk1"/>
              </a:solidFill>
            </a:endParaRPr>
          </a:p>
          <a:p>
            <a:pPr marR="0" lvl="0" algn="l" rtl="0">
              <a:spcBef>
                <a:spcPts val="180"/>
              </a:spcBef>
              <a:spcAft>
                <a:spcPts val="400"/>
              </a:spcAft>
              <a:buNone/>
            </a:pPr>
            <a:r>
              <a:rPr lang="en" sz="2400" b="1" i="0" u="none" strike="noStrike" cap="none" baseline="0">
                <a:solidFill>
                  <a:schemeClr val="dk1"/>
                </a:solidFill>
                <a:latin typeface="Arial"/>
                <a:ea typeface="Arial"/>
                <a:cs typeface="Arial"/>
                <a:sym typeface="Arial"/>
              </a:rPr>
              <a:t>Many times plots are difficult to read or unattractive because people do not take the time to learn how to adjust default values for font size, font type, color schemes, margin size, plotting characters, etc.</a:t>
            </a:r>
          </a:p>
          <a:p>
            <a:pPr marL="0" marR="0" lvl="0" indent="0" algn="l" rtl="0">
              <a:spcBef>
                <a:spcPts val="0"/>
              </a:spcBef>
              <a:buNone/>
            </a:pPr>
            <a:endParaRPr sz="2400" b="0" i="0" u="none" strike="noStrike" cap="none" baseline="0">
              <a:solidFill>
                <a:schemeClr val="dk1"/>
              </a:solidFill>
              <a:latin typeface="Arial"/>
              <a:ea typeface="Arial"/>
              <a:cs typeface="Arial"/>
              <a:sym typeface="Arial"/>
            </a:endParaRPr>
          </a:p>
          <a:p>
            <a:pPr marR="0" lvl="0" algn="l" rtl="0">
              <a:spcBef>
                <a:spcPts val="180"/>
              </a:spcBef>
              <a:spcAft>
                <a:spcPts val="400"/>
              </a:spcAft>
              <a:buNone/>
            </a:pPr>
            <a:r>
              <a:rPr lang="en" sz="2400" b="1" i="0" u="none" strike="noStrike" cap="none" baseline="0">
                <a:solidFill>
                  <a:schemeClr val="dk1"/>
                </a:solidFill>
                <a:latin typeface="Arial"/>
                <a:ea typeface="Arial"/>
                <a:cs typeface="Arial"/>
                <a:sym typeface="Arial"/>
              </a:rPr>
              <a:t>In R, the function par() controls a lot of these</a:t>
            </a:r>
          </a:p>
          <a:p>
            <a:pPr marL="0" marR="0" lvl="0" indent="0" algn="l" rtl="0">
              <a:spcBef>
                <a:spcPts val="0"/>
              </a:spcBef>
              <a:buNone/>
            </a:pPr>
            <a:endParaRPr sz="2400" b="0" i="0" u="none" strike="noStrike" cap="none" baseline="0">
              <a:solidFill>
                <a:schemeClr val="dk1"/>
              </a:solidFill>
              <a:latin typeface="Arial"/>
              <a:ea typeface="Arial"/>
              <a:cs typeface="Arial"/>
              <a:sym typeface="Arial"/>
            </a:endParaRPr>
          </a:p>
          <a:p>
            <a:pPr marR="0" lvl="0" algn="l" rtl="0">
              <a:spcBef>
                <a:spcPts val="180"/>
              </a:spcBef>
              <a:spcAft>
                <a:spcPts val="400"/>
              </a:spcAft>
              <a:buNone/>
            </a:pPr>
            <a:r>
              <a:rPr lang="en" sz="2400" b="1" i="0" u="none" strike="noStrike" cap="none" baseline="0">
                <a:solidFill>
                  <a:schemeClr val="dk1"/>
                </a:solidFill>
                <a:latin typeface="Arial"/>
                <a:ea typeface="Arial"/>
                <a:cs typeface="Arial"/>
                <a:sym typeface="Arial"/>
              </a:rPr>
              <a:t>Also in R, the command expression() can produce subscripts and Greek letters in the text</a:t>
            </a:r>
          </a:p>
          <a:p>
            <a:pPr marL="0" marR="0" lvl="0" indent="0" algn="l" rtl="0">
              <a:spcBef>
                <a:spcPts val="180"/>
              </a:spcBef>
              <a:spcAft>
                <a:spcPts val="400"/>
              </a:spcAft>
              <a:buClr>
                <a:schemeClr val="dk1"/>
              </a:buClr>
              <a:buSzPct val="25000"/>
              <a:buFont typeface="Arial"/>
              <a:buNone/>
            </a:pPr>
            <a:r>
              <a:rPr lang="en" sz="2400" b="1" i="0" u="none" strike="noStrike" cap="none" baseline="0">
                <a:solidFill>
                  <a:schemeClr val="dk1"/>
                </a:solidFill>
                <a:latin typeface="Arial"/>
                <a:ea typeface="Arial"/>
                <a:cs typeface="Arial"/>
                <a:sym typeface="Arial"/>
              </a:rPr>
              <a:t>	-example: </a:t>
            </a:r>
            <a:r>
              <a:rPr lang="en" sz="2400" b="1" i="0" u="none" strike="noStrike" cap="none" baseline="0">
                <a:solidFill>
                  <a:srgbClr val="FF3300"/>
                </a:solidFill>
                <a:latin typeface="Arial"/>
                <a:ea typeface="Arial"/>
                <a:cs typeface="Arial"/>
                <a:sym typeface="Arial"/>
              </a:rPr>
              <a:t>xlab=expression(alpha[1])</a:t>
            </a:r>
            <a:r>
              <a:rPr lang="en" sz="2400" b="1" i="0" u="none" strike="noStrike" cap="none" baseline="0">
                <a:solidFill>
                  <a:schemeClr val="dk1"/>
                </a:solidFill>
                <a:latin typeface="Arial"/>
                <a:ea typeface="Arial"/>
                <a:cs typeface="Arial"/>
                <a:sym typeface="Arial"/>
              </a:rPr>
              <a:t>  </a:t>
            </a: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1"/>
        <p:cNvGrpSpPr/>
        <p:nvPr/>
      </p:nvGrpSpPr>
      <p:grpSpPr>
        <a:xfrm>
          <a:off x="0" y="0"/>
          <a:ext cx="0" cy="0"/>
          <a:chOff x="0" y="0"/>
          <a:chExt cx="0" cy="0"/>
        </a:xfrm>
      </p:grpSpPr>
      <p:sp>
        <p:nvSpPr>
          <p:cNvPr id="852" name="Shape 852"/>
          <p:cNvSpPr txBox="1"/>
          <p:nvPr/>
        </p:nvSpPr>
        <p:spPr>
          <a:xfrm>
            <a:off x="150475" y="-10318"/>
            <a:ext cx="8825700" cy="68787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a:solidFill>
                  <a:schemeClr val="dk1"/>
                </a:solidFill>
                <a:latin typeface="Arial"/>
                <a:ea typeface="Arial"/>
                <a:cs typeface="Arial"/>
                <a:sym typeface="Arial"/>
              </a:rPr>
              <a:t>Mean vs. Median</a:t>
            </a:r>
          </a:p>
          <a:p>
            <a:pPr marR="0" lvl="0" algn="l" rtl="0">
              <a:spcBef>
                <a:spcPts val="180"/>
              </a:spcBef>
              <a:spcAft>
                <a:spcPts val="400"/>
              </a:spcAft>
              <a:buNone/>
            </a:pPr>
            <a:r>
              <a:rPr lang="en" sz="2400" b="1" i="0" u="none" strike="noStrike" cap="none" baseline="0">
                <a:solidFill>
                  <a:schemeClr val="dk1"/>
                </a:solidFill>
                <a:latin typeface="Arial"/>
                <a:ea typeface="Arial"/>
                <a:cs typeface="Arial"/>
                <a:sym typeface="Arial"/>
              </a:rPr>
              <a:t>While both are measures of center, the median is sometimes preferred over the mean because it is more </a:t>
            </a:r>
            <a:r>
              <a:rPr lang="en" sz="2400" b="1" i="1" u="none" strike="noStrike" cap="none" baseline="0">
                <a:solidFill>
                  <a:schemeClr val="dk1"/>
                </a:solidFill>
                <a:latin typeface="Arial"/>
                <a:ea typeface="Arial"/>
                <a:cs typeface="Arial"/>
                <a:sym typeface="Arial"/>
              </a:rPr>
              <a:t>robust</a:t>
            </a:r>
            <a:r>
              <a:rPr lang="en" sz="2400" b="1" i="0" u="none" strike="noStrike" cap="none" baseline="0">
                <a:solidFill>
                  <a:schemeClr val="dk1"/>
                </a:solidFill>
                <a:latin typeface="Arial"/>
                <a:ea typeface="Arial"/>
                <a:cs typeface="Arial"/>
                <a:sym typeface="Arial"/>
              </a:rPr>
              <a:t> to </a:t>
            </a:r>
            <a:r>
              <a:rPr lang="en" sz="2400" b="1" i="1" u="none" strike="noStrike" cap="none" baseline="0">
                <a:solidFill>
                  <a:schemeClr val="dk1"/>
                </a:solidFill>
                <a:latin typeface="Arial"/>
                <a:ea typeface="Arial"/>
                <a:cs typeface="Arial"/>
                <a:sym typeface="Arial"/>
              </a:rPr>
              <a:t>outliers</a:t>
            </a:r>
            <a:r>
              <a:rPr lang="en" sz="2400" b="1" i="0" u="none" strike="noStrike" cap="none" baseline="0">
                <a:solidFill>
                  <a:schemeClr val="dk1"/>
                </a:solidFill>
                <a:latin typeface="Arial"/>
                <a:ea typeface="Arial"/>
                <a:cs typeface="Arial"/>
                <a:sym typeface="Arial"/>
              </a:rPr>
              <a:t> (=extreme observations) and </a:t>
            </a:r>
            <a:r>
              <a:rPr lang="en" sz="2400" b="1" i="1" u="none" strike="noStrike" cap="none" baseline="0">
                <a:solidFill>
                  <a:schemeClr val="dk1"/>
                </a:solidFill>
                <a:latin typeface="Arial"/>
                <a:ea typeface="Arial"/>
                <a:cs typeface="Arial"/>
                <a:sym typeface="Arial"/>
              </a:rPr>
              <a:t>skewness</a:t>
            </a:r>
          </a:p>
          <a:p>
            <a:pPr marL="0" marR="0" lvl="0" indent="0" algn="l" rtl="0">
              <a:spcBef>
                <a:spcPts val="0"/>
              </a:spcBef>
              <a:buNone/>
            </a:pPr>
            <a:endParaRPr sz="2400" b="0" i="0" u="none" strike="noStrike" cap="none" baseline="0">
              <a:solidFill>
                <a:schemeClr val="dk1"/>
              </a:solidFill>
              <a:latin typeface="Arial"/>
              <a:ea typeface="Arial"/>
              <a:cs typeface="Arial"/>
              <a:sym typeface="Arial"/>
            </a:endParaRPr>
          </a:p>
          <a:p>
            <a:pPr marR="0" lvl="0" algn="l" rtl="0">
              <a:spcBef>
                <a:spcPts val="180"/>
              </a:spcBef>
              <a:spcAft>
                <a:spcPts val="400"/>
              </a:spcAft>
              <a:buNone/>
            </a:pPr>
            <a:r>
              <a:rPr lang="en" sz="2400" b="1" i="0" u="none" strike="noStrike" cap="none" baseline="0">
                <a:solidFill>
                  <a:schemeClr val="dk1"/>
                </a:solidFill>
                <a:latin typeface="Arial"/>
                <a:ea typeface="Arial"/>
                <a:cs typeface="Arial"/>
                <a:sym typeface="Arial"/>
              </a:rPr>
              <a:t>If the data is </a:t>
            </a:r>
            <a:r>
              <a:rPr lang="en" sz="2400" b="1" i="1" u="none" strike="noStrike" cap="none" baseline="0">
                <a:solidFill>
                  <a:schemeClr val="dk1"/>
                </a:solidFill>
                <a:latin typeface="Arial"/>
                <a:ea typeface="Arial"/>
                <a:cs typeface="Arial"/>
                <a:sym typeface="Arial"/>
              </a:rPr>
              <a:t>right-skewed</a:t>
            </a:r>
            <a:r>
              <a:rPr lang="en" sz="2400" b="1" i="0" u="none" strike="noStrike" cap="none" baseline="0">
                <a:solidFill>
                  <a:schemeClr val="dk1"/>
                </a:solidFill>
                <a:latin typeface="Arial"/>
                <a:ea typeface="Arial"/>
                <a:cs typeface="Arial"/>
                <a:sym typeface="Arial"/>
              </a:rPr>
              <a:t>, the </a:t>
            </a:r>
            <a:r>
              <a:rPr lang="en" sz="2400" b="1" i="0" u="none" strike="noStrike" cap="none" baseline="0">
                <a:solidFill>
                  <a:srgbClr val="111BA3"/>
                </a:solidFill>
                <a:latin typeface="Arial"/>
                <a:ea typeface="Arial"/>
                <a:cs typeface="Arial"/>
                <a:sym typeface="Arial"/>
              </a:rPr>
              <a:t>mean</a:t>
            </a:r>
            <a:r>
              <a:rPr lang="en" sz="2400" b="1" i="0" u="none" strike="noStrike" cap="none" baseline="0">
                <a:solidFill>
                  <a:schemeClr val="dk1"/>
                </a:solidFill>
                <a:latin typeface="Arial"/>
                <a:ea typeface="Arial"/>
                <a:cs typeface="Arial"/>
                <a:sym typeface="Arial"/>
              </a:rPr>
              <a:t> will be greater than the </a:t>
            </a:r>
            <a:r>
              <a:rPr lang="en" sz="2400" b="1" i="0" u="none" strike="noStrike" cap="none" baseline="0">
                <a:solidFill>
                  <a:srgbClr val="FF3300"/>
                </a:solidFill>
                <a:latin typeface="Arial"/>
                <a:ea typeface="Arial"/>
                <a:cs typeface="Arial"/>
                <a:sym typeface="Arial"/>
              </a:rPr>
              <a:t>median</a:t>
            </a:r>
          </a:p>
          <a:p>
            <a:pPr marL="0" marR="0" lvl="0" indent="0" algn="l" rtl="0">
              <a:spcBef>
                <a:spcPts val="0"/>
              </a:spcBef>
              <a:buNone/>
            </a:pPr>
            <a:endParaRPr sz="2400" b="0" i="0" u="none" strike="noStrike" cap="none" baseline="0">
              <a:solidFill>
                <a:schemeClr val="dk1"/>
              </a:solidFill>
              <a:latin typeface="Arial"/>
              <a:ea typeface="Arial"/>
              <a:cs typeface="Arial"/>
              <a:sym typeface="Arial"/>
            </a:endParaRPr>
          </a:p>
          <a:p>
            <a:pPr marL="0" marR="0" lvl="0" indent="0" algn="l" rtl="0">
              <a:spcBef>
                <a:spcPts val="0"/>
              </a:spcBef>
              <a:buNone/>
            </a:pPr>
            <a:endParaRPr sz="2400" b="0" i="0" u="none" strike="noStrike" cap="none" baseline="0">
              <a:solidFill>
                <a:schemeClr val="dk1"/>
              </a:solidFill>
              <a:latin typeface="Arial"/>
              <a:ea typeface="Arial"/>
              <a:cs typeface="Arial"/>
              <a:sym typeface="Arial"/>
            </a:endParaRPr>
          </a:p>
          <a:p>
            <a:pPr marR="0" lvl="0" algn="l" rtl="0">
              <a:spcBef>
                <a:spcPts val="180"/>
              </a:spcBef>
              <a:spcAft>
                <a:spcPts val="400"/>
              </a:spcAft>
              <a:buNone/>
            </a:pPr>
            <a:r>
              <a:rPr lang="en" sz="2400" b="1" i="0" u="none" strike="noStrike" cap="none" baseline="0">
                <a:solidFill>
                  <a:schemeClr val="dk1"/>
                </a:solidFill>
                <a:latin typeface="Arial"/>
                <a:ea typeface="Arial"/>
                <a:cs typeface="Arial"/>
                <a:sym typeface="Arial"/>
              </a:rPr>
              <a:t>If the data is </a:t>
            </a:r>
            <a:r>
              <a:rPr lang="en" sz="2400" b="1" i="1" u="none" strike="noStrike" cap="none" baseline="0">
                <a:solidFill>
                  <a:schemeClr val="dk1"/>
                </a:solidFill>
                <a:latin typeface="Arial"/>
                <a:ea typeface="Arial"/>
                <a:cs typeface="Arial"/>
                <a:sym typeface="Arial"/>
              </a:rPr>
              <a:t>left-skewed</a:t>
            </a:r>
            <a:r>
              <a:rPr lang="en" sz="2400" b="1" i="0" u="none" strike="noStrike" cap="none" baseline="0">
                <a:solidFill>
                  <a:schemeClr val="dk1"/>
                </a:solidFill>
                <a:latin typeface="Arial"/>
                <a:ea typeface="Arial"/>
                <a:cs typeface="Arial"/>
                <a:sym typeface="Arial"/>
              </a:rPr>
              <a:t>, the </a:t>
            </a:r>
            <a:r>
              <a:rPr lang="en" sz="2400" b="1" i="0" u="none" strike="noStrike" cap="none" baseline="0">
                <a:solidFill>
                  <a:srgbClr val="111BA3"/>
                </a:solidFill>
                <a:latin typeface="Arial"/>
                <a:ea typeface="Arial"/>
                <a:cs typeface="Arial"/>
                <a:sym typeface="Arial"/>
              </a:rPr>
              <a:t>mean</a:t>
            </a:r>
            <a:r>
              <a:rPr lang="en" sz="2400" b="1" i="0" u="none" strike="noStrike" cap="none" baseline="0">
                <a:solidFill>
                  <a:schemeClr val="dk1"/>
                </a:solidFill>
                <a:latin typeface="Arial"/>
                <a:ea typeface="Arial"/>
                <a:cs typeface="Arial"/>
                <a:sym typeface="Arial"/>
              </a:rPr>
              <a:t> will be smaller  than the </a:t>
            </a:r>
            <a:r>
              <a:rPr lang="en" sz="2400" b="1" i="0" u="none" strike="noStrike" cap="none" baseline="0">
                <a:solidFill>
                  <a:srgbClr val="FF3300"/>
                </a:solidFill>
                <a:latin typeface="Arial"/>
                <a:ea typeface="Arial"/>
                <a:cs typeface="Arial"/>
                <a:sym typeface="Arial"/>
              </a:rPr>
              <a:t>median</a:t>
            </a:r>
          </a:p>
          <a:p>
            <a:pPr marL="0" marR="0" lvl="0" indent="0" algn="l" rtl="0">
              <a:spcBef>
                <a:spcPts val="0"/>
              </a:spcBef>
              <a:buNone/>
            </a:pPr>
            <a:endParaRPr sz="2400" b="0" i="0" u="none" strike="noStrike" cap="none" baseline="0">
              <a:solidFill>
                <a:schemeClr val="dk1"/>
              </a:solidFill>
              <a:latin typeface="Arial"/>
              <a:ea typeface="Arial"/>
              <a:cs typeface="Arial"/>
              <a:sym typeface="Arial"/>
            </a:endParaRPr>
          </a:p>
          <a:p>
            <a:pPr marL="0" marR="0" lvl="0" indent="0" algn="l" rtl="0">
              <a:spcBef>
                <a:spcPts val="0"/>
              </a:spcBef>
              <a:buNone/>
            </a:pPr>
            <a:endParaRPr sz="2400" b="0" i="0" u="none" strike="noStrike" cap="none" baseline="0">
              <a:solidFill>
                <a:schemeClr val="dk1"/>
              </a:solidFill>
              <a:latin typeface="Arial"/>
              <a:ea typeface="Arial"/>
              <a:cs typeface="Arial"/>
              <a:sym typeface="Arial"/>
            </a:endParaRPr>
          </a:p>
          <a:p>
            <a:pPr marR="0" lvl="0" algn="l" rtl="0">
              <a:spcBef>
                <a:spcPts val="180"/>
              </a:spcBef>
              <a:spcAft>
                <a:spcPts val="400"/>
              </a:spcAft>
              <a:buNone/>
            </a:pPr>
            <a:r>
              <a:rPr lang="en" sz="2400" b="1" i="0" u="none" strike="noStrike" cap="none" baseline="0">
                <a:solidFill>
                  <a:schemeClr val="dk1"/>
                </a:solidFill>
                <a:latin typeface="Arial"/>
                <a:ea typeface="Arial"/>
                <a:cs typeface="Arial"/>
                <a:sym typeface="Arial"/>
              </a:rPr>
              <a:t>If the data is </a:t>
            </a:r>
            <a:r>
              <a:rPr lang="en" sz="2400" b="1" i="1" u="none" strike="noStrike" cap="none" baseline="0">
                <a:solidFill>
                  <a:schemeClr val="dk1"/>
                </a:solidFill>
                <a:latin typeface="Arial"/>
                <a:ea typeface="Arial"/>
                <a:cs typeface="Arial"/>
                <a:sym typeface="Arial"/>
              </a:rPr>
              <a:t>symmetric</a:t>
            </a:r>
            <a:r>
              <a:rPr lang="en" sz="2400" b="1" i="0" u="none" strike="noStrike" cap="none" baseline="0">
                <a:solidFill>
                  <a:schemeClr val="dk1"/>
                </a:solidFill>
                <a:latin typeface="Arial"/>
                <a:ea typeface="Arial"/>
                <a:cs typeface="Arial"/>
                <a:sym typeface="Arial"/>
              </a:rPr>
              <a:t>, the </a:t>
            </a:r>
            <a:r>
              <a:rPr lang="en" sz="2400" b="1" i="0" u="none" strike="noStrike" cap="none" baseline="0">
                <a:solidFill>
                  <a:srgbClr val="111BA3"/>
                </a:solidFill>
                <a:latin typeface="Arial"/>
                <a:ea typeface="Arial"/>
                <a:cs typeface="Arial"/>
                <a:sym typeface="Arial"/>
              </a:rPr>
              <a:t>mean</a:t>
            </a:r>
            <a:r>
              <a:rPr lang="en" sz="2400" b="1" i="0" u="none" strike="noStrike" cap="none" baseline="0">
                <a:solidFill>
                  <a:schemeClr val="dk1"/>
                </a:solidFill>
                <a:latin typeface="Arial"/>
                <a:ea typeface="Arial"/>
                <a:cs typeface="Arial"/>
                <a:sym typeface="Arial"/>
              </a:rPr>
              <a:t> will be equal to the </a:t>
            </a:r>
            <a:r>
              <a:rPr lang="en" sz="2400" b="1" i="0" u="none" strike="noStrike" cap="none" baseline="0">
                <a:solidFill>
                  <a:srgbClr val="FF3300"/>
                </a:solidFill>
                <a:latin typeface="Arial"/>
                <a:ea typeface="Arial"/>
                <a:cs typeface="Arial"/>
                <a:sym typeface="Arial"/>
              </a:rPr>
              <a:t>median</a:t>
            </a:r>
            <a:r>
              <a:rPr lang="en" sz="2400" b="1" i="0" u="none" strike="noStrike" cap="none" baseline="0">
                <a:solidFill>
                  <a:schemeClr val="dk1"/>
                </a:solidFill>
                <a:latin typeface="Arial"/>
                <a:ea typeface="Arial"/>
                <a:cs typeface="Arial"/>
                <a:sym typeface="Arial"/>
              </a:rPr>
              <a:t> </a:t>
            </a: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p:txBody>
      </p:sp>
      <p:grpSp>
        <p:nvGrpSpPr>
          <p:cNvPr id="853" name="Shape 853"/>
          <p:cNvGrpSpPr/>
          <p:nvPr/>
        </p:nvGrpSpPr>
        <p:grpSpPr>
          <a:xfrm>
            <a:off x="2438400" y="4038406"/>
            <a:ext cx="1295399" cy="761940"/>
            <a:chOff x="685800" y="4665662"/>
            <a:chExt cx="1904999" cy="1430337"/>
          </a:xfrm>
        </p:grpSpPr>
        <p:sp>
          <p:nvSpPr>
            <p:cNvPr id="854" name="Shape 854"/>
            <p:cNvSpPr/>
            <p:nvPr/>
          </p:nvSpPr>
          <p:spPr>
            <a:xfrm>
              <a:off x="2090736" y="4819650"/>
              <a:ext cx="452437" cy="1071562"/>
            </a:xfrm>
            <a:custGeom>
              <a:avLst/>
              <a:gdLst/>
              <a:ahLst/>
              <a:cxnLst/>
              <a:rect l="0" t="0" r="0" b="0"/>
              <a:pathLst>
                <a:path w="284" h="674" extrusionOk="0">
                  <a:moveTo>
                    <a:pt x="284" y="674"/>
                  </a:moveTo>
                  <a:lnTo>
                    <a:pt x="254" y="667"/>
                  </a:lnTo>
                  <a:lnTo>
                    <a:pt x="239" y="659"/>
                  </a:lnTo>
                  <a:lnTo>
                    <a:pt x="225" y="648"/>
                  </a:lnTo>
                  <a:lnTo>
                    <a:pt x="210" y="633"/>
                  </a:lnTo>
                  <a:lnTo>
                    <a:pt x="195" y="612"/>
                  </a:lnTo>
                  <a:lnTo>
                    <a:pt x="180" y="583"/>
                  </a:lnTo>
                  <a:lnTo>
                    <a:pt x="150" y="506"/>
                  </a:lnTo>
                  <a:lnTo>
                    <a:pt x="119" y="396"/>
                  </a:lnTo>
                  <a:lnTo>
                    <a:pt x="91" y="263"/>
                  </a:lnTo>
                  <a:lnTo>
                    <a:pt x="76" y="197"/>
                  </a:lnTo>
                  <a:lnTo>
                    <a:pt x="61" y="133"/>
                  </a:lnTo>
                  <a:lnTo>
                    <a:pt x="45" y="78"/>
                  </a:lnTo>
                  <a:lnTo>
                    <a:pt x="30" y="36"/>
                  </a:lnTo>
                  <a:lnTo>
                    <a:pt x="15" y="10"/>
                  </a:lnTo>
                  <a:lnTo>
                    <a:pt x="0" y="0"/>
                  </a:lnTo>
                </a:path>
              </a:pathLst>
            </a:custGeom>
            <a:noFill/>
            <a:ln w="25400" cap="rnd">
              <a:solidFill>
                <a:schemeClr val="lt2"/>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855" name="Shape 855"/>
            <p:cNvSpPr/>
            <p:nvPr/>
          </p:nvSpPr>
          <p:spPr>
            <a:xfrm>
              <a:off x="738187" y="4819650"/>
              <a:ext cx="1354137" cy="1071562"/>
            </a:xfrm>
            <a:custGeom>
              <a:avLst/>
              <a:gdLst/>
              <a:ahLst/>
              <a:cxnLst/>
              <a:rect l="0" t="0" r="0" b="0"/>
              <a:pathLst>
                <a:path w="852" h="674" extrusionOk="0">
                  <a:moveTo>
                    <a:pt x="0" y="674"/>
                  </a:moveTo>
                  <a:lnTo>
                    <a:pt x="90" y="667"/>
                  </a:lnTo>
                  <a:lnTo>
                    <a:pt x="134" y="659"/>
                  </a:lnTo>
                  <a:lnTo>
                    <a:pt x="179" y="648"/>
                  </a:lnTo>
                  <a:lnTo>
                    <a:pt x="225" y="633"/>
                  </a:lnTo>
                  <a:lnTo>
                    <a:pt x="269" y="612"/>
                  </a:lnTo>
                  <a:lnTo>
                    <a:pt x="314" y="583"/>
                  </a:lnTo>
                  <a:lnTo>
                    <a:pt x="403" y="506"/>
                  </a:lnTo>
                  <a:lnTo>
                    <a:pt x="494" y="396"/>
                  </a:lnTo>
                  <a:lnTo>
                    <a:pt x="583" y="263"/>
                  </a:lnTo>
                  <a:lnTo>
                    <a:pt x="628" y="197"/>
                  </a:lnTo>
                  <a:lnTo>
                    <a:pt x="674" y="133"/>
                  </a:lnTo>
                  <a:lnTo>
                    <a:pt x="717" y="78"/>
                  </a:lnTo>
                  <a:lnTo>
                    <a:pt x="763" y="36"/>
                  </a:lnTo>
                  <a:lnTo>
                    <a:pt x="808" y="10"/>
                  </a:lnTo>
                  <a:lnTo>
                    <a:pt x="852" y="0"/>
                  </a:lnTo>
                </a:path>
              </a:pathLst>
            </a:custGeom>
            <a:noFill/>
            <a:ln w="25400" cap="rnd">
              <a:solidFill>
                <a:schemeClr val="lt2"/>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856" name="Shape 856"/>
            <p:cNvSpPr txBox="1"/>
            <p:nvPr/>
          </p:nvSpPr>
          <p:spPr>
            <a:xfrm>
              <a:off x="2393950" y="4665662"/>
              <a:ext cx="184149" cy="92074"/>
            </a:xfrm>
            <a:prstGeom prst="rect">
              <a:avLst/>
            </a:prstGeom>
            <a:noFill/>
            <a:ln>
              <a:noFill/>
            </a:ln>
          </p:spPr>
          <p:txBody>
            <a:bodyPr lIns="91425" tIns="45700" rIns="91425" bIns="45700" anchor="ctr" anchorCtr="0">
              <a:noAutofit/>
            </a:bodyPr>
            <a:lstStyle/>
            <a:p>
              <a:pPr>
                <a:spcBef>
                  <a:spcPts val="0"/>
                </a:spcBef>
                <a:buNone/>
              </a:pPr>
              <a:endParaRPr/>
            </a:p>
          </p:txBody>
        </p:sp>
        <p:cxnSp>
          <p:nvCxnSpPr>
            <p:cNvPr id="857" name="Shape 857"/>
            <p:cNvCxnSpPr/>
            <p:nvPr/>
          </p:nvCxnSpPr>
          <p:spPr>
            <a:xfrm>
              <a:off x="1752600" y="5105400"/>
              <a:ext cx="0" cy="838199"/>
            </a:xfrm>
            <a:prstGeom prst="straightConnector1">
              <a:avLst/>
            </a:prstGeom>
            <a:noFill/>
            <a:ln w="25400" cap="rnd">
              <a:solidFill>
                <a:srgbClr val="FF0000"/>
              </a:solidFill>
              <a:prstDash val="solid"/>
              <a:miter/>
              <a:headEnd type="none" w="med" len="med"/>
              <a:tailEnd type="none" w="med" len="med"/>
            </a:ln>
          </p:spPr>
        </p:cxnSp>
        <p:cxnSp>
          <p:nvCxnSpPr>
            <p:cNvPr id="858" name="Shape 858"/>
            <p:cNvCxnSpPr/>
            <p:nvPr/>
          </p:nvCxnSpPr>
          <p:spPr>
            <a:xfrm flipH="1">
              <a:off x="1524000" y="5519737"/>
              <a:ext cx="1587" cy="423861"/>
            </a:xfrm>
            <a:prstGeom prst="straightConnector1">
              <a:avLst/>
            </a:prstGeom>
            <a:noFill/>
            <a:ln w="25400" cap="rnd">
              <a:solidFill>
                <a:schemeClr val="dk2"/>
              </a:solidFill>
              <a:prstDash val="solid"/>
              <a:miter/>
              <a:headEnd type="none" w="med" len="med"/>
              <a:tailEnd type="none" w="med" len="med"/>
            </a:ln>
          </p:spPr>
        </p:cxnSp>
        <p:cxnSp>
          <p:nvCxnSpPr>
            <p:cNvPr id="859" name="Shape 859"/>
            <p:cNvCxnSpPr/>
            <p:nvPr/>
          </p:nvCxnSpPr>
          <p:spPr>
            <a:xfrm>
              <a:off x="685800" y="5943600"/>
              <a:ext cx="1904999" cy="0"/>
            </a:xfrm>
            <a:prstGeom prst="straightConnector1">
              <a:avLst/>
            </a:prstGeom>
            <a:noFill/>
            <a:ln w="12700" cap="rnd">
              <a:solidFill>
                <a:schemeClr val="lt2"/>
              </a:solidFill>
              <a:prstDash val="solid"/>
              <a:miter/>
              <a:headEnd type="none" w="med" len="med"/>
              <a:tailEnd type="none" w="med" len="med"/>
            </a:ln>
          </p:spPr>
        </p:cxnSp>
        <p:sp>
          <p:nvSpPr>
            <p:cNvPr id="860" name="Shape 860"/>
            <p:cNvSpPr txBox="1"/>
            <p:nvPr/>
          </p:nvSpPr>
          <p:spPr>
            <a:xfrm>
              <a:off x="1547812" y="6003925"/>
              <a:ext cx="184149" cy="92074"/>
            </a:xfrm>
            <a:prstGeom prst="rect">
              <a:avLst/>
            </a:prstGeom>
            <a:noFill/>
            <a:ln>
              <a:noFill/>
            </a:ln>
          </p:spPr>
          <p:txBody>
            <a:bodyPr lIns="91425" tIns="45700" rIns="91425" bIns="45700" anchor="ctr" anchorCtr="0">
              <a:noAutofit/>
            </a:bodyPr>
            <a:lstStyle/>
            <a:p>
              <a:pPr>
                <a:spcBef>
                  <a:spcPts val="0"/>
                </a:spcBef>
                <a:buNone/>
              </a:pPr>
              <a:endParaRPr/>
            </a:p>
          </p:txBody>
        </p:sp>
      </p:grpSp>
      <p:grpSp>
        <p:nvGrpSpPr>
          <p:cNvPr id="861" name="Shape 861"/>
          <p:cNvGrpSpPr/>
          <p:nvPr/>
        </p:nvGrpSpPr>
        <p:grpSpPr>
          <a:xfrm>
            <a:off x="2667000" y="2614612"/>
            <a:ext cx="1219200" cy="661986"/>
            <a:chOff x="6629400" y="4795837"/>
            <a:chExt cx="1919287" cy="1276349"/>
          </a:xfrm>
        </p:grpSpPr>
        <p:sp>
          <p:nvSpPr>
            <p:cNvPr id="862" name="Shape 862"/>
            <p:cNvSpPr/>
            <p:nvPr/>
          </p:nvSpPr>
          <p:spPr>
            <a:xfrm>
              <a:off x="7194550" y="4795837"/>
              <a:ext cx="1354137" cy="1071562"/>
            </a:xfrm>
            <a:custGeom>
              <a:avLst/>
              <a:gdLst/>
              <a:ahLst/>
              <a:cxnLst/>
              <a:rect l="0" t="0" r="0" b="0"/>
              <a:pathLst>
                <a:path w="852" h="674" extrusionOk="0">
                  <a:moveTo>
                    <a:pt x="852" y="674"/>
                  </a:moveTo>
                  <a:lnTo>
                    <a:pt x="761" y="667"/>
                  </a:lnTo>
                  <a:lnTo>
                    <a:pt x="718" y="659"/>
                  </a:lnTo>
                  <a:lnTo>
                    <a:pt x="672" y="648"/>
                  </a:lnTo>
                  <a:lnTo>
                    <a:pt x="627" y="633"/>
                  </a:lnTo>
                  <a:lnTo>
                    <a:pt x="583" y="612"/>
                  </a:lnTo>
                  <a:lnTo>
                    <a:pt x="538" y="583"/>
                  </a:lnTo>
                  <a:lnTo>
                    <a:pt x="447" y="506"/>
                  </a:lnTo>
                  <a:lnTo>
                    <a:pt x="358" y="396"/>
                  </a:lnTo>
                  <a:lnTo>
                    <a:pt x="269" y="263"/>
                  </a:lnTo>
                  <a:lnTo>
                    <a:pt x="224" y="197"/>
                  </a:lnTo>
                  <a:lnTo>
                    <a:pt x="178" y="133"/>
                  </a:lnTo>
                  <a:lnTo>
                    <a:pt x="135" y="78"/>
                  </a:lnTo>
                  <a:lnTo>
                    <a:pt x="89" y="36"/>
                  </a:lnTo>
                  <a:lnTo>
                    <a:pt x="44" y="10"/>
                  </a:lnTo>
                  <a:lnTo>
                    <a:pt x="0" y="0"/>
                  </a:lnTo>
                </a:path>
              </a:pathLst>
            </a:custGeom>
            <a:noFill/>
            <a:ln w="25400" cap="rnd">
              <a:solidFill>
                <a:schemeClr val="lt2"/>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863" name="Shape 863"/>
            <p:cNvSpPr/>
            <p:nvPr/>
          </p:nvSpPr>
          <p:spPr>
            <a:xfrm>
              <a:off x="6743700" y="4795837"/>
              <a:ext cx="452437" cy="1071562"/>
            </a:xfrm>
            <a:custGeom>
              <a:avLst/>
              <a:gdLst/>
              <a:ahLst/>
              <a:cxnLst/>
              <a:rect l="0" t="0" r="0" b="0"/>
              <a:pathLst>
                <a:path w="284" h="674" extrusionOk="0">
                  <a:moveTo>
                    <a:pt x="0" y="674"/>
                  </a:moveTo>
                  <a:lnTo>
                    <a:pt x="28" y="667"/>
                  </a:lnTo>
                  <a:lnTo>
                    <a:pt x="43" y="659"/>
                  </a:lnTo>
                  <a:lnTo>
                    <a:pt x="59" y="648"/>
                  </a:lnTo>
                  <a:lnTo>
                    <a:pt x="74" y="633"/>
                  </a:lnTo>
                  <a:lnTo>
                    <a:pt x="89" y="612"/>
                  </a:lnTo>
                  <a:lnTo>
                    <a:pt x="104" y="583"/>
                  </a:lnTo>
                  <a:lnTo>
                    <a:pt x="134" y="506"/>
                  </a:lnTo>
                  <a:lnTo>
                    <a:pt x="165" y="396"/>
                  </a:lnTo>
                  <a:lnTo>
                    <a:pt x="193" y="263"/>
                  </a:lnTo>
                  <a:lnTo>
                    <a:pt x="208" y="197"/>
                  </a:lnTo>
                  <a:lnTo>
                    <a:pt x="223" y="133"/>
                  </a:lnTo>
                  <a:lnTo>
                    <a:pt x="239" y="78"/>
                  </a:lnTo>
                  <a:lnTo>
                    <a:pt x="254" y="36"/>
                  </a:lnTo>
                  <a:lnTo>
                    <a:pt x="269" y="10"/>
                  </a:lnTo>
                  <a:lnTo>
                    <a:pt x="284" y="0"/>
                  </a:lnTo>
                </a:path>
              </a:pathLst>
            </a:custGeom>
            <a:noFill/>
            <a:ln w="25400" cap="rnd">
              <a:solidFill>
                <a:schemeClr val="lt2"/>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cxnSp>
          <p:nvCxnSpPr>
            <p:cNvPr id="864" name="Shape 864"/>
            <p:cNvCxnSpPr/>
            <p:nvPr/>
          </p:nvCxnSpPr>
          <p:spPr>
            <a:xfrm>
              <a:off x="7391400" y="4876800"/>
              <a:ext cx="0" cy="1066799"/>
            </a:xfrm>
            <a:prstGeom prst="straightConnector1">
              <a:avLst/>
            </a:prstGeom>
            <a:noFill/>
            <a:ln w="25400" cap="rnd">
              <a:solidFill>
                <a:srgbClr val="FF0000"/>
              </a:solidFill>
              <a:prstDash val="solid"/>
              <a:miter/>
              <a:headEnd type="none" w="med" len="med"/>
              <a:tailEnd type="none" w="med" len="med"/>
            </a:ln>
          </p:spPr>
        </p:cxnSp>
        <p:cxnSp>
          <p:nvCxnSpPr>
            <p:cNvPr id="865" name="Shape 865"/>
            <p:cNvCxnSpPr/>
            <p:nvPr/>
          </p:nvCxnSpPr>
          <p:spPr>
            <a:xfrm>
              <a:off x="7620000" y="5257800"/>
              <a:ext cx="0" cy="685799"/>
            </a:xfrm>
            <a:prstGeom prst="straightConnector1">
              <a:avLst/>
            </a:prstGeom>
            <a:noFill/>
            <a:ln w="25400" cap="rnd">
              <a:solidFill>
                <a:schemeClr val="dk2"/>
              </a:solidFill>
              <a:prstDash val="solid"/>
              <a:miter/>
              <a:headEnd type="none" w="med" len="med"/>
              <a:tailEnd type="none" w="med" len="med"/>
            </a:ln>
          </p:spPr>
        </p:cxnSp>
        <p:cxnSp>
          <p:nvCxnSpPr>
            <p:cNvPr id="866" name="Shape 866"/>
            <p:cNvCxnSpPr/>
            <p:nvPr/>
          </p:nvCxnSpPr>
          <p:spPr>
            <a:xfrm>
              <a:off x="6629400" y="5943600"/>
              <a:ext cx="1898649" cy="0"/>
            </a:xfrm>
            <a:prstGeom prst="straightConnector1">
              <a:avLst/>
            </a:prstGeom>
            <a:noFill/>
            <a:ln w="12700" cap="rnd">
              <a:solidFill>
                <a:schemeClr val="lt2"/>
              </a:solidFill>
              <a:prstDash val="solid"/>
              <a:miter/>
              <a:headEnd type="none" w="med" len="med"/>
              <a:tailEnd type="none" w="med" len="med"/>
            </a:ln>
          </p:spPr>
        </p:cxnSp>
        <p:sp>
          <p:nvSpPr>
            <p:cNvPr id="867" name="Shape 867"/>
            <p:cNvSpPr txBox="1"/>
            <p:nvPr/>
          </p:nvSpPr>
          <p:spPr>
            <a:xfrm>
              <a:off x="7553325" y="5980112"/>
              <a:ext cx="184149" cy="92074"/>
            </a:xfrm>
            <a:prstGeom prst="rect">
              <a:avLst/>
            </a:prstGeom>
            <a:noFill/>
            <a:ln>
              <a:noFill/>
            </a:ln>
          </p:spPr>
          <p:txBody>
            <a:bodyPr lIns="91425" tIns="45700" rIns="91425" bIns="45700" anchor="ctr" anchorCtr="0">
              <a:noAutofit/>
            </a:bodyPr>
            <a:lstStyle/>
            <a:p>
              <a:pPr>
                <a:spcBef>
                  <a:spcPts val="0"/>
                </a:spcBef>
                <a:buNone/>
              </a:pPr>
              <a:endParaRPr/>
            </a:p>
          </p:txBody>
        </p:sp>
      </p:grpSp>
      <p:grpSp>
        <p:nvGrpSpPr>
          <p:cNvPr id="868" name="Shape 868"/>
          <p:cNvGrpSpPr/>
          <p:nvPr/>
        </p:nvGrpSpPr>
        <p:grpSpPr>
          <a:xfrm>
            <a:off x="2514434" y="5410261"/>
            <a:ext cx="1295308" cy="914425"/>
            <a:chOff x="3581400" y="4318000"/>
            <a:chExt cx="1981199" cy="1777999"/>
          </a:xfrm>
        </p:grpSpPr>
        <p:sp>
          <p:nvSpPr>
            <p:cNvPr id="869" name="Shape 869"/>
            <p:cNvSpPr/>
            <p:nvPr/>
          </p:nvSpPr>
          <p:spPr>
            <a:xfrm>
              <a:off x="4559300" y="4819650"/>
              <a:ext cx="904874" cy="1071562"/>
            </a:xfrm>
            <a:custGeom>
              <a:avLst/>
              <a:gdLst/>
              <a:ahLst/>
              <a:cxnLst/>
              <a:rect l="0" t="0" r="0" b="0"/>
              <a:pathLst>
                <a:path w="569" h="674" extrusionOk="0">
                  <a:moveTo>
                    <a:pt x="569" y="674"/>
                  </a:moveTo>
                  <a:lnTo>
                    <a:pt x="508" y="667"/>
                  </a:lnTo>
                  <a:lnTo>
                    <a:pt x="478" y="659"/>
                  </a:lnTo>
                  <a:lnTo>
                    <a:pt x="449" y="648"/>
                  </a:lnTo>
                  <a:lnTo>
                    <a:pt x="419" y="633"/>
                  </a:lnTo>
                  <a:lnTo>
                    <a:pt x="389" y="612"/>
                  </a:lnTo>
                  <a:lnTo>
                    <a:pt x="358" y="583"/>
                  </a:lnTo>
                  <a:lnTo>
                    <a:pt x="300" y="506"/>
                  </a:lnTo>
                  <a:lnTo>
                    <a:pt x="239" y="396"/>
                  </a:lnTo>
                  <a:lnTo>
                    <a:pt x="178" y="263"/>
                  </a:lnTo>
                  <a:lnTo>
                    <a:pt x="150" y="197"/>
                  </a:lnTo>
                  <a:lnTo>
                    <a:pt x="120" y="133"/>
                  </a:lnTo>
                  <a:lnTo>
                    <a:pt x="89" y="78"/>
                  </a:lnTo>
                  <a:lnTo>
                    <a:pt x="59" y="36"/>
                  </a:lnTo>
                  <a:lnTo>
                    <a:pt x="29" y="10"/>
                  </a:lnTo>
                  <a:lnTo>
                    <a:pt x="0" y="0"/>
                  </a:lnTo>
                </a:path>
              </a:pathLst>
            </a:custGeom>
            <a:noFill/>
            <a:ln w="25400" cap="rnd">
              <a:solidFill>
                <a:schemeClr val="lt2"/>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870" name="Shape 870"/>
            <p:cNvSpPr/>
            <p:nvPr/>
          </p:nvSpPr>
          <p:spPr>
            <a:xfrm>
              <a:off x="3657600" y="4819650"/>
              <a:ext cx="903286" cy="1071562"/>
            </a:xfrm>
            <a:custGeom>
              <a:avLst/>
              <a:gdLst/>
              <a:ahLst/>
              <a:cxnLst/>
              <a:rect l="0" t="0" r="0" b="0"/>
              <a:pathLst>
                <a:path w="568" h="674" extrusionOk="0">
                  <a:moveTo>
                    <a:pt x="0" y="674"/>
                  </a:moveTo>
                  <a:lnTo>
                    <a:pt x="59" y="667"/>
                  </a:lnTo>
                  <a:lnTo>
                    <a:pt x="89" y="659"/>
                  </a:lnTo>
                  <a:lnTo>
                    <a:pt x="120" y="648"/>
                  </a:lnTo>
                  <a:lnTo>
                    <a:pt x="150" y="633"/>
                  </a:lnTo>
                  <a:lnTo>
                    <a:pt x="178" y="612"/>
                  </a:lnTo>
                  <a:lnTo>
                    <a:pt x="209" y="583"/>
                  </a:lnTo>
                  <a:lnTo>
                    <a:pt x="269" y="506"/>
                  </a:lnTo>
                  <a:lnTo>
                    <a:pt x="328" y="396"/>
                  </a:lnTo>
                  <a:lnTo>
                    <a:pt x="389" y="263"/>
                  </a:lnTo>
                  <a:lnTo>
                    <a:pt x="419" y="197"/>
                  </a:lnTo>
                  <a:lnTo>
                    <a:pt x="449" y="133"/>
                  </a:lnTo>
                  <a:lnTo>
                    <a:pt x="478" y="78"/>
                  </a:lnTo>
                  <a:lnTo>
                    <a:pt x="508" y="36"/>
                  </a:lnTo>
                  <a:lnTo>
                    <a:pt x="538" y="10"/>
                  </a:lnTo>
                  <a:lnTo>
                    <a:pt x="568" y="0"/>
                  </a:lnTo>
                </a:path>
              </a:pathLst>
            </a:custGeom>
            <a:noFill/>
            <a:ln w="25400" cap="rnd">
              <a:solidFill>
                <a:schemeClr val="lt2"/>
              </a:solidFill>
              <a:prstDash val="solid"/>
              <a:round/>
              <a:headEnd type="none" w="med" len="med"/>
              <a:tailEnd type="none" w="med" len="med"/>
            </a:ln>
          </p:spPr>
          <p:txBody>
            <a:bodyPr lIns="91425" tIns="45700" rIns="91425" bIns="45700" anchor="t" anchorCtr="0">
              <a:noAutofit/>
            </a:bodyPr>
            <a:lstStyle/>
            <a:p>
              <a:pPr>
                <a:spcBef>
                  <a:spcPts val="0"/>
                </a:spcBef>
                <a:buNone/>
              </a:pPr>
              <a:endParaRPr/>
            </a:p>
          </p:txBody>
        </p:sp>
        <p:sp>
          <p:nvSpPr>
            <p:cNvPr id="871" name="Shape 871"/>
            <p:cNvSpPr txBox="1"/>
            <p:nvPr/>
          </p:nvSpPr>
          <p:spPr>
            <a:xfrm>
              <a:off x="4764087" y="4318000"/>
              <a:ext cx="373061" cy="706436"/>
            </a:xfrm>
            <a:prstGeom prst="rect">
              <a:avLst/>
            </a:prstGeom>
            <a:noFill/>
            <a:ln>
              <a:noFill/>
            </a:ln>
          </p:spPr>
          <p:txBody>
            <a:bodyPr lIns="90475" tIns="44450" rIns="90475" bIns="44450" anchor="t" anchorCtr="0">
              <a:noAutofit/>
            </a:bodyPr>
            <a:lstStyle/>
            <a:p>
              <a:pPr marL="0" marR="0" lvl="0" indent="0" algn="l" rtl="0">
                <a:spcBef>
                  <a:spcPts val="0"/>
                </a:spcBef>
                <a:buSzPct val="25000"/>
                <a:buFont typeface="Arial"/>
                <a:buNone/>
              </a:pPr>
              <a:r>
                <a:rPr lang="en" sz="1800" b="1" i="0" u="none" strike="noStrike" cap="none" baseline="0">
                  <a:solidFill>
                    <a:srgbClr val="FF0000"/>
                  </a:solidFill>
                  <a:latin typeface="Arial"/>
                  <a:ea typeface="Arial"/>
                  <a:cs typeface="Arial"/>
                  <a:sym typeface="Arial"/>
                </a:rPr>
                <a:t> </a:t>
              </a:r>
            </a:p>
          </p:txBody>
        </p:sp>
        <p:cxnSp>
          <p:nvCxnSpPr>
            <p:cNvPr id="872" name="Shape 872"/>
            <p:cNvCxnSpPr/>
            <p:nvPr/>
          </p:nvCxnSpPr>
          <p:spPr>
            <a:xfrm>
              <a:off x="4572000" y="4800600"/>
              <a:ext cx="0" cy="1143000"/>
            </a:xfrm>
            <a:prstGeom prst="straightConnector1">
              <a:avLst/>
            </a:prstGeom>
            <a:noFill/>
            <a:ln w="25400" cap="rnd">
              <a:solidFill>
                <a:srgbClr val="FF0000"/>
              </a:solidFill>
              <a:prstDash val="solid"/>
              <a:miter/>
              <a:headEnd type="none" w="med" len="med"/>
              <a:tailEnd type="none" w="med" len="med"/>
            </a:ln>
          </p:spPr>
        </p:cxnSp>
        <p:cxnSp>
          <p:nvCxnSpPr>
            <p:cNvPr id="873" name="Shape 873"/>
            <p:cNvCxnSpPr/>
            <p:nvPr/>
          </p:nvCxnSpPr>
          <p:spPr>
            <a:xfrm>
              <a:off x="4572000" y="4953000"/>
              <a:ext cx="0" cy="762000"/>
            </a:xfrm>
            <a:prstGeom prst="straightConnector1">
              <a:avLst/>
            </a:prstGeom>
            <a:noFill/>
            <a:ln w="25400" cap="rnd">
              <a:solidFill>
                <a:schemeClr val="dk2"/>
              </a:solidFill>
              <a:prstDash val="solid"/>
              <a:miter/>
              <a:headEnd type="none" w="med" len="med"/>
              <a:tailEnd type="none" w="med" len="med"/>
            </a:ln>
          </p:spPr>
        </p:cxnSp>
        <p:cxnSp>
          <p:nvCxnSpPr>
            <p:cNvPr id="874" name="Shape 874"/>
            <p:cNvCxnSpPr/>
            <p:nvPr/>
          </p:nvCxnSpPr>
          <p:spPr>
            <a:xfrm>
              <a:off x="3581400" y="5943600"/>
              <a:ext cx="1981199" cy="0"/>
            </a:xfrm>
            <a:prstGeom prst="straightConnector1">
              <a:avLst/>
            </a:prstGeom>
            <a:noFill/>
            <a:ln w="12700" cap="rnd">
              <a:solidFill>
                <a:schemeClr val="lt2"/>
              </a:solidFill>
              <a:prstDash val="solid"/>
              <a:miter/>
              <a:headEnd type="none" w="med" len="med"/>
              <a:tailEnd type="none" w="med" len="med"/>
            </a:ln>
          </p:spPr>
        </p:cxnSp>
        <p:sp>
          <p:nvSpPr>
            <p:cNvPr id="875" name="Shape 875"/>
            <p:cNvSpPr txBox="1"/>
            <p:nvPr/>
          </p:nvSpPr>
          <p:spPr>
            <a:xfrm>
              <a:off x="4467225" y="6003925"/>
              <a:ext cx="184149" cy="92074"/>
            </a:xfrm>
            <a:prstGeom prst="rect">
              <a:avLst/>
            </a:prstGeom>
            <a:noFill/>
            <a:ln>
              <a:noFill/>
            </a:ln>
          </p:spPr>
          <p:txBody>
            <a:bodyPr lIns="91425" tIns="45700" rIns="91425" bIns="45700" anchor="ctr" anchorCtr="0">
              <a:noAutofit/>
            </a:bodyPr>
            <a:lstStyle/>
            <a:p>
              <a:pPr>
                <a:spcBef>
                  <a:spcPts val="0"/>
                </a:spcBef>
                <a:buNone/>
              </a:pPr>
              <a:endParaRPr/>
            </a:p>
          </p:txBody>
        </p:sp>
      </p:gr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1"/>
        <p:cNvGrpSpPr/>
        <p:nvPr/>
      </p:nvGrpSpPr>
      <p:grpSpPr>
        <a:xfrm>
          <a:off x="0" y="0"/>
          <a:ext cx="0" cy="0"/>
          <a:chOff x="0" y="0"/>
          <a:chExt cx="0" cy="0"/>
        </a:xfrm>
      </p:grpSpPr>
      <p:pic>
        <p:nvPicPr>
          <p:cNvPr id="882" name="Shape 882"/>
          <p:cNvPicPr preferRelativeResize="0"/>
          <p:nvPr/>
        </p:nvPicPr>
        <p:blipFill>
          <a:blip r:embed="rId3">
            <a:alphaModFix/>
          </a:blip>
          <a:stretch>
            <a:fillRect/>
          </a:stretch>
        </p:blipFill>
        <p:spPr>
          <a:xfrm>
            <a:off x="1122725" y="473323"/>
            <a:ext cx="6568798" cy="559342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Shape 102"/>
          <p:cNvSpPr txBox="1"/>
          <p:nvPr/>
        </p:nvSpPr>
        <p:spPr>
          <a:xfrm>
            <a:off x="152400" y="76200"/>
            <a:ext cx="8855999" cy="41925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dirty="0">
                <a:solidFill>
                  <a:schemeClr val="dk1"/>
                </a:solidFill>
                <a:latin typeface="Arial"/>
                <a:ea typeface="Arial"/>
                <a:cs typeface="Arial"/>
                <a:sym typeface="Arial"/>
              </a:rPr>
              <a:t>Boxplots (Pages 114-115)</a:t>
            </a:r>
          </a:p>
          <a:p>
            <a:pPr marR="0" lvl="0" algn="l" rtl="0">
              <a:spcBef>
                <a:spcPts val="180"/>
              </a:spcBef>
              <a:spcAft>
                <a:spcPts val="400"/>
              </a:spcAft>
              <a:buNone/>
            </a:pPr>
            <a:r>
              <a:rPr lang="en" sz="2400" b="1" i="0" u="none" strike="noStrike" cap="none" baseline="0" dirty="0">
                <a:solidFill>
                  <a:schemeClr val="dk1"/>
                </a:solidFill>
                <a:latin typeface="Arial"/>
                <a:ea typeface="Arial"/>
                <a:cs typeface="Arial"/>
                <a:sym typeface="Arial"/>
              </a:rPr>
              <a:t>Boxplots help you visualize the differences in the medians relative to the variation </a:t>
            </a:r>
          </a:p>
          <a:p>
            <a:pPr marL="0" marR="0" lvl="0" indent="0" algn="l" rtl="0">
              <a:spcBef>
                <a:spcPts val="0"/>
              </a:spcBef>
              <a:buNone/>
            </a:pPr>
            <a:endParaRPr sz="2400" b="0" i="0" u="none" strike="noStrike" cap="none" baseline="0" dirty="0">
              <a:solidFill>
                <a:schemeClr val="dk1"/>
              </a:solidFill>
              <a:latin typeface="Arial"/>
              <a:ea typeface="Arial"/>
              <a:cs typeface="Arial"/>
              <a:sym typeface="Arial"/>
            </a:endParaRPr>
          </a:p>
          <a:p>
            <a:pPr marR="0" lvl="0" algn="l" rtl="0">
              <a:spcBef>
                <a:spcPts val="180"/>
              </a:spcBef>
              <a:spcAft>
                <a:spcPts val="400"/>
              </a:spcAft>
              <a:buNone/>
            </a:pPr>
            <a:r>
              <a:rPr lang="en" sz="2400" b="1" i="0" u="none" strike="noStrike" cap="none" baseline="0" dirty="0">
                <a:solidFill>
                  <a:schemeClr val="dk1"/>
                </a:solidFill>
                <a:latin typeface="Arial"/>
                <a:ea typeface="Arial"/>
                <a:cs typeface="Arial"/>
                <a:sym typeface="Arial"/>
              </a:rPr>
              <a:t>Example: The median value of Attribute A was 2.0 for men and 4.1 for women.  Is this a “big” difference?</a:t>
            </a:r>
          </a:p>
          <a:p>
            <a:pPr lvl="0"/>
            <a:endParaRPr lang="en-US" sz="1800" dirty="0">
              <a:solidFill>
                <a:schemeClr val="dk1"/>
              </a:solidFill>
            </a:endParaRPr>
          </a:p>
          <a:p>
            <a:pPr lvl="0"/>
            <a:endParaRPr lang="en-US" sz="1800" dirty="0" smtClean="0">
              <a:solidFill>
                <a:schemeClr val="dk1"/>
              </a:solidFill>
            </a:endParaRPr>
          </a:p>
          <a:p>
            <a:pPr lvl="0"/>
            <a:endParaRPr lang="en-US" sz="1800" dirty="0" smtClean="0">
              <a:solidFill>
                <a:schemeClr val="dk1"/>
              </a:solidFill>
            </a:endParaRPr>
          </a:p>
          <a:p>
            <a:pPr lvl="0"/>
            <a:endParaRPr sz="1800" b="0" i="0" u="none" strike="noStrike" cap="none" baseline="0" dirty="0">
              <a:solidFill>
                <a:schemeClr val="dk1"/>
              </a:solidFill>
              <a:latin typeface="Arial"/>
              <a:ea typeface="Arial"/>
              <a:cs typeface="Arial"/>
              <a:sym typeface="Arial"/>
            </a:endParaRPr>
          </a:p>
          <a:p>
            <a:pPr marL="0" marR="0" lvl="0" indent="0" algn="l" rtl="0">
              <a:spcBef>
                <a:spcPts val="0"/>
              </a:spcBef>
              <a:buNone/>
            </a:pPr>
            <a:endParaRPr sz="1800" b="0" i="0" u="none" strike="noStrike" cap="none" baseline="0" dirty="0">
              <a:solidFill>
                <a:schemeClr val="dk1"/>
              </a:solidFill>
              <a:latin typeface="Arial"/>
              <a:ea typeface="Arial"/>
              <a:cs typeface="Arial"/>
              <a:sym typeface="Arial"/>
            </a:endParaRPr>
          </a:p>
          <a:p>
            <a:pPr marL="0" marR="0" lvl="0" indent="0" algn="l" rtl="0">
              <a:spcBef>
                <a:spcPts val="0"/>
              </a:spcBef>
              <a:buNone/>
            </a:pPr>
            <a:endParaRPr sz="18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8"/>
        <p:cNvGrpSpPr/>
        <p:nvPr/>
      </p:nvGrpSpPr>
      <p:grpSpPr>
        <a:xfrm>
          <a:off x="0" y="0"/>
          <a:ext cx="0" cy="0"/>
          <a:chOff x="0" y="0"/>
          <a:chExt cx="0" cy="0"/>
        </a:xfrm>
      </p:grpSpPr>
      <p:sp>
        <p:nvSpPr>
          <p:cNvPr id="889" name="Shape 889"/>
          <p:cNvSpPr txBox="1"/>
          <p:nvPr/>
        </p:nvSpPr>
        <p:spPr>
          <a:xfrm>
            <a:off x="0" y="0"/>
            <a:ext cx="9144000" cy="6373811"/>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a:solidFill>
                  <a:schemeClr val="dk1"/>
                </a:solidFill>
                <a:latin typeface="Arial"/>
                <a:ea typeface="Arial"/>
                <a:cs typeface="Arial"/>
                <a:sym typeface="Arial"/>
              </a:rPr>
              <a:t>Measures of Spread:</a:t>
            </a:r>
          </a:p>
          <a:p>
            <a:pPr marL="0" marR="0" lvl="0" indent="0" algn="l" rtl="0">
              <a:spcBef>
                <a:spcPts val="180"/>
              </a:spcBef>
              <a:spcAft>
                <a:spcPts val="400"/>
              </a:spcAft>
              <a:buClr>
                <a:srgbClr val="111BA3"/>
              </a:buClr>
              <a:buSzPct val="61111"/>
              <a:buFont typeface="Arial"/>
              <a:buChar char="●"/>
            </a:pPr>
            <a:r>
              <a:rPr lang="en" sz="1800" b="1" i="0" u="none" strike="noStrike" cap="none" baseline="0">
                <a:solidFill>
                  <a:schemeClr val="dk1"/>
                </a:solidFill>
                <a:latin typeface="Arial"/>
                <a:ea typeface="Arial"/>
                <a:cs typeface="Arial"/>
                <a:sym typeface="Arial"/>
              </a:rPr>
              <a:t> The </a:t>
            </a:r>
            <a:r>
              <a:rPr lang="en" sz="1800" b="1" i="1" u="none" strike="noStrike" cap="none" baseline="0">
                <a:solidFill>
                  <a:schemeClr val="dk1"/>
                </a:solidFill>
                <a:latin typeface="Arial"/>
                <a:ea typeface="Arial"/>
                <a:cs typeface="Arial"/>
                <a:sym typeface="Arial"/>
              </a:rPr>
              <a:t>range</a:t>
            </a:r>
            <a:r>
              <a:rPr lang="en" sz="1800" b="1" i="0" u="none" strike="noStrike" cap="none" baseline="0">
                <a:solidFill>
                  <a:schemeClr val="dk1"/>
                </a:solidFill>
                <a:latin typeface="Arial"/>
                <a:ea typeface="Arial"/>
                <a:cs typeface="Arial"/>
                <a:sym typeface="Arial"/>
              </a:rPr>
              <a:t> is the maximum minus the minimum.  This is not robust and is extremely sensitive to outliers.</a:t>
            </a: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a:p>
            <a:pPr marL="0" marR="0" lvl="0" indent="0" algn="l" rtl="0">
              <a:spcBef>
                <a:spcPts val="180"/>
              </a:spcBef>
              <a:spcAft>
                <a:spcPts val="400"/>
              </a:spcAft>
              <a:buClr>
                <a:srgbClr val="111BA3"/>
              </a:buClr>
              <a:buSzPct val="61111"/>
              <a:buFont typeface="Arial"/>
              <a:buChar char="●"/>
            </a:pPr>
            <a:r>
              <a:rPr lang="en" sz="1800" b="1" i="0" u="none" strike="noStrike" cap="none" baseline="0">
                <a:solidFill>
                  <a:schemeClr val="dk1"/>
                </a:solidFill>
                <a:latin typeface="Arial"/>
                <a:ea typeface="Arial"/>
                <a:cs typeface="Arial"/>
                <a:sym typeface="Arial"/>
              </a:rPr>
              <a:t> The </a:t>
            </a:r>
            <a:r>
              <a:rPr lang="en" sz="1800" b="1" i="1" u="none" strike="noStrike" cap="none" baseline="0">
                <a:solidFill>
                  <a:schemeClr val="dk1"/>
                </a:solidFill>
                <a:latin typeface="Arial"/>
                <a:ea typeface="Arial"/>
                <a:cs typeface="Arial"/>
                <a:sym typeface="Arial"/>
              </a:rPr>
              <a:t>variance</a:t>
            </a:r>
            <a:r>
              <a:rPr lang="en" sz="1800" b="1" i="0" u="none" strike="noStrike" cap="none" baseline="0">
                <a:solidFill>
                  <a:schemeClr val="dk1"/>
                </a:solidFill>
                <a:latin typeface="Arial"/>
                <a:ea typeface="Arial"/>
                <a:cs typeface="Arial"/>
                <a:sym typeface="Arial"/>
              </a:rPr>
              <a:t> is</a:t>
            </a: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a:p>
            <a:pPr marL="0" marR="0" lvl="0" indent="0" algn="l" rtl="0">
              <a:spcBef>
                <a:spcPts val="180"/>
              </a:spcBef>
              <a:spcAft>
                <a:spcPts val="400"/>
              </a:spcAft>
              <a:buClr>
                <a:schemeClr val="dk1"/>
              </a:buClr>
              <a:buFont typeface="Arial"/>
              <a:buNone/>
            </a:pPr>
            <a:endParaRPr sz="1800" b="1">
              <a:solidFill>
                <a:schemeClr val="dk1"/>
              </a:solidFill>
            </a:endParaRPr>
          </a:p>
          <a:p>
            <a:pPr marL="0" marR="0" lvl="0" indent="0" algn="l" rtl="0">
              <a:spcBef>
                <a:spcPts val="180"/>
              </a:spcBef>
              <a:spcAft>
                <a:spcPts val="400"/>
              </a:spcAft>
              <a:buClr>
                <a:schemeClr val="dk1"/>
              </a:buClr>
              <a:buSzPct val="25000"/>
              <a:buFont typeface="Arial"/>
              <a:buNone/>
            </a:pPr>
            <a:r>
              <a:rPr lang="en" sz="1800" b="1" i="0" u="none" strike="noStrike" cap="none" baseline="0">
                <a:solidFill>
                  <a:schemeClr val="dk1"/>
                </a:solidFill>
                <a:latin typeface="Arial"/>
                <a:ea typeface="Arial"/>
                <a:cs typeface="Arial"/>
                <a:sym typeface="Arial"/>
              </a:rPr>
              <a:t>where </a:t>
            </a:r>
            <a:r>
              <a:rPr lang="en" sz="1800" b="1" i="1" u="none" strike="noStrike" cap="none" baseline="0">
                <a:solidFill>
                  <a:schemeClr val="dk1"/>
                </a:solidFill>
                <a:latin typeface="Arial"/>
                <a:ea typeface="Arial"/>
                <a:cs typeface="Arial"/>
                <a:sym typeface="Arial"/>
              </a:rPr>
              <a:t>n</a:t>
            </a:r>
            <a:r>
              <a:rPr lang="en" sz="1800" b="1" i="0" u="none" strike="noStrike" cap="none" baseline="0">
                <a:solidFill>
                  <a:schemeClr val="dk1"/>
                </a:solidFill>
                <a:latin typeface="Arial"/>
                <a:ea typeface="Arial"/>
                <a:cs typeface="Arial"/>
                <a:sym typeface="Arial"/>
              </a:rPr>
              <a:t> is the sample size.  This is also not very robust to outliers.  var() in R</a:t>
            </a: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a:p>
            <a:pPr marL="0" marR="0" lvl="0" indent="0" algn="l" rtl="0">
              <a:spcBef>
                <a:spcPts val="180"/>
              </a:spcBef>
              <a:spcAft>
                <a:spcPts val="400"/>
              </a:spcAft>
              <a:buClr>
                <a:srgbClr val="111BA3"/>
              </a:buClr>
              <a:buSzPct val="61111"/>
              <a:buFont typeface="Arial"/>
              <a:buChar char="●"/>
            </a:pPr>
            <a:r>
              <a:rPr lang="en" sz="1800" b="1" i="0" u="none" strike="noStrike" cap="none" baseline="0">
                <a:solidFill>
                  <a:schemeClr val="dk1"/>
                </a:solidFill>
                <a:latin typeface="Arial"/>
                <a:ea typeface="Arial"/>
                <a:cs typeface="Arial"/>
                <a:sym typeface="Arial"/>
              </a:rPr>
              <a:t> The </a:t>
            </a:r>
            <a:r>
              <a:rPr lang="en" sz="1800" b="1" i="1" u="none" strike="noStrike" cap="none" baseline="0">
                <a:solidFill>
                  <a:schemeClr val="dk1"/>
                </a:solidFill>
                <a:latin typeface="Arial"/>
                <a:ea typeface="Arial"/>
                <a:cs typeface="Arial"/>
                <a:sym typeface="Arial"/>
              </a:rPr>
              <a:t>standard deviation</a:t>
            </a:r>
            <a:r>
              <a:rPr lang="en" sz="1800" b="1" i="0" u="none" strike="noStrike" cap="none" baseline="0">
                <a:solidFill>
                  <a:schemeClr val="dk1"/>
                </a:solidFill>
                <a:latin typeface="Arial"/>
                <a:ea typeface="Arial"/>
                <a:cs typeface="Arial"/>
                <a:sym typeface="Arial"/>
              </a:rPr>
              <a:t> is simply the square root of the variance.  It is on the scale of the original data.  It is roughly the average distance from the mean. sd() in R</a:t>
            </a: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a:p>
            <a:pPr marL="0" marR="0" lvl="0" indent="0" algn="l" rtl="0">
              <a:spcBef>
                <a:spcPts val="180"/>
              </a:spcBef>
              <a:spcAft>
                <a:spcPts val="400"/>
              </a:spcAft>
              <a:buClr>
                <a:srgbClr val="111BA3"/>
              </a:buClr>
              <a:buSzPct val="61111"/>
              <a:buFont typeface="Arial"/>
              <a:buChar char="●"/>
            </a:pPr>
            <a:r>
              <a:rPr lang="en" sz="1800" b="1" i="0" u="none" strike="noStrike" cap="none" baseline="0">
                <a:solidFill>
                  <a:schemeClr val="dk1"/>
                </a:solidFill>
                <a:latin typeface="Arial"/>
                <a:ea typeface="Arial"/>
                <a:cs typeface="Arial"/>
                <a:sym typeface="Arial"/>
              </a:rPr>
              <a:t> The </a:t>
            </a:r>
            <a:r>
              <a:rPr lang="en" sz="1800" b="1" i="1" u="none" strike="noStrike" cap="none" baseline="0">
                <a:solidFill>
                  <a:schemeClr val="dk1"/>
                </a:solidFill>
                <a:latin typeface="Arial"/>
                <a:ea typeface="Arial"/>
                <a:cs typeface="Arial"/>
                <a:sym typeface="Arial"/>
              </a:rPr>
              <a:t>interquartile range</a:t>
            </a:r>
            <a:r>
              <a:rPr lang="en" sz="1800" b="1" i="0" u="none" strike="noStrike" cap="none" baseline="0">
                <a:solidFill>
                  <a:schemeClr val="dk1"/>
                </a:solidFill>
                <a:latin typeface="Arial"/>
                <a:ea typeface="Arial"/>
                <a:cs typeface="Arial"/>
                <a:sym typeface="Arial"/>
              </a:rPr>
              <a:t> is the 3</a:t>
            </a:r>
            <a:r>
              <a:rPr lang="en" sz="1800" b="1" i="0" u="none" strike="noStrike" cap="none" baseline="30000">
                <a:solidFill>
                  <a:schemeClr val="dk1"/>
                </a:solidFill>
                <a:latin typeface="Arial"/>
                <a:ea typeface="Arial"/>
                <a:cs typeface="Arial"/>
                <a:sym typeface="Arial"/>
              </a:rPr>
              <a:t>rd</a:t>
            </a:r>
            <a:r>
              <a:rPr lang="en" sz="1800" b="1" i="0" u="none" strike="noStrike" cap="none" baseline="0">
                <a:solidFill>
                  <a:schemeClr val="dk1"/>
                </a:solidFill>
                <a:latin typeface="Arial"/>
                <a:ea typeface="Arial"/>
                <a:cs typeface="Arial"/>
                <a:sym typeface="Arial"/>
              </a:rPr>
              <a:t> quartile minus the 1</a:t>
            </a:r>
            <a:r>
              <a:rPr lang="en" sz="1800" b="1" i="0" u="none" strike="noStrike" cap="none" baseline="30000">
                <a:solidFill>
                  <a:schemeClr val="dk1"/>
                </a:solidFill>
                <a:latin typeface="Arial"/>
                <a:ea typeface="Arial"/>
                <a:cs typeface="Arial"/>
                <a:sym typeface="Arial"/>
              </a:rPr>
              <a:t>st</a:t>
            </a:r>
            <a:r>
              <a:rPr lang="en" sz="1800" b="1" i="0" u="none" strike="noStrike" cap="none" baseline="0">
                <a:solidFill>
                  <a:schemeClr val="dk1"/>
                </a:solidFill>
                <a:latin typeface="Arial"/>
                <a:ea typeface="Arial"/>
                <a:cs typeface="Arial"/>
                <a:sym typeface="Arial"/>
              </a:rPr>
              <a:t> quartile.  This is quite robust to outliers.</a:t>
            </a:r>
          </a:p>
        </p:txBody>
      </p:sp>
      <p:pic>
        <p:nvPicPr>
          <p:cNvPr id="890" name="Shape 890"/>
          <p:cNvPicPr preferRelativeResize="0"/>
          <p:nvPr/>
        </p:nvPicPr>
        <p:blipFill>
          <a:blip r:embed="rId3">
            <a:alphaModFix/>
          </a:blip>
          <a:stretch>
            <a:fillRect/>
          </a:stretch>
        </p:blipFill>
        <p:spPr>
          <a:xfrm>
            <a:off x="3282075" y="946086"/>
            <a:ext cx="3248025" cy="12287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6"/>
        <p:cNvGrpSpPr/>
        <p:nvPr/>
      </p:nvGrpSpPr>
      <p:grpSpPr>
        <a:xfrm>
          <a:off x="0" y="0"/>
          <a:ext cx="0" cy="0"/>
          <a:chOff x="0" y="0"/>
          <a:chExt cx="0" cy="0"/>
        </a:xfrm>
      </p:grpSpPr>
      <p:sp>
        <p:nvSpPr>
          <p:cNvPr id="897" name="Shape 897"/>
          <p:cNvSpPr txBox="1"/>
          <p:nvPr/>
        </p:nvSpPr>
        <p:spPr>
          <a:xfrm>
            <a:off x="0" y="0"/>
            <a:ext cx="9144000" cy="6791325"/>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a:solidFill>
                  <a:schemeClr val="dk1"/>
                </a:solidFill>
                <a:latin typeface="Arial"/>
                <a:ea typeface="Arial"/>
                <a:cs typeface="Arial"/>
                <a:sym typeface="Arial"/>
              </a:rPr>
              <a:t>Measures of Association:</a:t>
            </a:r>
          </a:p>
          <a:p>
            <a:pPr marR="0" lvl="0" algn="l" rtl="0">
              <a:spcBef>
                <a:spcPts val="180"/>
              </a:spcBef>
              <a:spcAft>
                <a:spcPts val="400"/>
              </a:spcAft>
              <a:buNone/>
            </a:pPr>
            <a:r>
              <a:rPr lang="en" sz="2400" b="1" i="0" u="none" strike="noStrike" cap="none" baseline="0">
                <a:solidFill>
                  <a:schemeClr val="dk1"/>
                </a:solidFill>
                <a:latin typeface="Arial"/>
                <a:ea typeface="Arial"/>
                <a:cs typeface="Arial"/>
                <a:sym typeface="Arial"/>
              </a:rPr>
              <a:t>The </a:t>
            </a:r>
            <a:r>
              <a:rPr lang="en" sz="2400" b="1" i="1" u="none" strike="noStrike" cap="none" baseline="0">
                <a:solidFill>
                  <a:schemeClr val="dk1"/>
                </a:solidFill>
                <a:latin typeface="Arial"/>
                <a:ea typeface="Arial"/>
                <a:cs typeface="Arial"/>
                <a:sym typeface="Arial"/>
              </a:rPr>
              <a:t>covariance</a:t>
            </a:r>
            <a:r>
              <a:rPr lang="en" sz="2400" b="1" i="0" u="none" strike="noStrike" cap="none" baseline="0">
                <a:solidFill>
                  <a:schemeClr val="dk1"/>
                </a:solidFill>
                <a:latin typeface="Arial"/>
                <a:ea typeface="Arial"/>
                <a:cs typeface="Arial"/>
                <a:sym typeface="Arial"/>
              </a:rPr>
              <a:t> between x and y is defined as</a:t>
            </a:r>
          </a:p>
          <a:p>
            <a:pPr marL="0" marR="0" lvl="0" indent="0" algn="l" rtl="0">
              <a:spcBef>
                <a:spcPts val="0"/>
              </a:spcBef>
              <a:buNone/>
            </a:pPr>
            <a:endParaRPr sz="2400" b="0" i="0" u="none" strike="noStrike" cap="none" baseline="0">
              <a:solidFill>
                <a:schemeClr val="dk1"/>
              </a:solidFill>
              <a:latin typeface="Arial"/>
              <a:ea typeface="Arial"/>
              <a:cs typeface="Arial"/>
              <a:sym typeface="Arial"/>
            </a:endParaRPr>
          </a:p>
          <a:p>
            <a:pPr marL="0" marR="0" lvl="0" indent="0" algn="l" rtl="0">
              <a:spcBef>
                <a:spcPts val="0"/>
              </a:spcBef>
              <a:buNone/>
            </a:pPr>
            <a:endParaRPr sz="2400" b="0" i="0" u="none" strike="noStrike" cap="none" baseline="0">
              <a:solidFill>
                <a:schemeClr val="dk1"/>
              </a:solidFill>
              <a:latin typeface="Arial"/>
              <a:ea typeface="Arial"/>
              <a:cs typeface="Arial"/>
              <a:sym typeface="Arial"/>
            </a:endParaRPr>
          </a:p>
          <a:p>
            <a:pPr marL="0" marR="0" lvl="0" indent="0" algn="l" rtl="0">
              <a:spcBef>
                <a:spcPts val="0"/>
              </a:spcBef>
              <a:buNone/>
            </a:pPr>
            <a:endParaRPr sz="2400" b="0" i="0" u="none" strike="noStrike" cap="none" baseline="0">
              <a:solidFill>
                <a:schemeClr val="dk1"/>
              </a:solidFill>
              <a:latin typeface="Arial"/>
              <a:ea typeface="Arial"/>
              <a:cs typeface="Arial"/>
              <a:sym typeface="Arial"/>
            </a:endParaRPr>
          </a:p>
          <a:p>
            <a:pPr marL="0" marR="0" lvl="0" indent="0" algn="l" rtl="0">
              <a:spcBef>
                <a:spcPts val="180"/>
              </a:spcBef>
              <a:spcAft>
                <a:spcPts val="400"/>
              </a:spcAft>
              <a:buClr>
                <a:schemeClr val="dk1"/>
              </a:buClr>
              <a:buSzPct val="25000"/>
              <a:buFont typeface="Arial"/>
              <a:buNone/>
            </a:pPr>
            <a:r>
              <a:rPr lang="en" sz="2400" b="1" i="0" u="none" strike="noStrike" cap="none" baseline="0">
                <a:solidFill>
                  <a:schemeClr val="dk1"/>
                </a:solidFill>
                <a:latin typeface="Arial"/>
                <a:ea typeface="Arial"/>
                <a:cs typeface="Arial"/>
                <a:sym typeface="Arial"/>
              </a:rPr>
              <a:t>where </a:t>
            </a:r>
            <a:r>
              <a:rPr lang="en" sz="2400" b="1" i="1" u="none" strike="noStrike" cap="none" baseline="0">
                <a:solidFill>
                  <a:schemeClr val="dk1"/>
                </a:solidFill>
                <a:latin typeface="Arial"/>
                <a:ea typeface="Arial"/>
                <a:cs typeface="Arial"/>
                <a:sym typeface="Arial"/>
              </a:rPr>
              <a:t>n</a:t>
            </a:r>
            <a:r>
              <a:rPr lang="en" sz="2400" b="1" i="0" u="none" strike="noStrike" cap="none" baseline="0">
                <a:solidFill>
                  <a:schemeClr val="dk1"/>
                </a:solidFill>
                <a:latin typeface="Arial"/>
                <a:ea typeface="Arial"/>
                <a:cs typeface="Arial"/>
                <a:sym typeface="Arial"/>
              </a:rPr>
              <a:t> is the sample size.  This will be positive if x and y have a positive relationship and negative if they have a negative relationship.</a:t>
            </a:r>
          </a:p>
          <a:p>
            <a:pPr marL="0" marR="0" lvl="0" indent="0" algn="l" rtl="0">
              <a:spcBef>
                <a:spcPts val="0"/>
              </a:spcBef>
              <a:buNone/>
            </a:pPr>
            <a:endParaRPr sz="2400" b="0" i="0" u="none" strike="noStrike" cap="none" baseline="0">
              <a:solidFill>
                <a:schemeClr val="dk1"/>
              </a:solidFill>
              <a:latin typeface="Arial"/>
              <a:ea typeface="Arial"/>
              <a:cs typeface="Arial"/>
              <a:sym typeface="Arial"/>
            </a:endParaRPr>
          </a:p>
          <a:p>
            <a:pPr marR="0" lvl="0" algn="l" rtl="0">
              <a:spcBef>
                <a:spcPts val="180"/>
              </a:spcBef>
              <a:spcAft>
                <a:spcPts val="400"/>
              </a:spcAft>
              <a:buNone/>
            </a:pPr>
            <a:r>
              <a:rPr lang="en" sz="2400" b="1" i="0" u="none" strike="noStrike" cap="none" baseline="0">
                <a:solidFill>
                  <a:schemeClr val="dk1"/>
                </a:solidFill>
                <a:latin typeface="Arial"/>
                <a:ea typeface="Arial"/>
                <a:cs typeface="Arial"/>
                <a:sym typeface="Arial"/>
              </a:rPr>
              <a:t>The </a:t>
            </a:r>
            <a:r>
              <a:rPr lang="en" sz="2400" b="1" i="1" u="none" strike="noStrike" cap="none" baseline="0">
                <a:solidFill>
                  <a:schemeClr val="dk1"/>
                </a:solidFill>
                <a:latin typeface="Arial"/>
                <a:ea typeface="Arial"/>
                <a:cs typeface="Arial"/>
                <a:sym typeface="Arial"/>
              </a:rPr>
              <a:t>correlation</a:t>
            </a:r>
            <a:r>
              <a:rPr lang="en" sz="2400" b="1" i="0" u="none" strike="noStrike" cap="none" baseline="0">
                <a:solidFill>
                  <a:schemeClr val="dk1"/>
                </a:solidFill>
                <a:latin typeface="Arial"/>
                <a:ea typeface="Arial"/>
                <a:cs typeface="Arial"/>
                <a:sym typeface="Arial"/>
              </a:rPr>
              <a:t> is the covariance divided by the product of the two standard deviations.  It will be between -1 and +1 inclusive.  It is often denoted </a:t>
            </a:r>
            <a:r>
              <a:rPr lang="en" sz="2400" b="1" i="1" u="none" strike="noStrike" cap="none" baseline="0">
                <a:solidFill>
                  <a:schemeClr val="dk1"/>
                </a:solidFill>
                <a:latin typeface="Arial"/>
                <a:ea typeface="Arial"/>
                <a:cs typeface="Arial"/>
                <a:sym typeface="Arial"/>
              </a:rPr>
              <a:t>r</a:t>
            </a:r>
            <a:r>
              <a:rPr lang="en" sz="2400" b="1" i="0" u="none" strike="noStrike" cap="none" baseline="0">
                <a:solidFill>
                  <a:schemeClr val="dk1"/>
                </a:solidFill>
                <a:latin typeface="Arial"/>
                <a:ea typeface="Arial"/>
                <a:cs typeface="Arial"/>
                <a:sym typeface="Arial"/>
              </a:rPr>
              <a:t>.  It is sometimes called the coefficient of correlation.</a:t>
            </a:r>
          </a:p>
          <a:p>
            <a:pPr marR="0" lvl="0" algn="l" rtl="0">
              <a:spcBef>
                <a:spcPts val="180"/>
              </a:spcBef>
              <a:spcAft>
                <a:spcPts val="400"/>
              </a:spcAft>
              <a:buNone/>
            </a:pPr>
            <a:endParaRPr sz="2400">
              <a:solidFill>
                <a:schemeClr val="dk1"/>
              </a:solidFill>
            </a:endParaRPr>
          </a:p>
          <a:p>
            <a:pPr marR="0" lvl="0" algn="l" rtl="0">
              <a:spcBef>
                <a:spcPts val="180"/>
              </a:spcBef>
              <a:spcAft>
                <a:spcPts val="400"/>
              </a:spcAft>
              <a:buNone/>
            </a:pPr>
            <a:r>
              <a:rPr lang="en" sz="2400" b="1" i="0" u="none" strike="noStrike" cap="none" baseline="0">
                <a:solidFill>
                  <a:schemeClr val="dk1"/>
                </a:solidFill>
                <a:latin typeface="Arial"/>
                <a:ea typeface="Arial"/>
                <a:cs typeface="Arial"/>
                <a:sym typeface="Arial"/>
              </a:rPr>
              <a:t>These are both very sensitive to outliers.</a:t>
            </a:r>
          </a:p>
        </p:txBody>
      </p:sp>
      <p:pic>
        <p:nvPicPr>
          <p:cNvPr id="898" name="Shape 898"/>
          <p:cNvPicPr preferRelativeResize="0"/>
          <p:nvPr/>
        </p:nvPicPr>
        <p:blipFill>
          <a:blip r:embed="rId3">
            <a:alphaModFix/>
          </a:blip>
          <a:stretch>
            <a:fillRect/>
          </a:stretch>
        </p:blipFill>
        <p:spPr>
          <a:xfrm>
            <a:off x="2340425" y="1017825"/>
            <a:ext cx="3057525" cy="8001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4"/>
        <p:cNvGrpSpPr/>
        <p:nvPr/>
      </p:nvGrpSpPr>
      <p:grpSpPr>
        <a:xfrm>
          <a:off x="0" y="0"/>
          <a:ext cx="0" cy="0"/>
          <a:chOff x="0" y="0"/>
          <a:chExt cx="0" cy="0"/>
        </a:xfrm>
      </p:grpSpPr>
      <p:sp>
        <p:nvSpPr>
          <p:cNvPr id="905" name="Shape 905"/>
          <p:cNvSpPr txBox="1"/>
          <p:nvPr/>
        </p:nvSpPr>
        <p:spPr>
          <a:xfrm>
            <a:off x="0" y="0"/>
            <a:ext cx="9144000" cy="981074"/>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a:solidFill>
                  <a:schemeClr val="dk1"/>
                </a:solidFill>
                <a:latin typeface="Arial"/>
                <a:ea typeface="Arial"/>
                <a:cs typeface="Arial"/>
                <a:sym typeface="Arial"/>
              </a:rPr>
              <a:t>Correlation (</a:t>
            </a:r>
            <a:r>
              <a:rPr lang="en" sz="3200" b="1" i="1" u="sng" strike="noStrike" cap="none" baseline="0">
                <a:solidFill>
                  <a:schemeClr val="dk1"/>
                </a:solidFill>
                <a:latin typeface="Arial"/>
                <a:ea typeface="Arial"/>
                <a:cs typeface="Arial"/>
                <a:sym typeface="Arial"/>
              </a:rPr>
              <a:t>r</a:t>
            </a:r>
            <a:r>
              <a:rPr lang="en" sz="3200" b="1" i="0" u="sng" strike="noStrike" cap="none" baseline="0">
                <a:solidFill>
                  <a:schemeClr val="dk1"/>
                </a:solidFill>
                <a:latin typeface="Arial"/>
                <a:ea typeface="Arial"/>
                <a:cs typeface="Arial"/>
                <a:sym typeface="Arial"/>
              </a:rPr>
              <a:t>):</a:t>
            </a:r>
          </a:p>
          <a:p>
            <a:pPr marL="0" marR="0" lvl="0" indent="0" algn="l" rtl="0">
              <a:spcBef>
                <a:spcPts val="180"/>
              </a:spcBef>
              <a:spcAft>
                <a:spcPts val="400"/>
              </a:spcAft>
              <a:buClr>
                <a:schemeClr val="dk1"/>
              </a:buClr>
              <a:buSzPct val="25000"/>
              <a:buFont typeface="Arial"/>
              <a:buNone/>
            </a:pPr>
            <a:r>
              <a:rPr lang="en" sz="1800" b="1" i="0" u="none" strike="noStrike" cap="none" baseline="0">
                <a:solidFill>
                  <a:schemeClr val="dk1"/>
                </a:solidFill>
                <a:latin typeface="Arial"/>
                <a:ea typeface="Arial"/>
                <a:cs typeface="Arial"/>
                <a:sym typeface="Arial"/>
              </a:rPr>
              <a:t> </a:t>
            </a:r>
          </a:p>
        </p:txBody>
      </p:sp>
      <p:cxnSp>
        <p:nvCxnSpPr>
          <p:cNvPr id="906" name="Shape 906"/>
          <p:cNvCxnSpPr/>
          <p:nvPr/>
        </p:nvCxnSpPr>
        <p:spPr>
          <a:xfrm>
            <a:off x="1885950" y="1528762"/>
            <a:ext cx="0" cy="1519236"/>
          </a:xfrm>
          <a:prstGeom prst="straightConnector1">
            <a:avLst/>
          </a:prstGeom>
          <a:noFill/>
          <a:ln w="25400" cap="rnd">
            <a:solidFill>
              <a:schemeClr val="dk1"/>
            </a:solidFill>
            <a:prstDash val="solid"/>
            <a:miter/>
            <a:headEnd type="none" w="med" len="med"/>
            <a:tailEnd type="none" w="med" len="med"/>
          </a:ln>
        </p:spPr>
      </p:cxnSp>
      <p:cxnSp>
        <p:nvCxnSpPr>
          <p:cNvPr id="907" name="Shape 907"/>
          <p:cNvCxnSpPr/>
          <p:nvPr/>
        </p:nvCxnSpPr>
        <p:spPr>
          <a:xfrm rot="10800000">
            <a:off x="1885950" y="1676399"/>
            <a:ext cx="2574924" cy="873125"/>
          </a:xfrm>
          <a:prstGeom prst="straightConnector1">
            <a:avLst/>
          </a:prstGeom>
          <a:noFill/>
          <a:ln w="28575" cap="rnd">
            <a:solidFill>
              <a:schemeClr val="dk1"/>
            </a:solidFill>
            <a:prstDash val="solid"/>
            <a:miter/>
            <a:headEnd type="none" w="med" len="med"/>
            <a:tailEnd type="none" w="med" len="med"/>
          </a:ln>
        </p:spPr>
      </p:cxnSp>
      <p:sp>
        <p:nvSpPr>
          <p:cNvPr id="908" name="Shape 908"/>
          <p:cNvSpPr/>
          <p:nvPr/>
        </p:nvSpPr>
        <p:spPr>
          <a:xfrm rot="7320000" flipH="1">
            <a:off x="4003674" y="2362200"/>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09" name="Shape 909"/>
          <p:cNvSpPr/>
          <p:nvPr/>
        </p:nvSpPr>
        <p:spPr>
          <a:xfrm rot="7320000" flipH="1">
            <a:off x="3241674" y="2057400"/>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10" name="Shape 910"/>
          <p:cNvSpPr/>
          <p:nvPr/>
        </p:nvSpPr>
        <p:spPr>
          <a:xfrm rot="7320000" flipH="1">
            <a:off x="2936874" y="1981200"/>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11" name="Shape 911"/>
          <p:cNvSpPr/>
          <p:nvPr/>
        </p:nvSpPr>
        <p:spPr>
          <a:xfrm rot="7320000" flipH="1">
            <a:off x="1946274" y="1600200"/>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12" name="Shape 912"/>
          <p:cNvSpPr/>
          <p:nvPr/>
        </p:nvSpPr>
        <p:spPr>
          <a:xfrm rot="7320000" flipH="1">
            <a:off x="2327274" y="1752600"/>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13" name="Shape 913"/>
          <p:cNvSpPr/>
          <p:nvPr/>
        </p:nvSpPr>
        <p:spPr>
          <a:xfrm rot="1920000" flipH="1">
            <a:off x="2632075" y="1828800"/>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14" name="Shape 914"/>
          <p:cNvSpPr txBox="1"/>
          <p:nvPr/>
        </p:nvSpPr>
        <p:spPr>
          <a:xfrm>
            <a:off x="1641475" y="1143000"/>
            <a:ext cx="387350" cy="4572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dk2"/>
                </a:solidFill>
                <a:latin typeface="Arial"/>
                <a:ea typeface="Arial"/>
                <a:cs typeface="Arial"/>
                <a:sym typeface="Arial"/>
              </a:rPr>
              <a:t>Y</a:t>
            </a:r>
          </a:p>
        </p:txBody>
      </p:sp>
      <p:cxnSp>
        <p:nvCxnSpPr>
          <p:cNvPr id="915" name="Shape 915"/>
          <p:cNvCxnSpPr/>
          <p:nvPr/>
        </p:nvCxnSpPr>
        <p:spPr>
          <a:xfrm>
            <a:off x="1870075" y="3048000"/>
            <a:ext cx="2286000" cy="0"/>
          </a:xfrm>
          <a:prstGeom prst="straightConnector1">
            <a:avLst/>
          </a:prstGeom>
          <a:noFill/>
          <a:ln w="25400" cap="rnd">
            <a:solidFill>
              <a:schemeClr val="dk1"/>
            </a:solidFill>
            <a:prstDash val="solid"/>
            <a:miter/>
            <a:headEnd type="none" w="med" len="med"/>
            <a:tailEnd type="none" w="med" len="med"/>
          </a:ln>
        </p:spPr>
      </p:cxnSp>
      <p:sp>
        <p:nvSpPr>
          <p:cNvPr id="916" name="Shape 916"/>
          <p:cNvSpPr/>
          <p:nvPr/>
        </p:nvSpPr>
        <p:spPr>
          <a:xfrm rot="7320000" flipH="1">
            <a:off x="3622674" y="2209800"/>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17" name="Shape 917"/>
          <p:cNvSpPr txBox="1"/>
          <p:nvPr/>
        </p:nvSpPr>
        <p:spPr>
          <a:xfrm>
            <a:off x="4132262" y="2819400"/>
            <a:ext cx="387350" cy="4572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dk2"/>
                </a:solidFill>
                <a:latin typeface="Arial"/>
                <a:ea typeface="Arial"/>
                <a:cs typeface="Arial"/>
                <a:sym typeface="Arial"/>
              </a:rPr>
              <a:t>X</a:t>
            </a:r>
          </a:p>
        </p:txBody>
      </p:sp>
      <p:cxnSp>
        <p:nvCxnSpPr>
          <p:cNvPr id="918" name="Shape 918"/>
          <p:cNvCxnSpPr/>
          <p:nvPr/>
        </p:nvCxnSpPr>
        <p:spPr>
          <a:xfrm>
            <a:off x="4840287" y="1528762"/>
            <a:ext cx="0" cy="1519236"/>
          </a:xfrm>
          <a:prstGeom prst="straightConnector1">
            <a:avLst/>
          </a:prstGeom>
          <a:noFill/>
          <a:ln w="25400" cap="rnd">
            <a:solidFill>
              <a:schemeClr val="dk1"/>
            </a:solidFill>
            <a:prstDash val="solid"/>
            <a:miter/>
            <a:headEnd type="none" w="med" len="med"/>
            <a:tailEnd type="none" w="med" len="med"/>
          </a:ln>
        </p:spPr>
      </p:cxnSp>
      <p:cxnSp>
        <p:nvCxnSpPr>
          <p:cNvPr id="919" name="Shape 919"/>
          <p:cNvCxnSpPr/>
          <p:nvPr/>
        </p:nvCxnSpPr>
        <p:spPr>
          <a:xfrm rot="10800000">
            <a:off x="4840286" y="1676399"/>
            <a:ext cx="2574924" cy="873125"/>
          </a:xfrm>
          <a:prstGeom prst="straightConnector1">
            <a:avLst/>
          </a:prstGeom>
          <a:noFill/>
          <a:ln w="28575" cap="rnd">
            <a:solidFill>
              <a:schemeClr val="dk1"/>
            </a:solidFill>
            <a:prstDash val="solid"/>
            <a:miter/>
            <a:headEnd type="none" w="med" len="med"/>
            <a:tailEnd type="none" w="med" len="med"/>
          </a:ln>
        </p:spPr>
      </p:cxnSp>
      <p:sp>
        <p:nvSpPr>
          <p:cNvPr id="920" name="Shape 920"/>
          <p:cNvSpPr/>
          <p:nvPr/>
        </p:nvSpPr>
        <p:spPr>
          <a:xfrm rot="-7320000">
            <a:off x="6958012" y="2667000"/>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21" name="Shape 921"/>
          <p:cNvSpPr/>
          <p:nvPr/>
        </p:nvSpPr>
        <p:spPr>
          <a:xfrm rot="-7320000">
            <a:off x="6881812" y="2286000"/>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22" name="Shape 922"/>
          <p:cNvSpPr/>
          <p:nvPr/>
        </p:nvSpPr>
        <p:spPr>
          <a:xfrm rot="-7320000">
            <a:off x="5053012" y="1295399"/>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23" name="Shape 923"/>
          <p:cNvSpPr/>
          <p:nvPr/>
        </p:nvSpPr>
        <p:spPr>
          <a:xfrm rot="-7320000">
            <a:off x="5205412" y="1676400"/>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24" name="Shape 924"/>
          <p:cNvSpPr/>
          <p:nvPr/>
        </p:nvSpPr>
        <p:spPr>
          <a:xfrm rot="-7320000">
            <a:off x="6577012" y="2514600"/>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25" name="Shape 925"/>
          <p:cNvSpPr/>
          <p:nvPr/>
        </p:nvSpPr>
        <p:spPr>
          <a:xfrm rot="-7320000">
            <a:off x="4900612" y="1981200"/>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26" name="Shape 926"/>
          <p:cNvSpPr/>
          <p:nvPr/>
        </p:nvSpPr>
        <p:spPr>
          <a:xfrm rot="-7320000">
            <a:off x="6196012" y="2286000"/>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27" name="Shape 927"/>
          <p:cNvSpPr/>
          <p:nvPr/>
        </p:nvSpPr>
        <p:spPr>
          <a:xfrm rot="-7320000">
            <a:off x="5662612" y="1676400"/>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28" name="Shape 928"/>
          <p:cNvSpPr/>
          <p:nvPr/>
        </p:nvSpPr>
        <p:spPr>
          <a:xfrm rot="-7320000">
            <a:off x="5891212" y="1524000"/>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29" name="Shape 929"/>
          <p:cNvSpPr/>
          <p:nvPr/>
        </p:nvSpPr>
        <p:spPr>
          <a:xfrm rot="-7320000">
            <a:off x="6729412" y="2057400"/>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30" name="Shape 930"/>
          <p:cNvSpPr/>
          <p:nvPr/>
        </p:nvSpPr>
        <p:spPr>
          <a:xfrm rot="-7320000">
            <a:off x="5281612" y="1981200"/>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31" name="Shape 931"/>
          <p:cNvSpPr/>
          <p:nvPr/>
        </p:nvSpPr>
        <p:spPr>
          <a:xfrm rot="-1920000">
            <a:off x="6500811" y="1828800"/>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32" name="Shape 932"/>
          <p:cNvSpPr/>
          <p:nvPr/>
        </p:nvSpPr>
        <p:spPr>
          <a:xfrm rot="-7320000">
            <a:off x="5586412" y="1981200"/>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33" name="Shape 933"/>
          <p:cNvSpPr/>
          <p:nvPr/>
        </p:nvSpPr>
        <p:spPr>
          <a:xfrm rot="-7320000">
            <a:off x="5967412" y="2057400"/>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34" name="Shape 934"/>
          <p:cNvSpPr/>
          <p:nvPr/>
        </p:nvSpPr>
        <p:spPr>
          <a:xfrm rot="-7320000">
            <a:off x="5738812" y="2286000"/>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35" name="Shape 935"/>
          <p:cNvSpPr txBox="1"/>
          <p:nvPr/>
        </p:nvSpPr>
        <p:spPr>
          <a:xfrm>
            <a:off x="4595812" y="1066800"/>
            <a:ext cx="387350" cy="4572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dk2"/>
                </a:solidFill>
                <a:latin typeface="Arial"/>
                <a:ea typeface="Arial"/>
                <a:cs typeface="Arial"/>
                <a:sym typeface="Arial"/>
              </a:rPr>
              <a:t>Y</a:t>
            </a:r>
          </a:p>
        </p:txBody>
      </p:sp>
      <p:cxnSp>
        <p:nvCxnSpPr>
          <p:cNvPr id="936" name="Shape 936"/>
          <p:cNvCxnSpPr/>
          <p:nvPr/>
        </p:nvCxnSpPr>
        <p:spPr>
          <a:xfrm>
            <a:off x="4824412" y="3048000"/>
            <a:ext cx="2286000" cy="0"/>
          </a:xfrm>
          <a:prstGeom prst="straightConnector1">
            <a:avLst/>
          </a:prstGeom>
          <a:noFill/>
          <a:ln w="25400" cap="rnd">
            <a:solidFill>
              <a:schemeClr val="dk1"/>
            </a:solidFill>
            <a:prstDash val="solid"/>
            <a:miter/>
            <a:headEnd type="none" w="med" len="med"/>
            <a:tailEnd type="none" w="med" len="med"/>
          </a:ln>
        </p:spPr>
      </p:cxnSp>
      <p:sp>
        <p:nvSpPr>
          <p:cNvPr id="937" name="Shape 937"/>
          <p:cNvSpPr txBox="1"/>
          <p:nvPr/>
        </p:nvSpPr>
        <p:spPr>
          <a:xfrm>
            <a:off x="7086600" y="2819400"/>
            <a:ext cx="387350" cy="4572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dk2"/>
                </a:solidFill>
                <a:latin typeface="Arial"/>
                <a:ea typeface="Arial"/>
                <a:cs typeface="Arial"/>
                <a:sym typeface="Arial"/>
              </a:rPr>
              <a:t>X</a:t>
            </a:r>
          </a:p>
        </p:txBody>
      </p:sp>
      <p:cxnSp>
        <p:nvCxnSpPr>
          <p:cNvPr id="938" name="Shape 938"/>
          <p:cNvCxnSpPr/>
          <p:nvPr/>
        </p:nvCxnSpPr>
        <p:spPr>
          <a:xfrm>
            <a:off x="4933950" y="4119562"/>
            <a:ext cx="0" cy="1519236"/>
          </a:xfrm>
          <a:prstGeom prst="straightConnector1">
            <a:avLst/>
          </a:prstGeom>
          <a:noFill/>
          <a:ln w="25400" cap="rnd">
            <a:solidFill>
              <a:schemeClr val="dk1"/>
            </a:solidFill>
            <a:prstDash val="solid"/>
            <a:miter/>
            <a:headEnd type="none" w="med" len="med"/>
            <a:tailEnd type="none" w="med" len="med"/>
          </a:ln>
        </p:spPr>
      </p:cxnSp>
      <p:cxnSp>
        <p:nvCxnSpPr>
          <p:cNvPr id="939" name="Shape 939"/>
          <p:cNvCxnSpPr/>
          <p:nvPr/>
        </p:nvCxnSpPr>
        <p:spPr>
          <a:xfrm rot="10800000" flipH="1">
            <a:off x="4933950" y="4267199"/>
            <a:ext cx="2574924" cy="873125"/>
          </a:xfrm>
          <a:prstGeom prst="straightConnector1">
            <a:avLst/>
          </a:prstGeom>
          <a:noFill/>
          <a:ln w="28575" cap="rnd">
            <a:solidFill>
              <a:schemeClr val="dk1"/>
            </a:solidFill>
            <a:prstDash val="solid"/>
            <a:miter/>
            <a:headEnd type="none" w="med" len="med"/>
            <a:tailEnd type="none" w="med" len="med"/>
          </a:ln>
        </p:spPr>
      </p:cxnSp>
      <p:sp>
        <p:nvSpPr>
          <p:cNvPr id="940" name="Shape 940"/>
          <p:cNvSpPr/>
          <p:nvPr/>
        </p:nvSpPr>
        <p:spPr>
          <a:xfrm rot="-7320000">
            <a:off x="4994275" y="5257799"/>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41" name="Shape 941"/>
          <p:cNvSpPr/>
          <p:nvPr/>
        </p:nvSpPr>
        <p:spPr>
          <a:xfrm rot="-7320000">
            <a:off x="5222875" y="4952999"/>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42" name="Shape 942"/>
          <p:cNvSpPr/>
          <p:nvPr/>
        </p:nvSpPr>
        <p:spPr>
          <a:xfrm rot="-7320000">
            <a:off x="6881812" y="3657599"/>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43" name="Shape 943"/>
          <p:cNvSpPr/>
          <p:nvPr/>
        </p:nvSpPr>
        <p:spPr>
          <a:xfrm rot="-7320000">
            <a:off x="7051674" y="4267199"/>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44" name="Shape 944"/>
          <p:cNvSpPr/>
          <p:nvPr/>
        </p:nvSpPr>
        <p:spPr>
          <a:xfrm rot="-7320000">
            <a:off x="5510212" y="5257799"/>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45" name="Shape 945"/>
          <p:cNvSpPr/>
          <p:nvPr/>
        </p:nvSpPr>
        <p:spPr>
          <a:xfrm rot="-7320000">
            <a:off x="7262812" y="4724399"/>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46" name="Shape 946"/>
          <p:cNvSpPr/>
          <p:nvPr/>
        </p:nvSpPr>
        <p:spPr>
          <a:xfrm rot="-7320000">
            <a:off x="6424612" y="5105399"/>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47" name="Shape 947"/>
          <p:cNvSpPr/>
          <p:nvPr/>
        </p:nvSpPr>
        <p:spPr>
          <a:xfrm rot="-7320000">
            <a:off x="6500812" y="3962399"/>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48" name="Shape 948"/>
          <p:cNvSpPr/>
          <p:nvPr/>
        </p:nvSpPr>
        <p:spPr>
          <a:xfrm rot="-7320000">
            <a:off x="5891212" y="3962399"/>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49" name="Shape 949"/>
          <p:cNvSpPr/>
          <p:nvPr/>
        </p:nvSpPr>
        <p:spPr>
          <a:xfrm rot="-7320000">
            <a:off x="5053012" y="4571999"/>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50" name="Shape 950"/>
          <p:cNvSpPr/>
          <p:nvPr/>
        </p:nvSpPr>
        <p:spPr>
          <a:xfrm rot="-7320000">
            <a:off x="5281612" y="4114799"/>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51" name="Shape 951"/>
          <p:cNvSpPr/>
          <p:nvPr/>
        </p:nvSpPr>
        <p:spPr>
          <a:xfrm rot="-1920000">
            <a:off x="5662611" y="4495800"/>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52" name="Shape 952"/>
          <p:cNvSpPr/>
          <p:nvPr/>
        </p:nvSpPr>
        <p:spPr>
          <a:xfrm rot="-7320000">
            <a:off x="6805612" y="4648199"/>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53" name="Shape 953"/>
          <p:cNvSpPr/>
          <p:nvPr/>
        </p:nvSpPr>
        <p:spPr>
          <a:xfrm rot="-7320000">
            <a:off x="6061075" y="4648199"/>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54" name="Shape 954"/>
          <p:cNvSpPr/>
          <p:nvPr/>
        </p:nvSpPr>
        <p:spPr>
          <a:xfrm rot="-7320000">
            <a:off x="6043612" y="5333999"/>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55" name="Shape 955"/>
          <p:cNvSpPr txBox="1"/>
          <p:nvPr/>
        </p:nvSpPr>
        <p:spPr>
          <a:xfrm>
            <a:off x="4665662" y="3886200"/>
            <a:ext cx="387350" cy="4572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dk2"/>
                </a:solidFill>
                <a:latin typeface="Arial"/>
                <a:ea typeface="Arial"/>
                <a:cs typeface="Arial"/>
                <a:sym typeface="Arial"/>
              </a:rPr>
              <a:t>Y</a:t>
            </a:r>
          </a:p>
        </p:txBody>
      </p:sp>
      <p:cxnSp>
        <p:nvCxnSpPr>
          <p:cNvPr id="956" name="Shape 956"/>
          <p:cNvCxnSpPr/>
          <p:nvPr/>
        </p:nvCxnSpPr>
        <p:spPr>
          <a:xfrm>
            <a:off x="4918075" y="5638800"/>
            <a:ext cx="2286000" cy="0"/>
          </a:xfrm>
          <a:prstGeom prst="straightConnector1">
            <a:avLst/>
          </a:prstGeom>
          <a:noFill/>
          <a:ln w="25400" cap="rnd">
            <a:solidFill>
              <a:schemeClr val="dk1"/>
            </a:solidFill>
            <a:prstDash val="solid"/>
            <a:miter/>
            <a:headEnd type="none" w="med" len="med"/>
            <a:tailEnd type="none" w="med" len="med"/>
          </a:ln>
        </p:spPr>
      </p:cxnSp>
      <p:sp>
        <p:nvSpPr>
          <p:cNvPr id="957" name="Shape 957"/>
          <p:cNvSpPr/>
          <p:nvPr/>
        </p:nvSpPr>
        <p:spPr>
          <a:xfrm rot="-7320000">
            <a:off x="6805612" y="5029199"/>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58" name="Shape 958"/>
          <p:cNvSpPr txBox="1"/>
          <p:nvPr/>
        </p:nvSpPr>
        <p:spPr>
          <a:xfrm>
            <a:off x="7180261" y="5410200"/>
            <a:ext cx="387350" cy="4572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dk2"/>
                </a:solidFill>
                <a:latin typeface="Arial"/>
                <a:ea typeface="Arial"/>
                <a:cs typeface="Arial"/>
                <a:sym typeface="Arial"/>
              </a:rPr>
              <a:t>X</a:t>
            </a:r>
          </a:p>
        </p:txBody>
      </p:sp>
      <p:cxnSp>
        <p:nvCxnSpPr>
          <p:cNvPr id="959" name="Shape 959"/>
          <p:cNvCxnSpPr/>
          <p:nvPr/>
        </p:nvCxnSpPr>
        <p:spPr>
          <a:xfrm>
            <a:off x="1868486" y="4119562"/>
            <a:ext cx="0" cy="1519236"/>
          </a:xfrm>
          <a:prstGeom prst="straightConnector1">
            <a:avLst/>
          </a:prstGeom>
          <a:noFill/>
          <a:ln w="25400" cap="rnd">
            <a:solidFill>
              <a:schemeClr val="dk1"/>
            </a:solidFill>
            <a:prstDash val="solid"/>
            <a:miter/>
            <a:headEnd type="none" w="med" len="med"/>
            <a:tailEnd type="none" w="med" len="med"/>
          </a:ln>
        </p:spPr>
      </p:cxnSp>
      <p:cxnSp>
        <p:nvCxnSpPr>
          <p:cNvPr id="960" name="Shape 960"/>
          <p:cNvCxnSpPr/>
          <p:nvPr/>
        </p:nvCxnSpPr>
        <p:spPr>
          <a:xfrm rot="10800000" flipH="1">
            <a:off x="1868486" y="4267199"/>
            <a:ext cx="2574924" cy="873125"/>
          </a:xfrm>
          <a:prstGeom prst="straightConnector1">
            <a:avLst/>
          </a:prstGeom>
          <a:noFill/>
          <a:ln w="28575" cap="rnd">
            <a:solidFill>
              <a:schemeClr val="dk1"/>
            </a:solidFill>
            <a:prstDash val="solid"/>
            <a:miter/>
            <a:headEnd type="none" w="med" len="med"/>
            <a:tailEnd type="none" w="med" len="med"/>
          </a:ln>
        </p:spPr>
      </p:cxnSp>
      <p:sp>
        <p:nvSpPr>
          <p:cNvPr id="961" name="Shape 961"/>
          <p:cNvSpPr/>
          <p:nvPr/>
        </p:nvSpPr>
        <p:spPr>
          <a:xfrm rot="-7320000">
            <a:off x="1928811" y="4952999"/>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62" name="Shape 962"/>
          <p:cNvSpPr/>
          <p:nvPr/>
        </p:nvSpPr>
        <p:spPr>
          <a:xfrm rot="-7320000">
            <a:off x="2233611" y="4876799"/>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63" name="Shape 963"/>
          <p:cNvSpPr/>
          <p:nvPr/>
        </p:nvSpPr>
        <p:spPr>
          <a:xfrm rot="-7320000">
            <a:off x="4291012" y="4190999"/>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64" name="Shape 964"/>
          <p:cNvSpPr/>
          <p:nvPr/>
        </p:nvSpPr>
        <p:spPr>
          <a:xfrm rot="-7320000">
            <a:off x="3910012" y="4267199"/>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65" name="Shape 965"/>
          <p:cNvSpPr/>
          <p:nvPr/>
        </p:nvSpPr>
        <p:spPr>
          <a:xfrm rot="-1920000">
            <a:off x="2538412" y="4724400"/>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66" name="Shape 966"/>
          <p:cNvSpPr/>
          <p:nvPr/>
        </p:nvSpPr>
        <p:spPr>
          <a:xfrm rot="-7320000">
            <a:off x="3224212" y="4495799"/>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67" name="Shape 967"/>
          <p:cNvSpPr/>
          <p:nvPr/>
        </p:nvSpPr>
        <p:spPr>
          <a:xfrm rot="-7320000">
            <a:off x="2919411" y="4648199"/>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68" name="Shape 968"/>
          <p:cNvSpPr txBox="1"/>
          <p:nvPr/>
        </p:nvSpPr>
        <p:spPr>
          <a:xfrm>
            <a:off x="1524000" y="3886200"/>
            <a:ext cx="387350" cy="4572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dk2"/>
                </a:solidFill>
                <a:latin typeface="Arial"/>
                <a:ea typeface="Arial"/>
                <a:cs typeface="Arial"/>
                <a:sym typeface="Arial"/>
              </a:rPr>
              <a:t>Y</a:t>
            </a:r>
          </a:p>
        </p:txBody>
      </p:sp>
      <p:cxnSp>
        <p:nvCxnSpPr>
          <p:cNvPr id="969" name="Shape 969"/>
          <p:cNvCxnSpPr/>
          <p:nvPr/>
        </p:nvCxnSpPr>
        <p:spPr>
          <a:xfrm>
            <a:off x="1852611" y="5638800"/>
            <a:ext cx="2286000" cy="0"/>
          </a:xfrm>
          <a:prstGeom prst="straightConnector1">
            <a:avLst/>
          </a:prstGeom>
          <a:noFill/>
          <a:ln w="25400" cap="rnd">
            <a:solidFill>
              <a:schemeClr val="dk1"/>
            </a:solidFill>
            <a:prstDash val="solid"/>
            <a:miter/>
            <a:headEnd type="none" w="med" len="med"/>
            <a:tailEnd type="none" w="med" len="med"/>
          </a:ln>
        </p:spPr>
      </p:cxnSp>
      <p:sp>
        <p:nvSpPr>
          <p:cNvPr id="970" name="Shape 970"/>
          <p:cNvSpPr/>
          <p:nvPr/>
        </p:nvSpPr>
        <p:spPr>
          <a:xfrm rot="-7320000">
            <a:off x="3605212" y="4419599"/>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71" name="Shape 971"/>
          <p:cNvSpPr txBox="1"/>
          <p:nvPr/>
        </p:nvSpPr>
        <p:spPr>
          <a:xfrm>
            <a:off x="4114800" y="5410200"/>
            <a:ext cx="387350" cy="4572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 sz="1800" b="1" i="0" u="none" strike="noStrike" cap="none" baseline="0">
                <a:solidFill>
                  <a:schemeClr val="dk2"/>
                </a:solidFill>
                <a:latin typeface="Arial"/>
                <a:ea typeface="Arial"/>
                <a:cs typeface="Arial"/>
                <a:sym typeface="Arial"/>
              </a:rPr>
              <a:t>X</a:t>
            </a:r>
          </a:p>
        </p:txBody>
      </p:sp>
      <p:sp>
        <p:nvSpPr>
          <p:cNvPr id="972" name="Shape 972"/>
          <p:cNvSpPr txBox="1"/>
          <p:nvPr/>
        </p:nvSpPr>
        <p:spPr>
          <a:xfrm>
            <a:off x="2540000" y="3124200"/>
            <a:ext cx="915986" cy="469899"/>
          </a:xfrm>
          <a:prstGeom prst="rect">
            <a:avLst/>
          </a:prstGeom>
          <a:solidFill>
            <a:srgbClr val="FDE0BD"/>
          </a:solidFill>
          <a:ln w="12700" cap="rnd">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 sz="1800" b="0" i="1" u="none" strike="noStrike" cap="none" baseline="0">
                <a:solidFill>
                  <a:schemeClr val="dk2"/>
                </a:solidFill>
                <a:latin typeface="Arial"/>
                <a:ea typeface="Arial"/>
                <a:cs typeface="Arial"/>
                <a:sym typeface="Arial"/>
              </a:rPr>
              <a:t>r</a:t>
            </a:r>
            <a:r>
              <a:rPr lang="en" sz="1800" b="0" i="0" u="none" strike="noStrike" cap="none" baseline="0">
                <a:solidFill>
                  <a:schemeClr val="dk2"/>
                </a:solidFill>
                <a:latin typeface="Arial"/>
                <a:ea typeface="Arial"/>
                <a:cs typeface="Arial"/>
                <a:sym typeface="Arial"/>
              </a:rPr>
              <a:t> = -1</a:t>
            </a:r>
          </a:p>
        </p:txBody>
      </p:sp>
      <p:sp>
        <p:nvSpPr>
          <p:cNvPr id="973" name="Shape 973"/>
          <p:cNvSpPr txBox="1"/>
          <p:nvPr/>
        </p:nvSpPr>
        <p:spPr>
          <a:xfrm>
            <a:off x="5500687" y="3133725"/>
            <a:ext cx="1000125" cy="469899"/>
          </a:xfrm>
          <a:prstGeom prst="rect">
            <a:avLst/>
          </a:prstGeom>
          <a:solidFill>
            <a:srgbClr val="FDE0BD"/>
          </a:solidFill>
          <a:ln w="12700" cap="rnd">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 sz="1800" b="0" i="1" u="none" strike="noStrike" cap="none" baseline="0">
                <a:solidFill>
                  <a:schemeClr val="dk2"/>
                </a:solidFill>
                <a:latin typeface="Arial"/>
                <a:ea typeface="Arial"/>
                <a:cs typeface="Arial"/>
                <a:sym typeface="Arial"/>
              </a:rPr>
              <a:t>r</a:t>
            </a:r>
            <a:r>
              <a:rPr lang="en" sz="1800" b="0" i="0" u="none" strike="noStrike" cap="none" baseline="0">
                <a:solidFill>
                  <a:schemeClr val="dk2"/>
                </a:solidFill>
                <a:latin typeface="Arial"/>
                <a:ea typeface="Arial"/>
                <a:cs typeface="Arial"/>
                <a:sym typeface="Arial"/>
              </a:rPr>
              <a:t> = -.6</a:t>
            </a:r>
          </a:p>
        </p:txBody>
      </p:sp>
      <p:sp>
        <p:nvSpPr>
          <p:cNvPr id="974" name="Shape 974"/>
          <p:cNvSpPr txBox="1"/>
          <p:nvPr/>
        </p:nvSpPr>
        <p:spPr>
          <a:xfrm>
            <a:off x="5594350" y="5703887"/>
            <a:ext cx="1076324" cy="469899"/>
          </a:xfrm>
          <a:prstGeom prst="rect">
            <a:avLst/>
          </a:prstGeom>
          <a:solidFill>
            <a:srgbClr val="FDE0BD"/>
          </a:solidFill>
          <a:ln w="12700" cap="rnd">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 sz="1800" b="0" i="1" u="none" strike="noStrike" cap="none" baseline="0">
                <a:solidFill>
                  <a:schemeClr val="dk2"/>
                </a:solidFill>
                <a:latin typeface="Arial"/>
                <a:ea typeface="Arial"/>
                <a:cs typeface="Arial"/>
                <a:sym typeface="Arial"/>
              </a:rPr>
              <a:t>r</a:t>
            </a:r>
            <a:r>
              <a:rPr lang="en" sz="1800" b="0" i="0" u="none" strike="noStrike" cap="none" baseline="0">
                <a:solidFill>
                  <a:schemeClr val="dk2"/>
                </a:solidFill>
                <a:latin typeface="Arial"/>
                <a:ea typeface="Arial"/>
                <a:cs typeface="Arial"/>
                <a:sym typeface="Arial"/>
              </a:rPr>
              <a:t> = +.3</a:t>
            </a:r>
          </a:p>
        </p:txBody>
      </p:sp>
      <p:sp>
        <p:nvSpPr>
          <p:cNvPr id="975" name="Shape 975"/>
          <p:cNvSpPr txBox="1"/>
          <p:nvPr/>
        </p:nvSpPr>
        <p:spPr>
          <a:xfrm>
            <a:off x="2528886" y="5689600"/>
            <a:ext cx="992187" cy="469899"/>
          </a:xfrm>
          <a:prstGeom prst="rect">
            <a:avLst/>
          </a:prstGeom>
          <a:solidFill>
            <a:srgbClr val="FDE0BD"/>
          </a:solidFill>
          <a:ln w="12700" cap="rnd">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 sz="1800" b="0" i="1" u="none" strike="noStrike" cap="none" baseline="0">
                <a:solidFill>
                  <a:schemeClr val="dk2"/>
                </a:solidFill>
                <a:latin typeface="Arial"/>
                <a:ea typeface="Arial"/>
                <a:cs typeface="Arial"/>
                <a:sym typeface="Arial"/>
              </a:rPr>
              <a:t>r</a:t>
            </a:r>
            <a:r>
              <a:rPr lang="en" sz="1800" b="0" i="0" u="none" strike="noStrike" cap="none" baseline="0">
                <a:solidFill>
                  <a:schemeClr val="dk2"/>
                </a:solidFill>
                <a:latin typeface="Arial"/>
                <a:ea typeface="Arial"/>
                <a:cs typeface="Arial"/>
                <a:sym typeface="Arial"/>
              </a:rPr>
              <a:t> = +1</a:t>
            </a:r>
          </a:p>
        </p:txBody>
      </p:sp>
      <p:sp>
        <p:nvSpPr>
          <p:cNvPr id="976" name="Shape 976"/>
          <p:cNvSpPr/>
          <p:nvPr/>
        </p:nvSpPr>
        <p:spPr>
          <a:xfrm rot="-7320000">
            <a:off x="6424612" y="4419599"/>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77" name="Shape 977"/>
          <p:cNvSpPr/>
          <p:nvPr/>
        </p:nvSpPr>
        <p:spPr>
          <a:xfrm rot="-7320000">
            <a:off x="5815012" y="5029199"/>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978" name="Shape 978"/>
          <p:cNvSpPr/>
          <p:nvPr/>
        </p:nvSpPr>
        <p:spPr>
          <a:xfrm rot="-7320000">
            <a:off x="6196012" y="4038599"/>
            <a:ext cx="228599" cy="228599"/>
          </a:xfrm>
          <a:prstGeom prst="ellipse">
            <a:avLst/>
          </a:prstGeom>
          <a:solidFill>
            <a:schemeClr val="folHlink"/>
          </a:solidFill>
          <a:ln w="12700"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4"/>
        <p:cNvGrpSpPr/>
        <p:nvPr/>
      </p:nvGrpSpPr>
      <p:grpSpPr>
        <a:xfrm>
          <a:off x="0" y="0"/>
          <a:ext cx="0" cy="0"/>
          <a:chOff x="0" y="0"/>
          <a:chExt cx="0" cy="0"/>
        </a:xfrm>
      </p:grpSpPr>
      <p:sp>
        <p:nvSpPr>
          <p:cNvPr id="985" name="Shape 985"/>
          <p:cNvSpPr txBox="1"/>
          <p:nvPr/>
        </p:nvSpPr>
        <p:spPr>
          <a:xfrm>
            <a:off x="152400" y="107950"/>
            <a:ext cx="8934599" cy="22827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2400" b="1" i="0" u="sng" strike="noStrike" cap="none" baseline="0">
                <a:solidFill>
                  <a:schemeClr val="dk1"/>
                </a:solidFill>
                <a:latin typeface="Arial"/>
                <a:ea typeface="Arial"/>
                <a:cs typeface="Arial"/>
                <a:sym typeface="Arial"/>
              </a:rPr>
              <a:t>In class exercise #16:</a:t>
            </a:r>
          </a:p>
          <a:p>
            <a:pPr marL="0" marR="0" lvl="0" indent="0" algn="l" rtl="0">
              <a:spcBef>
                <a:spcPts val="0"/>
              </a:spcBef>
              <a:buClr>
                <a:schemeClr val="dk1"/>
              </a:buClr>
              <a:buSzPct val="25000"/>
              <a:buFont typeface="Arial"/>
              <a:buNone/>
            </a:pPr>
            <a:r>
              <a:rPr lang="en" sz="2400" b="1" i="0" u="none" strike="noStrike" cap="none" baseline="0">
                <a:solidFill>
                  <a:schemeClr val="dk1"/>
                </a:solidFill>
                <a:latin typeface="Arial"/>
                <a:ea typeface="Arial"/>
                <a:cs typeface="Arial"/>
                <a:sym typeface="Arial"/>
              </a:rPr>
              <a:t>Match each plot with its correct coefficient of correlation.</a:t>
            </a:r>
          </a:p>
          <a:p>
            <a:pPr marL="0" marR="0" lvl="0" indent="0" algn="l" rtl="0">
              <a:spcBef>
                <a:spcPts val="0"/>
              </a:spcBef>
              <a:buNone/>
            </a:pPr>
            <a:endParaRPr sz="24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2400" b="1" i="0" u="none" strike="noStrike" cap="none" baseline="0">
                <a:solidFill>
                  <a:schemeClr val="dk1"/>
                </a:solidFill>
                <a:latin typeface="Arial"/>
                <a:ea typeface="Arial"/>
                <a:cs typeface="Arial"/>
                <a:sym typeface="Arial"/>
              </a:rPr>
              <a:t> Choices: </a:t>
            </a:r>
            <a:r>
              <a:rPr lang="en" sz="2400" b="1" i="1" u="none" strike="noStrike" cap="none" baseline="0">
                <a:solidFill>
                  <a:schemeClr val="dk1"/>
                </a:solidFill>
                <a:latin typeface="Arial"/>
                <a:ea typeface="Arial"/>
                <a:cs typeface="Arial"/>
                <a:sym typeface="Arial"/>
              </a:rPr>
              <a:t>r</a:t>
            </a:r>
            <a:r>
              <a:rPr lang="en" sz="2400" b="1" i="0" u="none" strike="noStrike" cap="none" baseline="0">
                <a:solidFill>
                  <a:schemeClr val="dk1"/>
                </a:solidFill>
                <a:latin typeface="Arial"/>
                <a:ea typeface="Arial"/>
                <a:cs typeface="Arial"/>
                <a:sym typeface="Arial"/>
              </a:rPr>
              <a:t>=-3.20, </a:t>
            </a:r>
            <a:r>
              <a:rPr lang="en" sz="2400" b="1" i="1" u="none" strike="noStrike" cap="none" baseline="0">
                <a:solidFill>
                  <a:schemeClr val="dk1"/>
                </a:solidFill>
                <a:latin typeface="Arial"/>
                <a:ea typeface="Arial"/>
                <a:cs typeface="Arial"/>
                <a:sym typeface="Arial"/>
              </a:rPr>
              <a:t>r</a:t>
            </a:r>
            <a:r>
              <a:rPr lang="en" sz="2400" b="1" i="0" u="none" strike="noStrike" cap="none" baseline="0">
                <a:solidFill>
                  <a:schemeClr val="dk1"/>
                </a:solidFill>
                <a:latin typeface="Arial"/>
                <a:ea typeface="Arial"/>
                <a:cs typeface="Arial"/>
                <a:sym typeface="Arial"/>
              </a:rPr>
              <a:t>=-0.98, </a:t>
            </a:r>
            <a:r>
              <a:rPr lang="en" sz="2400" b="1" i="1" u="none" strike="noStrike" cap="none" baseline="0">
                <a:solidFill>
                  <a:schemeClr val="dk1"/>
                </a:solidFill>
                <a:latin typeface="Arial"/>
                <a:ea typeface="Arial"/>
                <a:cs typeface="Arial"/>
                <a:sym typeface="Arial"/>
              </a:rPr>
              <a:t>r</a:t>
            </a:r>
            <a:r>
              <a:rPr lang="en" sz="2400" b="1" i="0" u="none" strike="noStrike" cap="none" baseline="0">
                <a:solidFill>
                  <a:schemeClr val="dk1"/>
                </a:solidFill>
                <a:latin typeface="Arial"/>
                <a:ea typeface="Arial"/>
                <a:cs typeface="Arial"/>
                <a:sym typeface="Arial"/>
              </a:rPr>
              <a:t>=0.86, </a:t>
            </a:r>
            <a:r>
              <a:rPr lang="en" sz="2400" b="1" i="1" u="none" strike="noStrike" cap="none" baseline="0">
                <a:solidFill>
                  <a:schemeClr val="dk1"/>
                </a:solidFill>
                <a:latin typeface="Arial"/>
                <a:ea typeface="Arial"/>
                <a:cs typeface="Arial"/>
                <a:sym typeface="Arial"/>
              </a:rPr>
              <a:t>r</a:t>
            </a:r>
            <a:r>
              <a:rPr lang="en" sz="2400" b="1" i="0" u="none" strike="noStrike" cap="none" baseline="0">
                <a:solidFill>
                  <a:schemeClr val="dk1"/>
                </a:solidFill>
                <a:latin typeface="Arial"/>
                <a:ea typeface="Arial"/>
                <a:cs typeface="Arial"/>
                <a:sym typeface="Arial"/>
              </a:rPr>
              <a:t>=0.95, </a:t>
            </a:r>
          </a:p>
          <a:p>
            <a:pPr marL="0" marR="0" lvl="0" indent="0" algn="l" rtl="0">
              <a:spcBef>
                <a:spcPts val="0"/>
              </a:spcBef>
              <a:buClr>
                <a:schemeClr val="dk1"/>
              </a:buClr>
              <a:buSzPct val="25000"/>
              <a:buFont typeface="Arial"/>
              <a:buNone/>
            </a:pPr>
            <a:r>
              <a:rPr lang="en" sz="2400" b="1" i="0" u="none" strike="noStrike" cap="none" baseline="0">
                <a:solidFill>
                  <a:schemeClr val="dk1"/>
                </a:solidFill>
                <a:latin typeface="Arial"/>
                <a:ea typeface="Arial"/>
                <a:cs typeface="Arial"/>
                <a:sym typeface="Arial"/>
              </a:rPr>
              <a:t>		</a:t>
            </a:r>
            <a:r>
              <a:rPr lang="en" sz="2400" b="1" i="1" u="none" strike="noStrike" cap="none" baseline="0">
                <a:solidFill>
                  <a:schemeClr val="dk1"/>
                </a:solidFill>
                <a:latin typeface="Arial"/>
                <a:ea typeface="Arial"/>
                <a:cs typeface="Arial"/>
                <a:sym typeface="Arial"/>
              </a:rPr>
              <a:t>r</a:t>
            </a:r>
            <a:r>
              <a:rPr lang="en" sz="2400" b="1" i="0" u="none" strike="noStrike" cap="none" baseline="0">
                <a:solidFill>
                  <a:schemeClr val="dk1"/>
                </a:solidFill>
                <a:latin typeface="Arial"/>
                <a:ea typeface="Arial"/>
                <a:cs typeface="Arial"/>
                <a:sym typeface="Arial"/>
              </a:rPr>
              <a:t>=1.20, </a:t>
            </a:r>
            <a:r>
              <a:rPr lang="en" sz="2400" b="1" i="1" u="none" strike="noStrike" cap="none" baseline="0">
                <a:solidFill>
                  <a:schemeClr val="dk1"/>
                </a:solidFill>
                <a:latin typeface="Arial"/>
                <a:ea typeface="Arial"/>
                <a:cs typeface="Arial"/>
                <a:sym typeface="Arial"/>
              </a:rPr>
              <a:t>r</a:t>
            </a:r>
            <a:r>
              <a:rPr lang="en" sz="2400" b="1" i="0" u="none" strike="noStrike" cap="none" baseline="0">
                <a:solidFill>
                  <a:schemeClr val="dk1"/>
                </a:solidFill>
                <a:latin typeface="Arial"/>
                <a:ea typeface="Arial"/>
                <a:cs typeface="Arial"/>
                <a:sym typeface="Arial"/>
              </a:rPr>
              <a:t>=-0.96, </a:t>
            </a:r>
            <a:r>
              <a:rPr lang="en" sz="2400" b="1" i="1" u="none" strike="noStrike" cap="none" baseline="0">
                <a:solidFill>
                  <a:schemeClr val="dk1"/>
                </a:solidFill>
                <a:latin typeface="Arial"/>
                <a:ea typeface="Arial"/>
                <a:cs typeface="Arial"/>
                <a:sym typeface="Arial"/>
              </a:rPr>
              <a:t>r</a:t>
            </a:r>
            <a:r>
              <a:rPr lang="en" sz="2400" b="1" i="0" u="none" strike="noStrike" cap="none" baseline="0">
                <a:solidFill>
                  <a:schemeClr val="dk1"/>
                </a:solidFill>
                <a:latin typeface="Arial"/>
                <a:ea typeface="Arial"/>
                <a:cs typeface="Arial"/>
                <a:sym typeface="Arial"/>
              </a:rPr>
              <a:t>=-0.40</a:t>
            </a:r>
          </a:p>
          <a:p>
            <a:pPr marL="0" marR="0" lvl="0" indent="0" algn="l" rtl="0">
              <a:spcBef>
                <a:spcPts val="0"/>
              </a:spcBef>
              <a:buClr>
                <a:schemeClr val="dk1"/>
              </a:buClr>
              <a:buSzPct val="25000"/>
              <a:buFont typeface="Arial"/>
              <a:buNone/>
            </a:pPr>
            <a:r>
              <a:rPr lang="en" sz="1800" b="1" i="0" u="none" strike="noStrike" cap="none" baseline="0">
                <a:solidFill>
                  <a:schemeClr val="dk1"/>
                </a:solidFill>
                <a:latin typeface="Arial"/>
                <a:ea typeface="Arial"/>
                <a:cs typeface="Arial"/>
                <a:sym typeface="Arial"/>
              </a:rPr>
              <a:t>   </a:t>
            </a:r>
          </a:p>
        </p:txBody>
      </p:sp>
      <p:grpSp>
        <p:nvGrpSpPr>
          <p:cNvPr id="986" name="Shape 986"/>
          <p:cNvGrpSpPr/>
          <p:nvPr/>
        </p:nvGrpSpPr>
        <p:grpSpPr>
          <a:xfrm>
            <a:off x="249963" y="2870909"/>
            <a:ext cx="2604111" cy="1713080"/>
            <a:chOff x="24175" y="36475"/>
            <a:chExt cx="2946800" cy="2927050"/>
          </a:xfrm>
        </p:grpSpPr>
        <p:sp>
          <p:nvSpPr>
            <p:cNvPr id="987" name="Shape 987"/>
            <p:cNvSpPr/>
            <p:nvPr/>
          </p:nvSpPr>
          <p:spPr>
            <a:xfrm>
              <a:off x="24175" y="36475"/>
              <a:ext cx="2946800" cy="2927050"/>
            </a:xfrm>
            <a:custGeom>
              <a:avLst/>
              <a:gdLst/>
              <a:ahLst/>
              <a:cxnLst/>
              <a:rect l="0" t="0" r="0" b="0"/>
              <a:pathLst>
                <a:path w="117872" h="117082" extrusionOk="0">
                  <a:moveTo>
                    <a:pt x="1" y="1"/>
                  </a:moveTo>
                  <a:lnTo>
                    <a:pt x="1" y="117081"/>
                  </a:lnTo>
                  <a:lnTo>
                    <a:pt x="117872" y="117081"/>
                  </a:lnTo>
                  <a:lnTo>
                    <a:pt x="117872" y="1"/>
                  </a:lnTo>
                  <a:close/>
                </a:path>
              </a:pathLst>
            </a:custGeom>
            <a:solidFill>
              <a:srgbClr val="FFFFFF"/>
            </a:solidFill>
            <a:ln w="4850"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88" name="Shape 988"/>
            <p:cNvSpPr/>
            <p:nvPr/>
          </p:nvSpPr>
          <p:spPr>
            <a:xfrm>
              <a:off x="343525" y="189775"/>
              <a:ext cx="2535525" cy="2292000"/>
            </a:xfrm>
            <a:custGeom>
              <a:avLst/>
              <a:gdLst/>
              <a:ahLst/>
              <a:cxnLst/>
              <a:rect l="0" t="0" r="0" b="0"/>
              <a:pathLst>
                <a:path w="101421" h="91680" extrusionOk="0">
                  <a:moveTo>
                    <a:pt x="1" y="0"/>
                  </a:moveTo>
                  <a:lnTo>
                    <a:pt x="101420" y="0"/>
                  </a:lnTo>
                  <a:lnTo>
                    <a:pt x="101420" y="91679"/>
                  </a:lnTo>
                  <a:lnTo>
                    <a:pt x="1" y="91679"/>
                  </a:lnTo>
                  <a:lnTo>
                    <a:pt x="1" y="0"/>
                  </a:lnTo>
                  <a:close/>
                </a:path>
              </a:pathLst>
            </a:custGeom>
            <a:solidFill>
              <a:srgbClr val="FFFFFF"/>
            </a:solidFill>
            <a:ln>
              <a:noFill/>
            </a:ln>
          </p:spPr>
          <p:txBody>
            <a:bodyPr lIns="91425" tIns="91425" rIns="91425" bIns="91425" anchor="ctr" anchorCtr="0">
              <a:noAutofit/>
            </a:bodyPr>
            <a:lstStyle/>
            <a:p>
              <a:pPr>
                <a:spcBef>
                  <a:spcPts val="0"/>
                </a:spcBef>
                <a:buNone/>
              </a:pPr>
              <a:endParaRPr/>
            </a:p>
          </p:txBody>
        </p:sp>
        <p:sp>
          <p:nvSpPr>
            <p:cNvPr id="989" name="Shape 989"/>
            <p:cNvSpPr/>
            <p:nvPr/>
          </p:nvSpPr>
          <p:spPr>
            <a:xfrm>
              <a:off x="343525" y="2153275"/>
              <a:ext cx="2535525" cy="25"/>
            </a:xfrm>
            <a:custGeom>
              <a:avLst/>
              <a:gdLst/>
              <a:ahLst/>
              <a:cxnLst/>
              <a:rect l="0" t="0" r="0" b="0"/>
              <a:pathLst>
                <a:path w="101421" h="1" fill="none" extrusionOk="0">
                  <a:moveTo>
                    <a:pt x="1" y="0"/>
                  </a:moveTo>
                  <a:lnTo>
                    <a:pt x="10142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90" name="Shape 990"/>
            <p:cNvSpPr/>
            <p:nvPr/>
          </p:nvSpPr>
          <p:spPr>
            <a:xfrm>
              <a:off x="343525" y="1824800"/>
              <a:ext cx="2535525" cy="25"/>
            </a:xfrm>
            <a:custGeom>
              <a:avLst/>
              <a:gdLst/>
              <a:ahLst/>
              <a:cxnLst/>
              <a:rect l="0" t="0" r="0" b="0"/>
              <a:pathLst>
                <a:path w="101421" h="1" fill="none" extrusionOk="0">
                  <a:moveTo>
                    <a:pt x="1" y="1"/>
                  </a:moveTo>
                  <a:lnTo>
                    <a:pt x="101420" y="1"/>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91" name="Shape 991"/>
            <p:cNvSpPr/>
            <p:nvPr/>
          </p:nvSpPr>
          <p:spPr>
            <a:xfrm>
              <a:off x="343525" y="1496350"/>
              <a:ext cx="2535525" cy="25"/>
            </a:xfrm>
            <a:custGeom>
              <a:avLst/>
              <a:gdLst/>
              <a:ahLst/>
              <a:cxnLst/>
              <a:rect l="0" t="0" r="0" b="0"/>
              <a:pathLst>
                <a:path w="101421" h="1" fill="none" extrusionOk="0">
                  <a:moveTo>
                    <a:pt x="1" y="0"/>
                  </a:moveTo>
                  <a:lnTo>
                    <a:pt x="10142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92" name="Shape 992"/>
            <p:cNvSpPr/>
            <p:nvPr/>
          </p:nvSpPr>
          <p:spPr>
            <a:xfrm>
              <a:off x="343525" y="1175175"/>
              <a:ext cx="2535525" cy="25"/>
            </a:xfrm>
            <a:custGeom>
              <a:avLst/>
              <a:gdLst/>
              <a:ahLst/>
              <a:cxnLst/>
              <a:rect l="0" t="0" r="0" b="0"/>
              <a:pathLst>
                <a:path w="101421" h="1" fill="none" extrusionOk="0">
                  <a:moveTo>
                    <a:pt x="1" y="0"/>
                  </a:moveTo>
                  <a:lnTo>
                    <a:pt x="10142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93" name="Shape 993"/>
            <p:cNvSpPr/>
            <p:nvPr/>
          </p:nvSpPr>
          <p:spPr>
            <a:xfrm>
              <a:off x="343525" y="846700"/>
              <a:ext cx="2535525" cy="25"/>
            </a:xfrm>
            <a:custGeom>
              <a:avLst/>
              <a:gdLst/>
              <a:ahLst/>
              <a:cxnLst/>
              <a:rect l="0" t="0" r="0" b="0"/>
              <a:pathLst>
                <a:path w="101421" h="1" fill="none" extrusionOk="0">
                  <a:moveTo>
                    <a:pt x="1" y="1"/>
                  </a:moveTo>
                  <a:lnTo>
                    <a:pt x="101420" y="1"/>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94" name="Shape 994"/>
            <p:cNvSpPr/>
            <p:nvPr/>
          </p:nvSpPr>
          <p:spPr>
            <a:xfrm>
              <a:off x="343525" y="518225"/>
              <a:ext cx="2535525" cy="25"/>
            </a:xfrm>
            <a:custGeom>
              <a:avLst/>
              <a:gdLst/>
              <a:ahLst/>
              <a:cxnLst/>
              <a:rect l="0" t="0" r="0" b="0"/>
              <a:pathLst>
                <a:path w="101421" h="1" fill="none" extrusionOk="0">
                  <a:moveTo>
                    <a:pt x="1" y="1"/>
                  </a:moveTo>
                  <a:lnTo>
                    <a:pt x="101420" y="1"/>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95" name="Shape 995"/>
            <p:cNvSpPr/>
            <p:nvPr/>
          </p:nvSpPr>
          <p:spPr>
            <a:xfrm>
              <a:off x="343525" y="189775"/>
              <a:ext cx="2535525" cy="25"/>
            </a:xfrm>
            <a:custGeom>
              <a:avLst/>
              <a:gdLst/>
              <a:ahLst/>
              <a:cxnLst/>
              <a:rect l="0" t="0" r="0" b="0"/>
              <a:pathLst>
                <a:path w="101421" h="1" fill="none" extrusionOk="0">
                  <a:moveTo>
                    <a:pt x="1" y="0"/>
                  </a:moveTo>
                  <a:lnTo>
                    <a:pt x="10142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96" name="Shape 996"/>
            <p:cNvSpPr/>
            <p:nvPr/>
          </p:nvSpPr>
          <p:spPr>
            <a:xfrm>
              <a:off x="343525" y="189775"/>
              <a:ext cx="2535525" cy="25"/>
            </a:xfrm>
            <a:custGeom>
              <a:avLst/>
              <a:gdLst/>
              <a:ahLst/>
              <a:cxnLst/>
              <a:rect l="0" t="0" r="0" b="0"/>
              <a:pathLst>
                <a:path w="101421" h="1" fill="none" extrusionOk="0">
                  <a:moveTo>
                    <a:pt x="1" y="0"/>
                  </a:moveTo>
                  <a:lnTo>
                    <a:pt x="101420" y="0"/>
                  </a:lnTo>
                </a:path>
              </a:pathLst>
            </a:custGeom>
            <a:noFill/>
            <a:ln w="4850" cap="rnd">
              <a:solidFill>
                <a:srgbClr val="808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97" name="Shape 997"/>
            <p:cNvSpPr/>
            <p:nvPr/>
          </p:nvSpPr>
          <p:spPr>
            <a:xfrm>
              <a:off x="2879025" y="189775"/>
              <a:ext cx="25" cy="2292000"/>
            </a:xfrm>
            <a:custGeom>
              <a:avLst/>
              <a:gdLst/>
              <a:ahLst/>
              <a:cxnLst/>
              <a:rect l="0" t="0" r="0" b="0"/>
              <a:pathLst>
                <a:path w="1" h="91680" fill="none" extrusionOk="0">
                  <a:moveTo>
                    <a:pt x="0" y="0"/>
                  </a:moveTo>
                  <a:lnTo>
                    <a:pt x="0" y="91679"/>
                  </a:lnTo>
                </a:path>
              </a:pathLst>
            </a:custGeom>
            <a:noFill/>
            <a:ln w="4850" cap="rnd">
              <a:solidFill>
                <a:srgbClr val="808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98" name="Shape 998"/>
            <p:cNvSpPr/>
            <p:nvPr/>
          </p:nvSpPr>
          <p:spPr>
            <a:xfrm>
              <a:off x="343525" y="2481750"/>
              <a:ext cx="2535525" cy="25"/>
            </a:xfrm>
            <a:custGeom>
              <a:avLst/>
              <a:gdLst/>
              <a:ahLst/>
              <a:cxnLst/>
              <a:rect l="0" t="0" r="0" b="0"/>
              <a:pathLst>
                <a:path w="101421" h="1" fill="none" extrusionOk="0">
                  <a:moveTo>
                    <a:pt x="101420" y="0"/>
                  </a:moveTo>
                  <a:lnTo>
                    <a:pt x="1" y="0"/>
                  </a:lnTo>
                </a:path>
              </a:pathLst>
            </a:custGeom>
            <a:noFill/>
            <a:ln w="4850" cap="rnd">
              <a:solidFill>
                <a:srgbClr val="808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99" name="Shape 999"/>
            <p:cNvSpPr/>
            <p:nvPr/>
          </p:nvSpPr>
          <p:spPr>
            <a:xfrm>
              <a:off x="343525" y="189775"/>
              <a:ext cx="25" cy="2292000"/>
            </a:xfrm>
            <a:custGeom>
              <a:avLst/>
              <a:gdLst/>
              <a:ahLst/>
              <a:cxnLst/>
              <a:rect l="0" t="0" r="0" b="0"/>
              <a:pathLst>
                <a:path w="1" h="91680" fill="none" extrusionOk="0">
                  <a:moveTo>
                    <a:pt x="1" y="91679"/>
                  </a:moveTo>
                  <a:lnTo>
                    <a:pt x="1" y="0"/>
                  </a:lnTo>
                </a:path>
              </a:pathLst>
            </a:custGeom>
            <a:noFill/>
            <a:ln w="4850" cap="rnd">
              <a:solidFill>
                <a:srgbClr val="808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00" name="Shape 1000"/>
            <p:cNvSpPr/>
            <p:nvPr/>
          </p:nvSpPr>
          <p:spPr>
            <a:xfrm>
              <a:off x="343525" y="189775"/>
              <a:ext cx="25" cy="2292000"/>
            </a:xfrm>
            <a:custGeom>
              <a:avLst/>
              <a:gdLst/>
              <a:ahLst/>
              <a:cxnLst/>
              <a:rect l="0" t="0" r="0" b="0"/>
              <a:pathLst>
                <a:path w="1" h="91680" fill="none" extrusionOk="0">
                  <a:moveTo>
                    <a:pt x="1" y="0"/>
                  </a:moveTo>
                  <a:lnTo>
                    <a:pt x="1" y="91679"/>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01" name="Shape 1001"/>
            <p:cNvSpPr/>
            <p:nvPr/>
          </p:nvSpPr>
          <p:spPr>
            <a:xfrm>
              <a:off x="324175" y="2481750"/>
              <a:ext cx="19375" cy="25"/>
            </a:xfrm>
            <a:custGeom>
              <a:avLst/>
              <a:gdLst/>
              <a:ahLst/>
              <a:cxnLst/>
              <a:rect l="0" t="0" r="0" b="0"/>
              <a:pathLst>
                <a:path w="775" h="1" fill="none" extrusionOk="0">
                  <a:moveTo>
                    <a:pt x="1" y="0"/>
                  </a:moveTo>
                  <a:lnTo>
                    <a:pt x="775"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02" name="Shape 1002"/>
            <p:cNvSpPr/>
            <p:nvPr/>
          </p:nvSpPr>
          <p:spPr>
            <a:xfrm>
              <a:off x="324175" y="2153275"/>
              <a:ext cx="19375" cy="25"/>
            </a:xfrm>
            <a:custGeom>
              <a:avLst/>
              <a:gdLst/>
              <a:ahLst/>
              <a:cxnLst/>
              <a:rect l="0" t="0" r="0" b="0"/>
              <a:pathLst>
                <a:path w="775" h="1" fill="none" extrusionOk="0">
                  <a:moveTo>
                    <a:pt x="1" y="0"/>
                  </a:moveTo>
                  <a:lnTo>
                    <a:pt x="775"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03" name="Shape 1003"/>
            <p:cNvSpPr/>
            <p:nvPr/>
          </p:nvSpPr>
          <p:spPr>
            <a:xfrm>
              <a:off x="324175" y="1824800"/>
              <a:ext cx="19375" cy="25"/>
            </a:xfrm>
            <a:custGeom>
              <a:avLst/>
              <a:gdLst/>
              <a:ahLst/>
              <a:cxnLst/>
              <a:rect l="0" t="0" r="0" b="0"/>
              <a:pathLst>
                <a:path w="775" h="1" fill="none" extrusionOk="0">
                  <a:moveTo>
                    <a:pt x="1" y="1"/>
                  </a:moveTo>
                  <a:lnTo>
                    <a:pt x="775" y="1"/>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04" name="Shape 1004"/>
            <p:cNvSpPr/>
            <p:nvPr/>
          </p:nvSpPr>
          <p:spPr>
            <a:xfrm>
              <a:off x="324175" y="1496350"/>
              <a:ext cx="19375" cy="25"/>
            </a:xfrm>
            <a:custGeom>
              <a:avLst/>
              <a:gdLst/>
              <a:ahLst/>
              <a:cxnLst/>
              <a:rect l="0" t="0" r="0" b="0"/>
              <a:pathLst>
                <a:path w="775" h="1" fill="none" extrusionOk="0">
                  <a:moveTo>
                    <a:pt x="1" y="0"/>
                  </a:moveTo>
                  <a:lnTo>
                    <a:pt x="775"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05" name="Shape 1005"/>
            <p:cNvSpPr/>
            <p:nvPr/>
          </p:nvSpPr>
          <p:spPr>
            <a:xfrm>
              <a:off x="324175" y="1175175"/>
              <a:ext cx="19375" cy="25"/>
            </a:xfrm>
            <a:custGeom>
              <a:avLst/>
              <a:gdLst/>
              <a:ahLst/>
              <a:cxnLst/>
              <a:rect l="0" t="0" r="0" b="0"/>
              <a:pathLst>
                <a:path w="775" h="1" fill="none" extrusionOk="0">
                  <a:moveTo>
                    <a:pt x="1" y="0"/>
                  </a:moveTo>
                  <a:lnTo>
                    <a:pt x="775"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06" name="Shape 1006"/>
            <p:cNvSpPr/>
            <p:nvPr/>
          </p:nvSpPr>
          <p:spPr>
            <a:xfrm>
              <a:off x="324175" y="846700"/>
              <a:ext cx="19375" cy="25"/>
            </a:xfrm>
            <a:custGeom>
              <a:avLst/>
              <a:gdLst/>
              <a:ahLst/>
              <a:cxnLst/>
              <a:rect l="0" t="0" r="0" b="0"/>
              <a:pathLst>
                <a:path w="775" h="1" fill="none" extrusionOk="0">
                  <a:moveTo>
                    <a:pt x="1" y="1"/>
                  </a:moveTo>
                  <a:lnTo>
                    <a:pt x="775" y="1"/>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07" name="Shape 1007"/>
            <p:cNvSpPr/>
            <p:nvPr/>
          </p:nvSpPr>
          <p:spPr>
            <a:xfrm>
              <a:off x="324175" y="518225"/>
              <a:ext cx="19375" cy="25"/>
            </a:xfrm>
            <a:custGeom>
              <a:avLst/>
              <a:gdLst/>
              <a:ahLst/>
              <a:cxnLst/>
              <a:rect l="0" t="0" r="0" b="0"/>
              <a:pathLst>
                <a:path w="775" h="1" fill="none" extrusionOk="0">
                  <a:moveTo>
                    <a:pt x="1" y="1"/>
                  </a:moveTo>
                  <a:lnTo>
                    <a:pt x="775" y="1"/>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08" name="Shape 1008"/>
            <p:cNvSpPr/>
            <p:nvPr/>
          </p:nvSpPr>
          <p:spPr>
            <a:xfrm>
              <a:off x="324175" y="189775"/>
              <a:ext cx="19375" cy="25"/>
            </a:xfrm>
            <a:custGeom>
              <a:avLst/>
              <a:gdLst/>
              <a:ahLst/>
              <a:cxnLst/>
              <a:rect l="0" t="0" r="0" b="0"/>
              <a:pathLst>
                <a:path w="775" h="1" fill="none" extrusionOk="0">
                  <a:moveTo>
                    <a:pt x="1" y="0"/>
                  </a:moveTo>
                  <a:lnTo>
                    <a:pt x="775"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09" name="Shape 1009"/>
            <p:cNvSpPr/>
            <p:nvPr/>
          </p:nvSpPr>
          <p:spPr>
            <a:xfrm>
              <a:off x="343525" y="2481750"/>
              <a:ext cx="2535525" cy="25"/>
            </a:xfrm>
            <a:custGeom>
              <a:avLst/>
              <a:gdLst/>
              <a:ahLst/>
              <a:cxnLst/>
              <a:rect l="0" t="0" r="0" b="0"/>
              <a:pathLst>
                <a:path w="101421" h="1" fill="none" extrusionOk="0">
                  <a:moveTo>
                    <a:pt x="1" y="0"/>
                  </a:moveTo>
                  <a:lnTo>
                    <a:pt x="10142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10" name="Shape 1010"/>
            <p:cNvSpPr/>
            <p:nvPr/>
          </p:nvSpPr>
          <p:spPr>
            <a:xfrm>
              <a:off x="343525" y="2481750"/>
              <a:ext cx="25" cy="29200"/>
            </a:xfrm>
            <a:custGeom>
              <a:avLst/>
              <a:gdLst/>
              <a:ahLst/>
              <a:cxnLst/>
              <a:rect l="0" t="0" r="0" b="0"/>
              <a:pathLst>
                <a:path w="1" h="1168" fill="none" extrusionOk="0">
                  <a:moveTo>
                    <a:pt x="1" y="1168"/>
                  </a:moveTo>
                  <a:lnTo>
                    <a:pt x="1"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11" name="Shape 1011"/>
            <p:cNvSpPr/>
            <p:nvPr/>
          </p:nvSpPr>
          <p:spPr>
            <a:xfrm>
              <a:off x="851600" y="2481750"/>
              <a:ext cx="25" cy="29200"/>
            </a:xfrm>
            <a:custGeom>
              <a:avLst/>
              <a:gdLst/>
              <a:ahLst/>
              <a:cxnLst/>
              <a:rect l="0" t="0" r="0" b="0"/>
              <a:pathLst>
                <a:path w="1" h="1168" fill="none" extrusionOk="0">
                  <a:moveTo>
                    <a:pt x="1" y="1168"/>
                  </a:moveTo>
                  <a:lnTo>
                    <a:pt x="1"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12" name="Shape 1012"/>
            <p:cNvSpPr/>
            <p:nvPr/>
          </p:nvSpPr>
          <p:spPr>
            <a:xfrm>
              <a:off x="1359675" y="2481750"/>
              <a:ext cx="25" cy="29200"/>
            </a:xfrm>
            <a:custGeom>
              <a:avLst/>
              <a:gdLst/>
              <a:ahLst/>
              <a:cxnLst/>
              <a:rect l="0" t="0" r="0" b="0"/>
              <a:pathLst>
                <a:path w="1" h="1168" fill="none" extrusionOk="0">
                  <a:moveTo>
                    <a:pt x="0" y="1168"/>
                  </a:moveTo>
                  <a:lnTo>
                    <a:pt x="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13" name="Shape 1013"/>
            <p:cNvSpPr/>
            <p:nvPr/>
          </p:nvSpPr>
          <p:spPr>
            <a:xfrm>
              <a:off x="1862900" y="2481750"/>
              <a:ext cx="25" cy="29200"/>
            </a:xfrm>
            <a:custGeom>
              <a:avLst/>
              <a:gdLst/>
              <a:ahLst/>
              <a:cxnLst/>
              <a:rect l="0" t="0" r="0" b="0"/>
              <a:pathLst>
                <a:path w="1" h="1168" fill="none" extrusionOk="0">
                  <a:moveTo>
                    <a:pt x="0" y="1168"/>
                  </a:moveTo>
                  <a:lnTo>
                    <a:pt x="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14" name="Shape 1014"/>
            <p:cNvSpPr/>
            <p:nvPr/>
          </p:nvSpPr>
          <p:spPr>
            <a:xfrm>
              <a:off x="2370950" y="2481750"/>
              <a:ext cx="25" cy="29200"/>
            </a:xfrm>
            <a:custGeom>
              <a:avLst/>
              <a:gdLst/>
              <a:ahLst/>
              <a:cxnLst/>
              <a:rect l="0" t="0" r="0" b="0"/>
              <a:pathLst>
                <a:path w="1" h="1168" fill="none" extrusionOk="0">
                  <a:moveTo>
                    <a:pt x="1" y="1168"/>
                  </a:moveTo>
                  <a:lnTo>
                    <a:pt x="1"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15" name="Shape 1015"/>
            <p:cNvSpPr/>
            <p:nvPr/>
          </p:nvSpPr>
          <p:spPr>
            <a:xfrm>
              <a:off x="2879025" y="2481750"/>
              <a:ext cx="25" cy="29200"/>
            </a:xfrm>
            <a:custGeom>
              <a:avLst/>
              <a:gdLst/>
              <a:ahLst/>
              <a:cxnLst/>
              <a:rect l="0" t="0" r="0" b="0"/>
              <a:pathLst>
                <a:path w="1" h="1168" fill="none" extrusionOk="0">
                  <a:moveTo>
                    <a:pt x="0" y="1168"/>
                  </a:moveTo>
                  <a:lnTo>
                    <a:pt x="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16" name="Shape 1016"/>
            <p:cNvSpPr/>
            <p:nvPr/>
          </p:nvSpPr>
          <p:spPr>
            <a:xfrm>
              <a:off x="430625" y="2087575"/>
              <a:ext cx="29075" cy="43825"/>
            </a:xfrm>
            <a:custGeom>
              <a:avLst/>
              <a:gdLst/>
              <a:ahLst/>
              <a:cxnLst/>
              <a:rect l="0" t="0" r="0" b="0"/>
              <a:pathLst>
                <a:path w="1163" h="1753" extrusionOk="0">
                  <a:moveTo>
                    <a:pt x="581" y="1"/>
                  </a:moveTo>
                  <a:cubicBezTo>
                    <a:pt x="261" y="1"/>
                    <a:pt x="1" y="393"/>
                    <a:pt x="1" y="877"/>
                  </a:cubicBezTo>
                  <a:cubicBezTo>
                    <a:pt x="1" y="1360"/>
                    <a:pt x="261" y="1752"/>
                    <a:pt x="581" y="1752"/>
                  </a:cubicBezTo>
                  <a:cubicBezTo>
                    <a:pt x="902" y="1752"/>
                    <a:pt x="1162" y="1360"/>
                    <a:pt x="1162" y="877"/>
                  </a:cubicBezTo>
                  <a:cubicBezTo>
                    <a:pt x="1162" y="393"/>
                    <a:pt x="902"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17" name="Shape 1017"/>
            <p:cNvSpPr/>
            <p:nvPr/>
          </p:nvSpPr>
          <p:spPr>
            <a:xfrm>
              <a:off x="532250" y="2116775"/>
              <a:ext cx="29050" cy="43825"/>
            </a:xfrm>
            <a:custGeom>
              <a:avLst/>
              <a:gdLst/>
              <a:ahLst/>
              <a:cxnLst/>
              <a:rect l="0" t="0" r="0" b="0"/>
              <a:pathLst>
                <a:path w="1162" h="1753" extrusionOk="0">
                  <a:moveTo>
                    <a:pt x="581" y="1"/>
                  </a:moveTo>
                  <a:cubicBezTo>
                    <a:pt x="260" y="1"/>
                    <a:pt x="0" y="393"/>
                    <a:pt x="0" y="876"/>
                  </a:cubicBezTo>
                  <a:cubicBezTo>
                    <a:pt x="0" y="1360"/>
                    <a:pt x="260" y="1752"/>
                    <a:pt x="581" y="1752"/>
                  </a:cubicBezTo>
                  <a:cubicBezTo>
                    <a:pt x="902" y="1752"/>
                    <a:pt x="1162" y="1360"/>
                    <a:pt x="1162" y="876"/>
                  </a:cubicBezTo>
                  <a:cubicBezTo>
                    <a:pt x="1162" y="393"/>
                    <a:pt x="902"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18" name="Shape 1018"/>
            <p:cNvSpPr/>
            <p:nvPr/>
          </p:nvSpPr>
          <p:spPr>
            <a:xfrm>
              <a:off x="633850" y="1686125"/>
              <a:ext cx="29075" cy="43825"/>
            </a:xfrm>
            <a:custGeom>
              <a:avLst/>
              <a:gdLst/>
              <a:ahLst/>
              <a:cxnLst/>
              <a:rect l="0" t="0" r="0" b="0"/>
              <a:pathLst>
                <a:path w="1163" h="1753" extrusionOk="0">
                  <a:moveTo>
                    <a:pt x="581" y="0"/>
                  </a:moveTo>
                  <a:cubicBezTo>
                    <a:pt x="261" y="0"/>
                    <a:pt x="1" y="392"/>
                    <a:pt x="1" y="876"/>
                  </a:cubicBezTo>
                  <a:cubicBezTo>
                    <a:pt x="1" y="1360"/>
                    <a:pt x="261" y="1752"/>
                    <a:pt x="581" y="1752"/>
                  </a:cubicBezTo>
                  <a:cubicBezTo>
                    <a:pt x="902" y="1752"/>
                    <a:pt x="1162" y="1360"/>
                    <a:pt x="1162" y="876"/>
                  </a:cubicBezTo>
                  <a:cubicBezTo>
                    <a:pt x="1162" y="392"/>
                    <a:pt x="902" y="0"/>
                    <a:pt x="581"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19" name="Shape 1019"/>
            <p:cNvSpPr/>
            <p:nvPr/>
          </p:nvSpPr>
          <p:spPr>
            <a:xfrm>
              <a:off x="735475" y="1919700"/>
              <a:ext cx="29050" cy="43825"/>
            </a:xfrm>
            <a:custGeom>
              <a:avLst/>
              <a:gdLst/>
              <a:ahLst/>
              <a:cxnLst/>
              <a:rect l="0" t="0" r="0" b="0"/>
              <a:pathLst>
                <a:path w="1162" h="1753" extrusionOk="0">
                  <a:moveTo>
                    <a:pt x="581" y="0"/>
                  </a:moveTo>
                  <a:cubicBezTo>
                    <a:pt x="260" y="0"/>
                    <a:pt x="0" y="392"/>
                    <a:pt x="0" y="876"/>
                  </a:cubicBezTo>
                  <a:cubicBezTo>
                    <a:pt x="0" y="1360"/>
                    <a:pt x="260" y="1752"/>
                    <a:pt x="581" y="1752"/>
                  </a:cubicBezTo>
                  <a:cubicBezTo>
                    <a:pt x="902" y="1752"/>
                    <a:pt x="1162" y="1360"/>
                    <a:pt x="1162" y="876"/>
                  </a:cubicBezTo>
                  <a:cubicBezTo>
                    <a:pt x="1162" y="392"/>
                    <a:pt x="902" y="0"/>
                    <a:pt x="581"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20" name="Shape 1020"/>
            <p:cNvSpPr/>
            <p:nvPr/>
          </p:nvSpPr>
          <p:spPr>
            <a:xfrm>
              <a:off x="837075" y="1854000"/>
              <a:ext cx="29075" cy="43825"/>
            </a:xfrm>
            <a:custGeom>
              <a:avLst/>
              <a:gdLst/>
              <a:ahLst/>
              <a:cxnLst/>
              <a:rect l="0" t="0" r="0" b="0"/>
              <a:pathLst>
                <a:path w="1163" h="1753" extrusionOk="0">
                  <a:moveTo>
                    <a:pt x="582" y="1"/>
                  </a:moveTo>
                  <a:cubicBezTo>
                    <a:pt x="261" y="1"/>
                    <a:pt x="1" y="393"/>
                    <a:pt x="1" y="877"/>
                  </a:cubicBezTo>
                  <a:cubicBezTo>
                    <a:pt x="1" y="1360"/>
                    <a:pt x="261" y="1752"/>
                    <a:pt x="582" y="1752"/>
                  </a:cubicBezTo>
                  <a:cubicBezTo>
                    <a:pt x="902" y="1752"/>
                    <a:pt x="1162" y="1360"/>
                    <a:pt x="1162" y="877"/>
                  </a:cubicBezTo>
                  <a:cubicBezTo>
                    <a:pt x="1162" y="393"/>
                    <a:pt x="902" y="1"/>
                    <a:pt x="582"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21" name="Shape 1021"/>
            <p:cNvSpPr/>
            <p:nvPr/>
          </p:nvSpPr>
          <p:spPr>
            <a:xfrm>
              <a:off x="938700" y="1773700"/>
              <a:ext cx="29050" cy="43825"/>
            </a:xfrm>
            <a:custGeom>
              <a:avLst/>
              <a:gdLst/>
              <a:ahLst/>
              <a:cxnLst/>
              <a:rect l="0" t="0" r="0" b="0"/>
              <a:pathLst>
                <a:path w="1162" h="1753" extrusionOk="0">
                  <a:moveTo>
                    <a:pt x="581" y="1"/>
                  </a:moveTo>
                  <a:cubicBezTo>
                    <a:pt x="260" y="1"/>
                    <a:pt x="0" y="393"/>
                    <a:pt x="0" y="877"/>
                  </a:cubicBezTo>
                  <a:cubicBezTo>
                    <a:pt x="0" y="1361"/>
                    <a:pt x="260" y="1753"/>
                    <a:pt x="581" y="1753"/>
                  </a:cubicBezTo>
                  <a:cubicBezTo>
                    <a:pt x="902" y="1753"/>
                    <a:pt x="1162" y="1361"/>
                    <a:pt x="1162" y="877"/>
                  </a:cubicBezTo>
                  <a:cubicBezTo>
                    <a:pt x="1162" y="393"/>
                    <a:pt x="902"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22" name="Shape 1022"/>
            <p:cNvSpPr/>
            <p:nvPr/>
          </p:nvSpPr>
          <p:spPr>
            <a:xfrm>
              <a:off x="1040300" y="1540125"/>
              <a:ext cx="29075" cy="43825"/>
            </a:xfrm>
            <a:custGeom>
              <a:avLst/>
              <a:gdLst/>
              <a:ahLst/>
              <a:cxnLst/>
              <a:rect l="0" t="0" r="0" b="0"/>
              <a:pathLst>
                <a:path w="1163" h="1753" extrusionOk="0">
                  <a:moveTo>
                    <a:pt x="582" y="1"/>
                  </a:moveTo>
                  <a:cubicBezTo>
                    <a:pt x="261" y="1"/>
                    <a:pt x="1" y="393"/>
                    <a:pt x="1" y="877"/>
                  </a:cubicBezTo>
                  <a:cubicBezTo>
                    <a:pt x="1" y="1361"/>
                    <a:pt x="261" y="1753"/>
                    <a:pt x="582" y="1753"/>
                  </a:cubicBezTo>
                  <a:cubicBezTo>
                    <a:pt x="902" y="1753"/>
                    <a:pt x="1162" y="1361"/>
                    <a:pt x="1162" y="877"/>
                  </a:cubicBezTo>
                  <a:cubicBezTo>
                    <a:pt x="1162" y="393"/>
                    <a:pt x="902" y="1"/>
                    <a:pt x="582"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23" name="Shape 1023"/>
            <p:cNvSpPr/>
            <p:nvPr/>
          </p:nvSpPr>
          <p:spPr>
            <a:xfrm>
              <a:off x="1141925" y="1467150"/>
              <a:ext cx="29050" cy="43800"/>
            </a:xfrm>
            <a:custGeom>
              <a:avLst/>
              <a:gdLst/>
              <a:ahLst/>
              <a:cxnLst/>
              <a:rect l="0" t="0" r="0" b="0"/>
              <a:pathLst>
                <a:path w="1162" h="1752" extrusionOk="0">
                  <a:moveTo>
                    <a:pt x="581" y="0"/>
                  </a:moveTo>
                  <a:cubicBezTo>
                    <a:pt x="260" y="0"/>
                    <a:pt x="0" y="392"/>
                    <a:pt x="0" y="876"/>
                  </a:cubicBezTo>
                  <a:cubicBezTo>
                    <a:pt x="0" y="1360"/>
                    <a:pt x="260" y="1752"/>
                    <a:pt x="581" y="1752"/>
                  </a:cubicBezTo>
                  <a:cubicBezTo>
                    <a:pt x="902" y="1752"/>
                    <a:pt x="1162" y="1360"/>
                    <a:pt x="1162" y="876"/>
                  </a:cubicBezTo>
                  <a:cubicBezTo>
                    <a:pt x="1162" y="392"/>
                    <a:pt x="902" y="0"/>
                    <a:pt x="581"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24" name="Shape 1024"/>
            <p:cNvSpPr/>
            <p:nvPr/>
          </p:nvSpPr>
          <p:spPr>
            <a:xfrm>
              <a:off x="1243525" y="1321150"/>
              <a:ext cx="29075" cy="43825"/>
            </a:xfrm>
            <a:custGeom>
              <a:avLst/>
              <a:gdLst/>
              <a:ahLst/>
              <a:cxnLst/>
              <a:rect l="0" t="0" r="0" b="0"/>
              <a:pathLst>
                <a:path w="1163" h="1753" extrusionOk="0">
                  <a:moveTo>
                    <a:pt x="582" y="1"/>
                  </a:moveTo>
                  <a:cubicBezTo>
                    <a:pt x="261" y="1"/>
                    <a:pt x="1" y="393"/>
                    <a:pt x="1" y="877"/>
                  </a:cubicBezTo>
                  <a:cubicBezTo>
                    <a:pt x="1" y="1360"/>
                    <a:pt x="261" y="1753"/>
                    <a:pt x="582" y="1753"/>
                  </a:cubicBezTo>
                  <a:cubicBezTo>
                    <a:pt x="902" y="1753"/>
                    <a:pt x="1162" y="1360"/>
                    <a:pt x="1162" y="877"/>
                  </a:cubicBezTo>
                  <a:cubicBezTo>
                    <a:pt x="1162" y="393"/>
                    <a:pt x="902" y="1"/>
                    <a:pt x="582"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25" name="Shape 1025"/>
            <p:cNvSpPr/>
            <p:nvPr/>
          </p:nvSpPr>
          <p:spPr>
            <a:xfrm>
              <a:off x="1345150" y="1525525"/>
              <a:ext cx="29050" cy="43825"/>
            </a:xfrm>
            <a:custGeom>
              <a:avLst/>
              <a:gdLst/>
              <a:ahLst/>
              <a:cxnLst/>
              <a:rect l="0" t="0" r="0" b="0"/>
              <a:pathLst>
                <a:path w="1162" h="1753" extrusionOk="0">
                  <a:moveTo>
                    <a:pt x="581" y="1"/>
                  </a:moveTo>
                  <a:cubicBezTo>
                    <a:pt x="260" y="1"/>
                    <a:pt x="0" y="393"/>
                    <a:pt x="0" y="877"/>
                  </a:cubicBezTo>
                  <a:cubicBezTo>
                    <a:pt x="0" y="1361"/>
                    <a:pt x="260" y="1753"/>
                    <a:pt x="581" y="1753"/>
                  </a:cubicBezTo>
                  <a:cubicBezTo>
                    <a:pt x="902" y="1753"/>
                    <a:pt x="1162" y="1361"/>
                    <a:pt x="1162" y="877"/>
                  </a:cubicBezTo>
                  <a:cubicBezTo>
                    <a:pt x="1162" y="393"/>
                    <a:pt x="902"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26" name="Shape 1026"/>
            <p:cNvSpPr/>
            <p:nvPr/>
          </p:nvSpPr>
          <p:spPr>
            <a:xfrm>
              <a:off x="1446750" y="1299250"/>
              <a:ext cx="29075" cy="43825"/>
            </a:xfrm>
            <a:custGeom>
              <a:avLst/>
              <a:gdLst/>
              <a:ahLst/>
              <a:cxnLst/>
              <a:rect l="0" t="0" r="0" b="0"/>
              <a:pathLst>
                <a:path w="1163" h="1753" extrusionOk="0">
                  <a:moveTo>
                    <a:pt x="582" y="1"/>
                  </a:moveTo>
                  <a:cubicBezTo>
                    <a:pt x="261" y="1"/>
                    <a:pt x="1" y="393"/>
                    <a:pt x="1" y="877"/>
                  </a:cubicBezTo>
                  <a:cubicBezTo>
                    <a:pt x="1" y="1360"/>
                    <a:pt x="261" y="1753"/>
                    <a:pt x="582" y="1753"/>
                  </a:cubicBezTo>
                  <a:cubicBezTo>
                    <a:pt x="902" y="1753"/>
                    <a:pt x="1162" y="1360"/>
                    <a:pt x="1162" y="877"/>
                  </a:cubicBezTo>
                  <a:cubicBezTo>
                    <a:pt x="1162" y="393"/>
                    <a:pt x="902" y="1"/>
                    <a:pt x="582"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27" name="Shape 1027"/>
            <p:cNvSpPr/>
            <p:nvPr/>
          </p:nvSpPr>
          <p:spPr>
            <a:xfrm>
              <a:off x="1548375" y="846700"/>
              <a:ext cx="29050" cy="43825"/>
            </a:xfrm>
            <a:custGeom>
              <a:avLst/>
              <a:gdLst/>
              <a:ahLst/>
              <a:cxnLst/>
              <a:rect l="0" t="0" r="0" b="0"/>
              <a:pathLst>
                <a:path w="1162" h="1753" extrusionOk="0">
                  <a:moveTo>
                    <a:pt x="581" y="1"/>
                  </a:moveTo>
                  <a:cubicBezTo>
                    <a:pt x="260" y="1"/>
                    <a:pt x="0" y="393"/>
                    <a:pt x="0" y="877"/>
                  </a:cubicBezTo>
                  <a:cubicBezTo>
                    <a:pt x="0" y="1360"/>
                    <a:pt x="260" y="1752"/>
                    <a:pt x="581" y="1752"/>
                  </a:cubicBezTo>
                  <a:cubicBezTo>
                    <a:pt x="902" y="1752"/>
                    <a:pt x="1162" y="1360"/>
                    <a:pt x="1162" y="877"/>
                  </a:cubicBezTo>
                  <a:cubicBezTo>
                    <a:pt x="1162" y="393"/>
                    <a:pt x="902"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28" name="Shape 1028"/>
            <p:cNvSpPr/>
            <p:nvPr/>
          </p:nvSpPr>
          <p:spPr>
            <a:xfrm>
              <a:off x="1645150" y="1299250"/>
              <a:ext cx="29050" cy="43825"/>
            </a:xfrm>
            <a:custGeom>
              <a:avLst/>
              <a:gdLst/>
              <a:ahLst/>
              <a:cxnLst/>
              <a:rect l="0" t="0" r="0" b="0"/>
              <a:pathLst>
                <a:path w="1162" h="1753" extrusionOk="0">
                  <a:moveTo>
                    <a:pt x="581" y="1"/>
                  </a:moveTo>
                  <a:cubicBezTo>
                    <a:pt x="260" y="1"/>
                    <a:pt x="0" y="393"/>
                    <a:pt x="0" y="877"/>
                  </a:cubicBezTo>
                  <a:cubicBezTo>
                    <a:pt x="0" y="1360"/>
                    <a:pt x="260" y="1753"/>
                    <a:pt x="581" y="1753"/>
                  </a:cubicBezTo>
                  <a:cubicBezTo>
                    <a:pt x="902" y="1753"/>
                    <a:pt x="1162" y="1360"/>
                    <a:pt x="1162" y="877"/>
                  </a:cubicBezTo>
                  <a:cubicBezTo>
                    <a:pt x="1162" y="393"/>
                    <a:pt x="902"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29" name="Shape 1029"/>
            <p:cNvSpPr/>
            <p:nvPr/>
          </p:nvSpPr>
          <p:spPr>
            <a:xfrm>
              <a:off x="1746750" y="700725"/>
              <a:ext cx="29075" cy="43825"/>
            </a:xfrm>
            <a:custGeom>
              <a:avLst/>
              <a:gdLst/>
              <a:ahLst/>
              <a:cxnLst/>
              <a:rect l="0" t="0" r="0" b="0"/>
              <a:pathLst>
                <a:path w="1163" h="1753" extrusionOk="0">
                  <a:moveTo>
                    <a:pt x="582" y="0"/>
                  </a:moveTo>
                  <a:cubicBezTo>
                    <a:pt x="261" y="0"/>
                    <a:pt x="1" y="392"/>
                    <a:pt x="1" y="876"/>
                  </a:cubicBezTo>
                  <a:cubicBezTo>
                    <a:pt x="1" y="1360"/>
                    <a:pt x="261" y="1752"/>
                    <a:pt x="582" y="1752"/>
                  </a:cubicBezTo>
                  <a:cubicBezTo>
                    <a:pt x="902" y="1752"/>
                    <a:pt x="1162" y="1360"/>
                    <a:pt x="1162" y="876"/>
                  </a:cubicBezTo>
                  <a:cubicBezTo>
                    <a:pt x="1162" y="392"/>
                    <a:pt x="902" y="0"/>
                    <a:pt x="582"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30" name="Shape 1030"/>
            <p:cNvSpPr/>
            <p:nvPr/>
          </p:nvSpPr>
          <p:spPr>
            <a:xfrm>
              <a:off x="1848375" y="963500"/>
              <a:ext cx="29050" cy="43800"/>
            </a:xfrm>
            <a:custGeom>
              <a:avLst/>
              <a:gdLst/>
              <a:ahLst/>
              <a:cxnLst/>
              <a:rect l="0" t="0" r="0" b="0"/>
              <a:pathLst>
                <a:path w="1162" h="1752" extrusionOk="0">
                  <a:moveTo>
                    <a:pt x="581" y="0"/>
                  </a:moveTo>
                  <a:cubicBezTo>
                    <a:pt x="260" y="0"/>
                    <a:pt x="0" y="392"/>
                    <a:pt x="0" y="876"/>
                  </a:cubicBezTo>
                  <a:cubicBezTo>
                    <a:pt x="0" y="1360"/>
                    <a:pt x="260" y="1752"/>
                    <a:pt x="581" y="1752"/>
                  </a:cubicBezTo>
                  <a:cubicBezTo>
                    <a:pt x="902" y="1752"/>
                    <a:pt x="1162" y="1360"/>
                    <a:pt x="1162" y="876"/>
                  </a:cubicBezTo>
                  <a:cubicBezTo>
                    <a:pt x="1162" y="392"/>
                    <a:pt x="902" y="0"/>
                    <a:pt x="581"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31" name="Shape 1031"/>
            <p:cNvSpPr/>
            <p:nvPr/>
          </p:nvSpPr>
          <p:spPr>
            <a:xfrm>
              <a:off x="1950000" y="832100"/>
              <a:ext cx="29050" cy="43825"/>
            </a:xfrm>
            <a:custGeom>
              <a:avLst/>
              <a:gdLst/>
              <a:ahLst/>
              <a:cxnLst/>
              <a:rect l="0" t="0" r="0" b="0"/>
              <a:pathLst>
                <a:path w="1162" h="1753" extrusionOk="0">
                  <a:moveTo>
                    <a:pt x="581" y="1"/>
                  </a:moveTo>
                  <a:cubicBezTo>
                    <a:pt x="260" y="1"/>
                    <a:pt x="0" y="393"/>
                    <a:pt x="0" y="877"/>
                  </a:cubicBezTo>
                  <a:cubicBezTo>
                    <a:pt x="0" y="1360"/>
                    <a:pt x="260" y="1752"/>
                    <a:pt x="581" y="1752"/>
                  </a:cubicBezTo>
                  <a:cubicBezTo>
                    <a:pt x="901" y="1752"/>
                    <a:pt x="1161" y="1360"/>
                    <a:pt x="1161" y="877"/>
                  </a:cubicBezTo>
                  <a:cubicBezTo>
                    <a:pt x="1161" y="393"/>
                    <a:pt x="901"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32" name="Shape 1032"/>
            <p:cNvSpPr/>
            <p:nvPr/>
          </p:nvSpPr>
          <p:spPr>
            <a:xfrm>
              <a:off x="2051600" y="598525"/>
              <a:ext cx="29050" cy="43825"/>
            </a:xfrm>
            <a:custGeom>
              <a:avLst/>
              <a:gdLst/>
              <a:ahLst/>
              <a:cxnLst/>
              <a:rect l="0" t="0" r="0" b="0"/>
              <a:pathLst>
                <a:path w="1162" h="1753" extrusionOk="0">
                  <a:moveTo>
                    <a:pt x="581" y="1"/>
                  </a:moveTo>
                  <a:cubicBezTo>
                    <a:pt x="260" y="1"/>
                    <a:pt x="1" y="393"/>
                    <a:pt x="1" y="877"/>
                  </a:cubicBezTo>
                  <a:cubicBezTo>
                    <a:pt x="1" y="1360"/>
                    <a:pt x="260" y="1752"/>
                    <a:pt x="581" y="1752"/>
                  </a:cubicBezTo>
                  <a:cubicBezTo>
                    <a:pt x="902" y="1752"/>
                    <a:pt x="1162" y="1360"/>
                    <a:pt x="1162" y="877"/>
                  </a:cubicBezTo>
                  <a:cubicBezTo>
                    <a:pt x="1162" y="393"/>
                    <a:pt x="902"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33" name="Shape 1033"/>
            <p:cNvSpPr/>
            <p:nvPr/>
          </p:nvSpPr>
          <p:spPr>
            <a:xfrm>
              <a:off x="2153225" y="948900"/>
              <a:ext cx="29050" cy="43825"/>
            </a:xfrm>
            <a:custGeom>
              <a:avLst/>
              <a:gdLst/>
              <a:ahLst/>
              <a:cxnLst/>
              <a:rect l="0" t="0" r="0" b="0"/>
              <a:pathLst>
                <a:path w="1162" h="1753" extrusionOk="0">
                  <a:moveTo>
                    <a:pt x="581" y="0"/>
                  </a:moveTo>
                  <a:cubicBezTo>
                    <a:pt x="260" y="0"/>
                    <a:pt x="0" y="392"/>
                    <a:pt x="0" y="876"/>
                  </a:cubicBezTo>
                  <a:cubicBezTo>
                    <a:pt x="0" y="1360"/>
                    <a:pt x="260" y="1752"/>
                    <a:pt x="581" y="1752"/>
                  </a:cubicBezTo>
                  <a:cubicBezTo>
                    <a:pt x="901" y="1752"/>
                    <a:pt x="1161" y="1360"/>
                    <a:pt x="1161" y="876"/>
                  </a:cubicBezTo>
                  <a:cubicBezTo>
                    <a:pt x="1161" y="392"/>
                    <a:pt x="901" y="0"/>
                    <a:pt x="581"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34" name="Shape 1034"/>
            <p:cNvSpPr/>
            <p:nvPr/>
          </p:nvSpPr>
          <p:spPr>
            <a:xfrm>
              <a:off x="2254825" y="715325"/>
              <a:ext cx="29050" cy="43800"/>
            </a:xfrm>
            <a:custGeom>
              <a:avLst/>
              <a:gdLst/>
              <a:ahLst/>
              <a:cxnLst/>
              <a:rect l="0" t="0" r="0" b="0"/>
              <a:pathLst>
                <a:path w="1162" h="1752" extrusionOk="0">
                  <a:moveTo>
                    <a:pt x="581" y="0"/>
                  </a:moveTo>
                  <a:cubicBezTo>
                    <a:pt x="261" y="0"/>
                    <a:pt x="1" y="392"/>
                    <a:pt x="1" y="876"/>
                  </a:cubicBezTo>
                  <a:cubicBezTo>
                    <a:pt x="1" y="1360"/>
                    <a:pt x="261" y="1752"/>
                    <a:pt x="581" y="1752"/>
                  </a:cubicBezTo>
                  <a:cubicBezTo>
                    <a:pt x="902" y="1752"/>
                    <a:pt x="1162" y="1360"/>
                    <a:pt x="1162" y="876"/>
                  </a:cubicBezTo>
                  <a:cubicBezTo>
                    <a:pt x="1162" y="392"/>
                    <a:pt x="902" y="0"/>
                    <a:pt x="581"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35" name="Shape 1035"/>
            <p:cNvSpPr/>
            <p:nvPr/>
          </p:nvSpPr>
          <p:spPr>
            <a:xfrm>
              <a:off x="2356450" y="613125"/>
              <a:ext cx="29050" cy="43825"/>
            </a:xfrm>
            <a:custGeom>
              <a:avLst/>
              <a:gdLst/>
              <a:ahLst/>
              <a:cxnLst/>
              <a:rect l="0" t="0" r="0" b="0"/>
              <a:pathLst>
                <a:path w="1162" h="1753" extrusionOk="0">
                  <a:moveTo>
                    <a:pt x="581" y="1"/>
                  </a:moveTo>
                  <a:cubicBezTo>
                    <a:pt x="260" y="1"/>
                    <a:pt x="0" y="393"/>
                    <a:pt x="0" y="876"/>
                  </a:cubicBezTo>
                  <a:cubicBezTo>
                    <a:pt x="0" y="1360"/>
                    <a:pt x="260" y="1752"/>
                    <a:pt x="581" y="1752"/>
                  </a:cubicBezTo>
                  <a:cubicBezTo>
                    <a:pt x="901" y="1752"/>
                    <a:pt x="1161" y="1360"/>
                    <a:pt x="1161" y="876"/>
                  </a:cubicBezTo>
                  <a:cubicBezTo>
                    <a:pt x="1161" y="393"/>
                    <a:pt x="901"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36" name="Shape 1036"/>
            <p:cNvSpPr/>
            <p:nvPr/>
          </p:nvSpPr>
          <p:spPr>
            <a:xfrm>
              <a:off x="445150" y="562025"/>
              <a:ext cx="1925825" cy="1532875"/>
            </a:xfrm>
            <a:custGeom>
              <a:avLst/>
              <a:gdLst/>
              <a:ahLst/>
              <a:cxnLst/>
              <a:rect l="0" t="0" r="0" b="0"/>
              <a:pathLst>
                <a:path w="77033" h="61315" fill="none" extrusionOk="0">
                  <a:moveTo>
                    <a:pt x="0" y="61315"/>
                  </a:moveTo>
                  <a:lnTo>
                    <a:pt x="77033" y="1"/>
                  </a:lnTo>
                </a:path>
              </a:pathLst>
            </a:custGeom>
            <a:noFill/>
            <a:ln w="967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37" name="Shape 1037"/>
            <p:cNvSpPr/>
            <p:nvPr/>
          </p:nvSpPr>
          <p:spPr>
            <a:xfrm>
              <a:off x="265425" y="2447800"/>
              <a:ext cx="31725" cy="71800"/>
            </a:xfrm>
            <a:custGeom>
              <a:avLst/>
              <a:gdLst/>
              <a:ahLst/>
              <a:cxnLst/>
              <a:rect l="0" t="0" r="0" b="0"/>
              <a:pathLst>
                <a:path w="1269" h="2872" extrusionOk="0">
                  <a:moveTo>
                    <a:pt x="635" y="297"/>
                  </a:moveTo>
                  <a:cubicBezTo>
                    <a:pt x="763" y="297"/>
                    <a:pt x="860" y="392"/>
                    <a:pt x="924" y="582"/>
                  </a:cubicBezTo>
                  <a:cubicBezTo>
                    <a:pt x="988" y="771"/>
                    <a:pt x="1020" y="1056"/>
                    <a:pt x="1020" y="1437"/>
                  </a:cubicBezTo>
                  <a:cubicBezTo>
                    <a:pt x="1020" y="1816"/>
                    <a:pt x="988" y="2101"/>
                    <a:pt x="924" y="2291"/>
                  </a:cubicBezTo>
                  <a:cubicBezTo>
                    <a:pt x="860" y="2480"/>
                    <a:pt x="763" y="2575"/>
                    <a:pt x="635" y="2575"/>
                  </a:cubicBezTo>
                  <a:cubicBezTo>
                    <a:pt x="507" y="2575"/>
                    <a:pt x="411" y="2480"/>
                    <a:pt x="346" y="2291"/>
                  </a:cubicBezTo>
                  <a:cubicBezTo>
                    <a:pt x="282" y="2101"/>
                    <a:pt x="250" y="1816"/>
                    <a:pt x="250" y="1437"/>
                  </a:cubicBezTo>
                  <a:cubicBezTo>
                    <a:pt x="250" y="1056"/>
                    <a:pt x="282" y="771"/>
                    <a:pt x="346" y="582"/>
                  </a:cubicBezTo>
                  <a:cubicBezTo>
                    <a:pt x="411" y="392"/>
                    <a:pt x="507" y="297"/>
                    <a:pt x="635" y="297"/>
                  </a:cubicBezTo>
                  <a:close/>
                  <a:moveTo>
                    <a:pt x="635" y="1"/>
                  </a:moveTo>
                  <a:cubicBezTo>
                    <a:pt x="429" y="1"/>
                    <a:pt x="272" y="123"/>
                    <a:pt x="163" y="369"/>
                  </a:cubicBezTo>
                  <a:cubicBezTo>
                    <a:pt x="55" y="614"/>
                    <a:pt x="0" y="970"/>
                    <a:pt x="0" y="1437"/>
                  </a:cubicBezTo>
                  <a:cubicBezTo>
                    <a:pt x="0" y="1903"/>
                    <a:pt x="55" y="2258"/>
                    <a:pt x="163" y="2504"/>
                  </a:cubicBezTo>
                  <a:cubicBezTo>
                    <a:pt x="272" y="2749"/>
                    <a:pt x="429" y="2872"/>
                    <a:pt x="635" y="2872"/>
                  </a:cubicBezTo>
                  <a:cubicBezTo>
                    <a:pt x="840" y="2872"/>
                    <a:pt x="997" y="2749"/>
                    <a:pt x="1106" y="2504"/>
                  </a:cubicBezTo>
                  <a:cubicBezTo>
                    <a:pt x="1214" y="2258"/>
                    <a:pt x="1269" y="1903"/>
                    <a:pt x="1269" y="1437"/>
                  </a:cubicBezTo>
                  <a:cubicBezTo>
                    <a:pt x="1269" y="970"/>
                    <a:pt x="1214" y="614"/>
                    <a:pt x="1106" y="369"/>
                  </a:cubicBezTo>
                  <a:cubicBezTo>
                    <a:pt x="997" y="123"/>
                    <a:pt x="840" y="1"/>
                    <a:pt x="635" y="1"/>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038" name="Shape 1038"/>
            <p:cNvSpPr/>
            <p:nvPr/>
          </p:nvSpPr>
          <p:spPr>
            <a:xfrm>
              <a:off x="232025" y="2119325"/>
              <a:ext cx="71275" cy="71800"/>
            </a:xfrm>
            <a:custGeom>
              <a:avLst/>
              <a:gdLst/>
              <a:ahLst/>
              <a:cxnLst/>
              <a:rect l="0" t="0" r="0" b="0"/>
              <a:pathLst>
                <a:path w="2851" h="2872" extrusionOk="0">
                  <a:moveTo>
                    <a:pt x="2217" y="297"/>
                  </a:moveTo>
                  <a:cubicBezTo>
                    <a:pt x="2345" y="297"/>
                    <a:pt x="2442" y="392"/>
                    <a:pt x="2506" y="582"/>
                  </a:cubicBezTo>
                  <a:cubicBezTo>
                    <a:pt x="2570" y="772"/>
                    <a:pt x="2602" y="1057"/>
                    <a:pt x="2602" y="1437"/>
                  </a:cubicBezTo>
                  <a:cubicBezTo>
                    <a:pt x="2602" y="1817"/>
                    <a:pt x="2570" y="2101"/>
                    <a:pt x="2506" y="2291"/>
                  </a:cubicBezTo>
                  <a:cubicBezTo>
                    <a:pt x="2442" y="2481"/>
                    <a:pt x="2345" y="2575"/>
                    <a:pt x="2217" y="2575"/>
                  </a:cubicBezTo>
                  <a:cubicBezTo>
                    <a:pt x="2089" y="2575"/>
                    <a:pt x="1993" y="2481"/>
                    <a:pt x="1929" y="2291"/>
                  </a:cubicBezTo>
                  <a:cubicBezTo>
                    <a:pt x="1864" y="2101"/>
                    <a:pt x="1832" y="1817"/>
                    <a:pt x="1832" y="1437"/>
                  </a:cubicBezTo>
                  <a:cubicBezTo>
                    <a:pt x="1832" y="1057"/>
                    <a:pt x="1864" y="772"/>
                    <a:pt x="1929" y="582"/>
                  </a:cubicBezTo>
                  <a:cubicBezTo>
                    <a:pt x="1993" y="392"/>
                    <a:pt x="2089" y="297"/>
                    <a:pt x="2217" y="297"/>
                  </a:cubicBezTo>
                  <a:close/>
                  <a:moveTo>
                    <a:pt x="531" y="1"/>
                  </a:moveTo>
                  <a:cubicBezTo>
                    <a:pt x="459" y="1"/>
                    <a:pt x="379" y="16"/>
                    <a:pt x="293" y="47"/>
                  </a:cubicBezTo>
                  <a:cubicBezTo>
                    <a:pt x="206" y="78"/>
                    <a:pt x="112" y="124"/>
                    <a:pt x="12" y="184"/>
                  </a:cubicBezTo>
                  <a:lnTo>
                    <a:pt x="12" y="563"/>
                  </a:lnTo>
                  <a:cubicBezTo>
                    <a:pt x="111" y="480"/>
                    <a:pt x="203" y="418"/>
                    <a:pt x="289" y="377"/>
                  </a:cubicBezTo>
                  <a:cubicBezTo>
                    <a:pt x="376" y="336"/>
                    <a:pt x="458" y="316"/>
                    <a:pt x="536" y="316"/>
                  </a:cubicBezTo>
                  <a:cubicBezTo>
                    <a:pt x="646" y="316"/>
                    <a:pt x="735" y="362"/>
                    <a:pt x="803" y="455"/>
                  </a:cubicBezTo>
                  <a:cubicBezTo>
                    <a:pt x="871" y="548"/>
                    <a:pt x="906" y="668"/>
                    <a:pt x="906" y="815"/>
                  </a:cubicBezTo>
                  <a:cubicBezTo>
                    <a:pt x="906" y="905"/>
                    <a:pt x="890" y="997"/>
                    <a:pt x="858" y="1090"/>
                  </a:cubicBezTo>
                  <a:cubicBezTo>
                    <a:pt x="827" y="1183"/>
                    <a:pt x="771" y="1297"/>
                    <a:pt x="692" y="1432"/>
                  </a:cubicBezTo>
                  <a:cubicBezTo>
                    <a:pt x="650" y="1503"/>
                    <a:pt x="548" y="1663"/>
                    <a:pt x="385" y="1911"/>
                  </a:cubicBezTo>
                  <a:cubicBezTo>
                    <a:pt x="223" y="2159"/>
                    <a:pt x="94" y="2356"/>
                    <a:pt x="0" y="2503"/>
                  </a:cubicBezTo>
                  <a:lnTo>
                    <a:pt x="0" y="2818"/>
                  </a:lnTo>
                  <a:lnTo>
                    <a:pt x="1165" y="2818"/>
                  </a:lnTo>
                  <a:lnTo>
                    <a:pt x="1165" y="2503"/>
                  </a:lnTo>
                  <a:lnTo>
                    <a:pt x="299" y="2503"/>
                  </a:lnTo>
                  <a:cubicBezTo>
                    <a:pt x="499" y="2195"/>
                    <a:pt x="653" y="1956"/>
                    <a:pt x="763" y="1785"/>
                  </a:cubicBezTo>
                  <a:cubicBezTo>
                    <a:pt x="873" y="1614"/>
                    <a:pt x="938" y="1510"/>
                    <a:pt x="958" y="1474"/>
                  </a:cubicBezTo>
                  <a:cubicBezTo>
                    <a:pt x="1033" y="1336"/>
                    <a:pt x="1084" y="1216"/>
                    <a:pt x="1113" y="1114"/>
                  </a:cubicBezTo>
                  <a:cubicBezTo>
                    <a:pt x="1141" y="1012"/>
                    <a:pt x="1155" y="904"/>
                    <a:pt x="1155" y="791"/>
                  </a:cubicBezTo>
                  <a:cubicBezTo>
                    <a:pt x="1155" y="551"/>
                    <a:pt x="1099" y="359"/>
                    <a:pt x="985" y="216"/>
                  </a:cubicBezTo>
                  <a:cubicBezTo>
                    <a:pt x="872" y="73"/>
                    <a:pt x="721" y="1"/>
                    <a:pt x="531" y="1"/>
                  </a:cubicBezTo>
                  <a:close/>
                  <a:moveTo>
                    <a:pt x="2217" y="1"/>
                  </a:moveTo>
                  <a:cubicBezTo>
                    <a:pt x="2011" y="1"/>
                    <a:pt x="1854" y="124"/>
                    <a:pt x="1745" y="369"/>
                  </a:cubicBezTo>
                  <a:cubicBezTo>
                    <a:pt x="1637" y="614"/>
                    <a:pt x="1583" y="970"/>
                    <a:pt x="1583" y="1437"/>
                  </a:cubicBezTo>
                  <a:cubicBezTo>
                    <a:pt x="1583" y="1903"/>
                    <a:pt x="1637" y="2259"/>
                    <a:pt x="1745" y="2504"/>
                  </a:cubicBezTo>
                  <a:cubicBezTo>
                    <a:pt x="1854" y="2749"/>
                    <a:pt x="2011" y="2872"/>
                    <a:pt x="2217" y="2872"/>
                  </a:cubicBezTo>
                  <a:cubicBezTo>
                    <a:pt x="2422" y="2872"/>
                    <a:pt x="2579" y="2749"/>
                    <a:pt x="2688" y="2504"/>
                  </a:cubicBezTo>
                  <a:cubicBezTo>
                    <a:pt x="2796" y="2259"/>
                    <a:pt x="2851" y="1903"/>
                    <a:pt x="2851" y="1437"/>
                  </a:cubicBezTo>
                  <a:cubicBezTo>
                    <a:pt x="2851" y="970"/>
                    <a:pt x="2796" y="614"/>
                    <a:pt x="2688" y="369"/>
                  </a:cubicBezTo>
                  <a:cubicBezTo>
                    <a:pt x="2579" y="124"/>
                    <a:pt x="2422" y="1"/>
                    <a:pt x="2217" y="1"/>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039" name="Shape 1039"/>
            <p:cNvSpPr/>
            <p:nvPr/>
          </p:nvSpPr>
          <p:spPr>
            <a:xfrm>
              <a:off x="230475" y="1790875"/>
              <a:ext cx="72825" cy="71800"/>
            </a:xfrm>
            <a:custGeom>
              <a:avLst/>
              <a:gdLst/>
              <a:ahLst/>
              <a:cxnLst/>
              <a:rect l="0" t="0" r="0" b="0"/>
              <a:pathLst>
                <a:path w="2913" h="2872" extrusionOk="0">
                  <a:moveTo>
                    <a:pt x="829" y="377"/>
                  </a:moveTo>
                  <a:lnTo>
                    <a:pt x="829" y="1854"/>
                  </a:lnTo>
                  <a:lnTo>
                    <a:pt x="202" y="1854"/>
                  </a:lnTo>
                  <a:lnTo>
                    <a:pt x="829" y="377"/>
                  </a:lnTo>
                  <a:close/>
                  <a:moveTo>
                    <a:pt x="2279" y="297"/>
                  </a:moveTo>
                  <a:cubicBezTo>
                    <a:pt x="2407" y="297"/>
                    <a:pt x="2504" y="392"/>
                    <a:pt x="2568" y="581"/>
                  </a:cubicBezTo>
                  <a:cubicBezTo>
                    <a:pt x="2632" y="771"/>
                    <a:pt x="2664" y="1056"/>
                    <a:pt x="2664" y="1437"/>
                  </a:cubicBezTo>
                  <a:cubicBezTo>
                    <a:pt x="2664" y="1816"/>
                    <a:pt x="2632" y="2101"/>
                    <a:pt x="2568" y="2290"/>
                  </a:cubicBezTo>
                  <a:cubicBezTo>
                    <a:pt x="2504" y="2480"/>
                    <a:pt x="2407" y="2575"/>
                    <a:pt x="2279" y="2575"/>
                  </a:cubicBezTo>
                  <a:cubicBezTo>
                    <a:pt x="2151" y="2575"/>
                    <a:pt x="2055" y="2480"/>
                    <a:pt x="1991" y="2290"/>
                  </a:cubicBezTo>
                  <a:cubicBezTo>
                    <a:pt x="1926" y="2101"/>
                    <a:pt x="1894" y="1816"/>
                    <a:pt x="1894" y="1437"/>
                  </a:cubicBezTo>
                  <a:cubicBezTo>
                    <a:pt x="1894" y="1056"/>
                    <a:pt x="1926" y="771"/>
                    <a:pt x="1991" y="581"/>
                  </a:cubicBezTo>
                  <a:cubicBezTo>
                    <a:pt x="2055" y="392"/>
                    <a:pt x="2151" y="297"/>
                    <a:pt x="2279" y="297"/>
                  </a:cubicBezTo>
                  <a:close/>
                  <a:moveTo>
                    <a:pt x="764" y="50"/>
                  </a:moveTo>
                  <a:lnTo>
                    <a:pt x="1" y="1804"/>
                  </a:lnTo>
                  <a:lnTo>
                    <a:pt x="1" y="2165"/>
                  </a:lnTo>
                  <a:lnTo>
                    <a:pt x="829" y="2165"/>
                  </a:lnTo>
                  <a:lnTo>
                    <a:pt x="829" y="2818"/>
                  </a:lnTo>
                  <a:lnTo>
                    <a:pt x="1076" y="2818"/>
                  </a:lnTo>
                  <a:lnTo>
                    <a:pt x="1076" y="2165"/>
                  </a:lnTo>
                  <a:lnTo>
                    <a:pt x="1337" y="2165"/>
                  </a:lnTo>
                  <a:lnTo>
                    <a:pt x="1337" y="1854"/>
                  </a:lnTo>
                  <a:lnTo>
                    <a:pt x="1076" y="1854"/>
                  </a:lnTo>
                  <a:lnTo>
                    <a:pt x="1076" y="50"/>
                  </a:lnTo>
                  <a:close/>
                  <a:moveTo>
                    <a:pt x="2279" y="0"/>
                  </a:moveTo>
                  <a:cubicBezTo>
                    <a:pt x="2073" y="0"/>
                    <a:pt x="1916" y="123"/>
                    <a:pt x="1807" y="368"/>
                  </a:cubicBezTo>
                  <a:cubicBezTo>
                    <a:pt x="1699" y="613"/>
                    <a:pt x="1645" y="970"/>
                    <a:pt x="1645" y="1437"/>
                  </a:cubicBezTo>
                  <a:cubicBezTo>
                    <a:pt x="1645" y="1903"/>
                    <a:pt x="1699" y="2258"/>
                    <a:pt x="1807" y="2503"/>
                  </a:cubicBezTo>
                  <a:cubicBezTo>
                    <a:pt x="1916" y="2749"/>
                    <a:pt x="2073" y="2871"/>
                    <a:pt x="2279" y="2871"/>
                  </a:cubicBezTo>
                  <a:cubicBezTo>
                    <a:pt x="2484" y="2871"/>
                    <a:pt x="2641" y="2749"/>
                    <a:pt x="2750" y="2503"/>
                  </a:cubicBezTo>
                  <a:cubicBezTo>
                    <a:pt x="2858" y="2258"/>
                    <a:pt x="2913" y="1903"/>
                    <a:pt x="2913" y="1437"/>
                  </a:cubicBezTo>
                  <a:cubicBezTo>
                    <a:pt x="2913" y="970"/>
                    <a:pt x="2858" y="613"/>
                    <a:pt x="2750" y="368"/>
                  </a:cubicBezTo>
                  <a:cubicBezTo>
                    <a:pt x="2641" y="123"/>
                    <a:pt x="2484" y="0"/>
                    <a:pt x="2279" y="0"/>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040" name="Shape 1040"/>
            <p:cNvSpPr/>
            <p:nvPr/>
          </p:nvSpPr>
          <p:spPr>
            <a:xfrm>
              <a:off x="231800" y="1462400"/>
              <a:ext cx="71500" cy="71800"/>
            </a:xfrm>
            <a:custGeom>
              <a:avLst/>
              <a:gdLst/>
              <a:ahLst/>
              <a:cxnLst/>
              <a:rect l="0" t="0" r="0" b="0"/>
              <a:pathLst>
                <a:path w="2860" h="2872" extrusionOk="0">
                  <a:moveTo>
                    <a:pt x="655" y="1285"/>
                  </a:moveTo>
                  <a:cubicBezTo>
                    <a:pt x="767" y="1285"/>
                    <a:pt x="855" y="1342"/>
                    <a:pt x="920" y="1457"/>
                  </a:cubicBezTo>
                  <a:cubicBezTo>
                    <a:pt x="985" y="1572"/>
                    <a:pt x="1018" y="1730"/>
                    <a:pt x="1018" y="1930"/>
                  </a:cubicBezTo>
                  <a:cubicBezTo>
                    <a:pt x="1018" y="2129"/>
                    <a:pt x="985" y="2286"/>
                    <a:pt x="920" y="2402"/>
                  </a:cubicBezTo>
                  <a:cubicBezTo>
                    <a:pt x="855" y="2517"/>
                    <a:pt x="767" y="2575"/>
                    <a:pt x="655" y="2575"/>
                  </a:cubicBezTo>
                  <a:cubicBezTo>
                    <a:pt x="544" y="2575"/>
                    <a:pt x="456" y="2517"/>
                    <a:pt x="391" y="2402"/>
                  </a:cubicBezTo>
                  <a:cubicBezTo>
                    <a:pt x="325" y="2286"/>
                    <a:pt x="293" y="2129"/>
                    <a:pt x="293" y="1930"/>
                  </a:cubicBezTo>
                  <a:cubicBezTo>
                    <a:pt x="293" y="1730"/>
                    <a:pt x="325" y="1572"/>
                    <a:pt x="391" y="1457"/>
                  </a:cubicBezTo>
                  <a:cubicBezTo>
                    <a:pt x="456" y="1342"/>
                    <a:pt x="544" y="1285"/>
                    <a:pt x="655" y="1285"/>
                  </a:cubicBezTo>
                  <a:close/>
                  <a:moveTo>
                    <a:pt x="2226" y="297"/>
                  </a:moveTo>
                  <a:cubicBezTo>
                    <a:pt x="2354" y="297"/>
                    <a:pt x="2451" y="392"/>
                    <a:pt x="2515" y="582"/>
                  </a:cubicBezTo>
                  <a:cubicBezTo>
                    <a:pt x="2579" y="771"/>
                    <a:pt x="2611" y="1056"/>
                    <a:pt x="2611" y="1437"/>
                  </a:cubicBezTo>
                  <a:cubicBezTo>
                    <a:pt x="2611" y="1816"/>
                    <a:pt x="2579" y="2101"/>
                    <a:pt x="2515" y="2291"/>
                  </a:cubicBezTo>
                  <a:cubicBezTo>
                    <a:pt x="2451" y="2480"/>
                    <a:pt x="2354" y="2575"/>
                    <a:pt x="2226" y="2575"/>
                  </a:cubicBezTo>
                  <a:cubicBezTo>
                    <a:pt x="2098" y="2575"/>
                    <a:pt x="2002" y="2480"/>
                    <a:pt x="1938" y="2291"/>
                  </a:cubicBezTo>
                  <a:cubicBezTo>
                    <a:pt x="1873" y="2101"/>
                    <a:pt x="1841" y="1816"/>
                    <a:pt x="1841" y="1437"/>
                  </a:cubicBezTo>
                  <a:cubicBezTo>
                    <a:pt x="1841" y="1056"/>
                    <a:pt x="1873" y="771"/>
                    <a:pt x="1938" y="582"/>
                  </a:cubicBezTo>
                  <a:cubicBezTo>
                    <a:pt x="2002" y="392"/>
                    <a:pt x="2098" y="297"/>
                    <a:pt x="2226" y="297"/>
                  </a:cubicBezTo>
                  <a:close/>
                  <a:moveTo>
                    <a:pt x="761" y="1"/>
                  </a:moveTo>
                  <a:cubicBezTo>
                    <a:pt x="529" y="1"/>
                    <a:pt x="345" y="131"/>
                    <a:pt x="207" y="391"/>
                  </a:cubicBezTo>
                  <a:cubicBezTo>
                    <a:pt x="69" y="651"/>
                    <a:pt x="0" y="1000"/>
                    <a:pt x="0" y="1437"/>
                  </a:cubicBezTo>
                  <a:cubicBezTo>
                    <a:pt x="0" y="1903"/>
                    <a:pt x="57" y="2258"/>
                    <a:pt x="169" y="2504"/>
                  </a:cubicBezTo>
                  <a:cubicBezTo>
                    <a:pt x="281" y="2749"/>
                    <a:pt x="443" y="2872"/>
                    <a:pt x="655" y="2872"/>
                  </a:cubicBezTo>
                  <a:cubicBezTo>
                    <a:pt x="841" y="2872"/>
                    <a:pt x="989" y="2786"/>
                    <a:pt x="1100" y="2614"/>
                  </a:cubicBezTo>
                  <a:cubicBezTo>
                    <a:pt x="1212" y="2442"/>
                    <a:pt x="1267" y="2214"/>
                    <a:pt x="1267" y="1930"/>
                  </a:cubicBezTo>
                  <a:cubicBezTo>
                    <a:pt x="1267" y="1640"/>
                    <a:pt x="1214" y="1410"/>
                    <a:pt x="1107" y="1241"/>
                  </a:cubicBezTo>
                  <a:cubicBezTo>
                    <a:pt x="1000" y="1073"/>
                    <a:pt x="854" y="988"/>
                    <a:pt x="670" y="988"/>
                  </a:cubicBezTo>
                  <a:cubicBezTo>
                    <a:pt x="582" y="988"/>
                    <a:pt x="502" y="1017"/>
                    <a:pt x="429" y="1075"/>
                  </a:cubicBezTo>
                  <a:cubicBezTo>
                    <a:pt x="356" y="1132"/>
                    <a:pt x="296" y="1215"/>
                    <a:pt x="247" y="1322"/>
                  </a:cubicBezTo>
                  <a:cubicBezTo>
                    <a:pt x="260" y="985"/>
                    <a:pt x="309" y="733"/>
                    <a:pt x="395" y="566"/>
                  </a:cubicBezTo>
                  <a:cubicBezTo>
                    <a:pt x="482" y="399"/>
                    <a:pt x="607" y="316"/>
                    <a:pt x="771" y="316"/>
                  </a:cubicBezTo>
                  <a:cubicBezTo>
                    <a:pt x="833" y="316"/>
                    <a:pt x="896" y="327"/>
                    <a:pt x="959" y="351"/>
                  </a:cubicBezTo>
                  <a:cubicBezTo>
                    <a:pt x="1023" y="374"/>
                    <a:pt x="1086" y="408"/>
                    <a:pt x="1148" y="453"/>
                  </a:cubicBezTo>
                  <a:lnTo>
                    <a:pt x="1148" y="112"/>
                  </a:lnTo>
                  <a:cubicBezTo>
                    <a:pt x="1079" y="75"/>
                    <a:pt x="1013" y="47"/>
                    <a:pt x="950" y="28"/>
                  </a:cubicBezTo>
                  <a:cubicBezTo>
                    <a:pt x="886" y="10"/>
                    <a:pt x="823" y="1"/>
                    <a:pt x="761" y="1"/>
                  </a:cubicBezTo>
                  <a:close/>
                  <a:moveTo>
                    <a:pt x="2226" y="1"/>
                  </a:moveTo>
                  <a:cubicBezTo>
                    <a:pt x="2020" y="1"/>
                    <a:pt x="1863" y="123"/>
                    <a:pt x="1754" y="368"/>
                  </a:cubicBezTo>
                  <a:cubicBezTo>
                    <a:pt x="1646" y="614"/>
                    <a:pt x="1592" y="970"/>
                    <a:pt x="1592" y="1437"/>
                  </a:cubicBezTo>
                  <a:cubicBezTo>
                    <a:pt x="1592" y="1903"/>
                    <a:pt x="1646" y="2258"/>
                    <a:pt x="1754" y="2504"/>
                  </a:cubicBezTo>
                  <a:cubicBezTo>
                    <a:pt x="1863" y="2749"/>
                    <a:pt x="2020" y="2872"/>
                    <a:pt x="2226" y="2872"/>
                  </a:cubicBezTo>
                  <a:cubicBezTo>
                    <a:pt x="2431" y="2872"/>
                    <a:pt x="2588" y="2749"/>
                    <a:pt x="2697" y="2504"/>
                  </a:cubicBezTo>
                  <a:cubicBezTo>
                    <a:pt x="2805" y="2258"/>
                    <a:pt x="2860" y="1903"/>
                    <a:pt x="2860" y="1437"/>
                  </a:cubicBezTo>
                  <a:cubicBezTo>
                    <a:pt x="2860" y="970"/>
                    <a:pt x="2805" y="614"/>
                    <a:pt x="2697" y="368"/>
                  </a:cubicBezTo>
                  <a:cubicBezTo>
                    <a:pt x="2588" y="123"/>
                    <a:pt x="2431" y="1"/>
                    <a:pt x="2226" y="1"/>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041" name="Shape 1041"/>
            <p:cNvSpPr/>
            <p:nvPr/>
          </p:nvSpPr>
          <p:spPr>
            <a:xfrm>
              <a:off x="231675" y="1141225"/>
              <a:ext cx="71625" cy="71800"/>
            </a:xfrm>
            <a:custGeom>
              <a:avLst/>
              <a:gdLst/>
              <a:ahLst/>
              <a:cxnLst/>
              <a:rect l="0" t="0" r="0" b="0"/>
              <a:pathLst>
                <a:path w="2865" h="2872" extrusionOk="0">
                  <a:moveTo>
                    <a:pt x="630" y="297"/>
                  </a:moveTo>
                  <a:cubicBezTo>
                    <a:pt x="736" y="297"/>
                    <a:pt x="819" y="338"/>
                    <a:pt x="880" y="418"/>
                  </a:cubicBezTo>
                  <a:cubicBezTo>
                    <a:pt x="940" y="498"/>
                    <a:pt x="970" y="610"/>
                    <a:pt x="970" y="753"/>
                  </a:cubicBezTo>
                  <a:cubicBezTo>
                    <a:pt x="970" y="897"/>
                    <a:pt x="940" y="1009"/>
                    <a:pt x="880" y="1089"/>
                  </a:cubicBezTo>
                  <a:cubicBezTo>
                    <a:pt x="819" y="1169"/>
                    <a:pt x="736" y="1209"/>
                    <a:pt x="630" y="1209"/>
                  </a:cubicBezTo>
                  <a:cubicBezTo>
                    <a:pt x="522" y="1209"/>
                    <a:pt x="439" y="1169"/>
                    <a:pt x="380" y="1089"/>
                  </a:cubicBezTo>
                  <a:cubicBezTo>
                    <a:pt x="320" y="1009"/>
                    <a:pt x="291" y="897"/>
                    <a:pt x="291" y="753"/>
                  </a:cubicBezTo>
                  <a:cubicBezTo>
                    <a:pt x="291" y="610"/>
                    <a:pt x="320" y="498"/>
                    <a:pt x="380" y="418"/>
                  </a:cubicBezTo>
                  <a:cubicBezTo>
                    <a:pt x="439" y="338"/>
                    <a:pt x="522" y="297"/>
                    <a:pt x="630" y="297"/>
                  </a:cubicBezTo>
                  <a:close/>
                  <a:moveTo>
                    <a:pt x="630" y="1504"/>
                  </a:moveTo>
                  <a:cubicBezTo>
                    <a:pt x="748" y="1504"/>
                    <a:pt x="842" y="1552"/>
                    <a:pt x="909" y="1647"/>
                  </a:cubicBezTo>
                  <a:cubicBezTo>
                    <a:pt x="977" y="1742"/>
                    <a:pt x="1011" y="1873"/>
                    <a:pt x="1011" y="2040"/>
                  </a:cubicBezTo>
                  <a:cubicBezTo>
                    <a:pt x="1011" y="2205"/>
                    <a:pt x="977" y="2336"/>
                    <a:pt x="909" y="2432"/>
                  </a:cubicBezTo>
                  <a:cubicBezTo>
                    <a:pt x="841" y="2527"/>
                    <a:pt x="748" y="2575"/>
                    <a:pt x="630" y="2575"/>
                  </a:cubicBezTo>
                  <a:cubicBezTo>
                    <a:pt x="512" y="2575"/>
                    <a:pt x="419" y="2528"/>
                    <a:pt x="351" y="2433"/>
                  </a:cubicBezTo>
                  <a:cubicBezTo>
                    <a:pt x="284" y="2337"/>
                    <a:pt x="250" y="2207"/>
                    <a:pt x="250" y="2040"/>
                  </a:cubicBezTo>
                  <a:cubicBezTo>
                    <a:pt x="250" y="1873"/>
                    <a:pt x="284" y="1742"/>
                    <a:pt x="351" y="1647"/>
                  </a:cubicBezTo>
                  <a:cubicBezTo>
                    <a:pt x="419" y="1552"/>
                    <a:pt x="512" y="1504"/>
                    <a:pt x="630" y="1504"/>
                  </a:cubicBezTo>
                  <a:close/>
                  <a:moveTo>
                    <a:pt x="2231" y="297"/>
                  </a:moveTo>
                  <a:cubicBezTo>
                    <a:pt x="2359" y="297"/>
                    <a:pt x="2456" y="392"/>
                    <a:pt x="2520" y="582"/>
                  </a:cubicBezTo>
                  <a:cubicBezTo>
                    <a:pt x="2584" y="772"/>
                    <a:pt x="2616" y="1057"/>
                    <a:pt x="2616" y="1437"/>
                  </a:cubicBezTo>
                  <a:cubicBezTo>
                    <a:pt x="2616" y="1817"/>
                    <a:pt x="2584" y="2101"/>
                    <a:pt x="2520" y="2291"/>
                  </a:cubicBezTo>
                  <a:cubicBezTo>
                    <a:pt x="2456" y="2481"/>
                    <a:pt x="2359" y="2575"/>
                    <a:pt x="2231" y="2575"/>
                  </a:cubicBezTo>
                  <a:cubicBezTo>
                    <a:pt x="2103" y="2575"/>
                    <a:pt x="2007" y="2481"/>
                    <a:pt x="1943" y="2291"/>
                  </a:cubicBezTo>
                  <a:cubicBezTo>
                    <a:pt x="1878" y="2101"/>
                    <a:pt x="1846" y="1817"/>
                    <a:pt x="1846" y="1437"/>
                  </a:cubicBezTo>
                  <a:cubicBezTo>
                    <a:pt x="1846" y="1057"/>
                    <a:pt x="1878" y="772"/>
                    <a:pt x="1943" y="582"/>
                  </a:cubicBezTo>
                  <a:cubicBezTo>
                    <a:pt x="2007" y="392"/>
                    <a:pt x="2103" y="297"/>
                    <a:pt x="2231" y="297"/>
                  </a:cubicBezTo>
                  <a:close/>
                  <a:moveTo>
                    <a:pt x="630" y="1"/>
                  </a:moveTo>
                  <a:cubicBezTo>
                    <a:pt x="448" y="1"/>
                    <a:pt x="305" y="65"/>
                    <a:pt x="200" y="194"/>
                  </a:cubicBezTo>
                  <a:cubicBezTo>
                    <a:pt x="96" y="322"/>
                    <a:pt x="44" y="497"/>
                    <a:pt x="44" y="718"/>
                  </a:cubicBezTo>
                  <a:cubicBezTo>
                    <a:pt x="44" y="876"/>
                    <a:pt x="73" y="1010"/>
                    <a:pt x="133" y="1120"/>
                  </a:cubicBezTo>
                  <a:cubicBezTo>
                    <a:pt x="192" y="1230"/>
                    <a:pt x="275" y="1305"/>
                    <a:pt x="381" y="1345"/>
                  </a:cubicBezTo>
                  <a:cubicBezTo>
                    <a:pt x="262" y="1387"/>
                    <a:pt x="168" y="1469"/>
                    <a:pt x="101" y="1591"/>
                  </a:cubicBezTo>
                  <a:cubicBezTo>
                    <a:pt x="34" y="1713"/>
                    <a:pt x="1" y="1863"/>
                    <a:pt x="1" y="2040"/>
                  </a:cubicBezTo>
                  <a:cubicBezTo>
                    <a:pt x="1" y="2308"/>
                    <a:pt x="55" y="2514"/>
                    <a:pt x="163" y="2657"/>
                  </a:cubicBezTo>
                  <a:cubicBezTo>
                    <a:pt x="272" y="2800"/>
                    <a:pt x="427" y="2872"/>
                    <a:pt x="630" y="2872"/>
                  </a:cubicBezTo>
                  <a:cubicBezTo>
                    <a:pt x="832" y="2872"/>
                    <a:pt x="987" y="2800"/>
                    <a:pt x="1096" y="2657"/>
                  </a:cubicBezTo>
                  <a:cubicBezTo>
                    <a:pt x="1204" y="2514"/>
                    <a:pt x="1259" y="2308"/>
                    <a:pt x="1259" y="2040"/>
                  </a:cubicBezTo>
                  <a:cubicBezTo>
                    <a:pt x="1259" y="1863"/>
                    <a:pt x="1225" y="1713"/>
                    <a:pt x="1159" y="1591"/>
                  </a:cubicBezTo>
                  <a:cubicBezTo>
                    <a:pt x="1092" y="1469"/>
                    <a:pt x="999" y="1387"/>
                    <a:pt x="879" y="1345"/>
                  </a:cubicBezTo>
                  <a:cubicBezTo>
                    <a:pt x="985" y="1305"/>
                    <a:pt x="1067" y="1230"/>
                    <a:pt x="1127" y="1120"/>
                  </a:cubicBezTo>
                  <a:cubicBezTo>
                    <a:pt x="1186" y="1010"/>
                    <a:pt x="1216" y="876"/>
                    <a:pt x="1216" y="718"/>
                  </a:cubicBezTo>
                  <a:cubicBezTo>
                    <a:pt x="1216" y="497"/>
                    <a:pt x="1164" y="322"/>
                    <a:pt x="1060" y="194"/>
                  </a:cubicBezTo>
                  <a:cubicBezTo>
                    <a:pt x="956" y="65"/>
                    <a:pt x="812" y="1"/>
                    <a:pt x="630" y="1"/>
                  </a:cubicBezTo>
                  <a:close/>
                  <a:moveTo>
                    <a:pt x="2231" y="1"/>
                  </a:moveTo>
                  <a:cubicBezTo>
                    <a:pt x="2025" y="1"/>
                    <a:pt x="1868" y="123"/>
                    <a:pt x="1759" y="369"/>
                  </a:cubicBezTo>
                  <a:cubicBezTo>
                    <a:pt x="1651" y="614"/>
                    <a:pt x="1597" y="970"/>
                    <a:pt x="1597" y="1437"/>
                  </a:cubicBezTo>
                  <a:cubicBezTo>
                    <a:pt x="1597" y="1903"/>
                    <a:pt x="1651" y="2259"/>
                    <a:pt x="1759" y="2504"/>
                  </a:cubicBezTo>
                  <a:cubicBezTo>
                    <a:pt x="1868" y="2749"/>
                    <a:pt x="2025" y="2872"/>
                    <a:pt x="2231" y="2872"/>
                  </a:cubicBezTo>
                  <a:cubicBezTo>
                    <a:pt x="2436" y="2872"/>
                    <a:pt x="2593" y="2749"/>
                    <a:pt x="2702" y="2504"/>
                  </a:cubicBezTo>
                  <a:cubicBezTo>
                    <a:pt x="2810" y="2259"/>
                    <a:pt x="2865" y="1903"/>
                    <a:pt x="2865" y="1437"/>
                  </a:cubicBezTo>
                  <a:cubicBezTo>
                    <a:pt x="2865" y="970"/>
                    <a:pt x="2810" y="614"/>
                    <a:pt x="2702" y="369"/>
                  </a:cubicBezTo>
                  <a:cubicBezTo>
                    <a:pt x="2593" y="123"/>
                    <a:pt x="2436" y="1"/>
                    <a:pt x="2231" y="1"/>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042" name="Shape 1042"/>
            <p:cNvSpPr/>
            <p:nvPr/>
          </p:nvSpPr>
          <p:spPr>
            <a:xfrm>
              <a:off x="200450" y="812775"/>
              <a:ext cx="109000" cy="71800"/>
            </a:xfrm>
            <a:custGeom>
              <a:avLst/>
              <a:gdLst/>
              <a:ahLst/>
              <a:cxnLst/>
              <a:rect l="0" t="0" r="0" b="0"/>
              <a:pathLst>
                <a:path w="4360" h="2872" extrusionOk="0">
                  <a:moveTo>
                    <a:pt x="2125" y="297"/>
                  </a:moveTo>
                  <a:cubicBezTo>
                    <a:pt x="2253" y="297"/>
                    <a:pt x="2350" y="392"/>
                    <a:pt x="2414" y="581"/>
                  </a:cubicBezTo>
                  <a:cubicBezTo>
                    <a:pt x="2478" y="771"/>
                    <a:pt x="2511" y="1056"/>
                    <a:pt x="2511" y="1437"/>
                  </a:cubicBezTo>
                  <a:cubicBezTo>
                    <a:pt x="2511" y="1816"/>
                    <a:pt x="2478" y="2100"/>
                    <a:pt x="2414" y="2290"/>
                  </a:cubicBezTo>
                  <a:cubicBezTo>
                    <a:pt x="2350" y="2480"/>
                    <a:pt x="2253" y="2575"/>
                    <a:pt x="2125" y="2575"/>
                  </a:cubicBezTo>
                  <a:cubicBezTo>
                    <a:pt x="1997" y="2575"/>
                    <a:pt x="1901" y="2480"/>
                    <a:pt x="1837" y="2290"/>
                  </a:cubicBezTo>
                  <a:cubicBezTo>
                    <a:pt x="1772" y="2100"/>
                    <a:pt x="1740" y="1816"/>
                    <a:pt x="1740" y="1437"/>
                  </a:cubicBezTo>
                  <a:cubicBezTo>
                    <a:pt x="1740" y="1056"/>
                    <a:pt x="1772" y="771"/>
                    <a:pt x="1837" y="581"/>
                  </a:cubicBezTo>
                  <a:cubicBezTo>
                    <a:pt x="1901" y="392"/>
                    <a:pt x="1997" y="297"/>
                    <a:pt x="2125" y="297"/>
                  </a:cubicBezTo>
                  <a:close/>
                  <a:moveTo>
                    <a:pt x="3726" y="297"/>
                  </a:moveTo>
                  <a:cubicBezTo>
                    <a:pt x="3854" y="297"/>
                    <a:pt x="3951" y="392"/>
                    <a:pt x="4015" y="581"/>
                  </a:cubicBezTo>
                  <a:cubicBezTo>
                    <a:pt x="4079" y="771"/>
                    <a:pt x="4112" y="1056"/>
                    <a:pt x="4112" y="1437"/>
                  </a:cubicBezTo>
                  <a:cubicBezTo>
                    <a:pt x="4112" y="1816"/>
                    <a:pt x="4079" y="2100"/>
                    <a:pt x="4015" y="2290"/>
                  </a:cubicBezTo>
                  <a:cubicBezTo>
                    <a:pt x="3951" y="2480"/>
                    <a:pt x="3854" y="2575"/>
                    <a:pt x="3726" y="2575"/>
                  </a:cubicBezTo>
                  <a:cubicBezTo>
                    <a:pt x="3598" y="2575"/>
                    <a:pt x="3502" y="2480"/>
                    <a:pt x="3438" y="2290"/>
                  </a:cubicBezTo>
                  <a:cubicBezTo>
                    <a:pt x="3373" y="2100"/>
                    <a:pt x="3341" y="1816"/>
                    <a:pt x="3341" y="1437"/>
                  </a:cubicBezTo>
                  <a:cubicBezTo>
                    <a:pt x="3341" y="1056"/>
                    <a:pt x="3373" y="771"/>
                    <a:pt x="3438" y="581"/>
                  </a:cubicBezTo>
                  <a:cubicBezTo>
                    <a:pt x="3502" y="392"/>
                    <a:pt x="3598" y="297"/>
                    <a:pt x="3726" y="297"/>
                  </a:cubicBezTo>
                  <a:close/>
                  <a:moveTo>
                    <a:pt x="439" y="50"/>
                  </a:moveTo>
                  <a:lnTo>
                    <a:pt x="0" y="184"/>
                  </a:lnTo>
                  <a:lnTo>
                    <a:pt x="0" y="525"/>
                  </a:lnTo>
                  <a:lnTo>
                    <a:pt x="441" y="391"/>
                  </a:lnTo>
                  <a:lnTo>
                    <a:pt x="441" y="2502"/>
                  </a:lnTo>
                  <a:lnTo>
                    <a:pt x="36" y="2502"/>
                  </a:lnTo>
                  <a:lnTo>
                    <a:pt x="36" y="2817"/>
                  </a:lnTo>
                  <a:lnTo>
                    <a:pt x="1093" y="2817"/>
                  </a:lnTo>
                  <a:lnTo>
                    <a:pt x="1093" y="2502"/>
                  </a:lnTo>
                  <a:lnTo>
                    <a:pt x="687" y="2502"/>
                  </a:lnTo>
                  <a:lnTo>
                    <a:pt x="687" y="50"/>
                  </a:lnTo>
                  <a:close/>
                  <a:moveTo>
                    <a:pt x="2125" y="0"/>
                  </a:moveTo>
                  <a:cubicBezTo>
                    <a:pt x="1919" y="0"/>
                    <a:pt x="1762" y="123"/>
                    <a:pt x="1654" y="368"/>
                  </a:cubicBezTo>
                  <a:cubicBezTo>
                    <a:pt x="1545" y="613"/>
                    <a:pt x="1491" y="970"/>
                    <a:pt x="1491" y="1437"/>
                  </a:cubicBezTo>
                  <a:cubicBezTo>
                    <a:pt x="1491" y="1902"/>
                    <a:pt x="1545" y="2258"/>
                    <a:pt x="1654" y="2503"/>
                  </a:cubicBezTo>
                  <a:cubicBezTo>
                    <a:pt x="1762" y="2749"/>
                    <a:pt x="1919" y="2871"/>
                    <a:pt x="2125" y="2871"/>
                  </a:cubicBezTo>
                  <a:cubicBezTo>
                    <a:pt x="2330" y="2871"/>
                    <a:pt x="2487" y="2749"/>
                    <a:pt x="2596" y="2503"/>
                  </a:cubicBezTo>
                  <a:cubicBezTo>
                    <a:pt x="2705" y="2258"/>
                    <a:pt x="2759" y="1902"/>
                    <a:pt x="2759" y="1437"/>
                  </a:cubicBezTo>
                  <a:cubicBezTo>
                    <a:pt x="2759" y="970"/>
                    <a:pt x="2705" y="613"/>
                    <a:pt x="2596" y="368"/>
                  </a:cubicBezTo>
                  <a:cubicBezTo>
                    <a:pt x="2487" y="123"/>
                    <a:pt x="2330" y="0"/>
                    <a:pt x="2125" y="0"/>
                  </a:cubicBezTo>
                  <a:close/>
                  <a:moveTo>
                    <a:pt x="3726" y="0"/>
                  </a:moveTo>
                  <a:cubicBezTo>
                    <a:pt x="3520" y="0"/>
                    <a:pt x="3363" y="123"/>
                    <a:pt x="3255" y="368"/>
                  </a:cubicBezTo>
                  <a:cubicBezTo>
                    <a:pt x="3146" y="613"/>
                    <a:pt x="3092" y="970"/>
                    <a:pt x="3092" y="1437"/>
                  </a:cubicBezTo>
                  <a:cubicBezTo>
                    <a:pt x="3092" y="1902"/>
                    <a:pt x="3146" y="2258"/>
                    <a:pt x="3255" y="2503"/>
                  </a:cubicBezTo>
                  <a:cubicBezTo>
                    <a:pt x="3363" y="2749"/>
                    <a:pt x="3520" y="2871"/>
                    <a:pt x="3726" y="2871"/>
                  </a:cubicBezTo>
                  <a:cubicBezTo>
                    <a:pt x="3931" y="2871"/>
                    <a:pt x="4088" y="2749"/>
                    <a:pt x="4197" y="2503"/>
                  </a:cubicBezTo>
                  <a:cubicBezTo>
                    <a:pt x="4306" y="2258"/>
                    <a:pt x="4360" y="1902"/>
                    <a:pt x="4360" y="1437"/>
                  </a:cubicBezTo>
                  <a:cubicBezTo>
                    <a:pt x="4360" y="970"/>
                    <a:pt x="4306" y="613"/>
                    <a:pt x="4197" y="368"/>
                  </a:cubicBezTo>
                  <a:cubicBezTo>
                    <a:pt x="4088" y="123"/>
                    <a:pt x="3931" y="0"/>
                    <a:pt x="3726" y="0"/>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043" name="Shape 1043"/>
            <p:cNvSpPr/>
            <p:nvPr/>
          </p:nvSpPr>
          <p:spPr>
            <a:xfrm>
              <a:off x="200450" y="484300"/>
              <a:ext cx="109000" cy="71800"/>
            </a:xfrm>
            <a:custGeom>
              <a:avLst/>
              <a:gdLst/>
              <a:ahLst/>
              <a:cxnLst/>
              <a:rect l="0" t="0" r="0" b="0"/>
              <a:pathLst>
                <a:path w="4360" h="2872" extrusionOk="0">
                  <a:moveTo>
                    <a:pt x="3726" y="297"/>
                  </a:moveTo>
                  <a:cubicBezTo>
                    <a:pt x="3854" y="297"/>
                    <a:pt x="3951" y="392"/>
                    <a:pt x="4015" y="582"/>
                  </a:cubicBezTo>
                  <a:cubicBezTo>
                    <a:pt x="4079" y="771"/>
                    <a:pt x="4112" y="1056"/>
                    <a:pt x="4112" y="1437"/>
                  </a:cubicBezTo>
                  <a:cubicBezTo>
                    <a:pt x="4112" y="1816"/>
                    <a:pt x="4079" y="2101"/>
                    <a:pt x="4015" y="2290"/>
                  </a:cubicBezTo>
                  <a:cubicBezTo>
                    <a:pt x="3951" y="2480"/>
                    <a:pt x="3854" y="2575"/>
                    <a:pt x="3726" y="2575"/>
                  </a:cubicBezTo>
                  <a:cubicBezTo>
                    <a:pt x="3598" y="2575"/>
                    <a:pt x="3502" y="2480"/>
                    <a:pt x="3438" y="2290"/>
                  </a:cubicBezTo>
                  <a:cubicBezTo>
                    <a:pt x="3373" y="2101"/>
                    <a:pt x="3341" y="1816"/>
                    <a:pt x="3341" y="1437"/>
                  </a:cubicBezTo>
                  <a:cubicBezTo>
                    <a:pt x="3341" y="1056"/>
                    <a:pt x="3373" y="771"/>
                    <a:pt x="3438" y="582"/>
                  </a:cubicBezTo>
                  <a:cubicBezTo>
                    <a:pt x="3502" y="392"/>
                    <a:pt x="3598" y="297"/>
                    <a:pt x="3726" y="297"/>
                  </a:cubicBezTo>
                  <a:close/>
                  <a:moveTo>
                    <a:pt x="439" y="51"/>
                  </a:moveTo>
                  <a:lnTo>
                    <a:pt x="0" y="184"/>
                  </a:lnTo>
                  <a:lnTo>
                    <a:pt x="0" y="525"/>
                  </a:lnTo>
                  <a:lnTo>
                    <a:pt x="441" y="392"/>
                  </a:lnTo>
                  <a:lnTo>
                    <a:pt x="441" y="2503"/>
                  </a:lnTo>
                  <a:lnTo>
                    <a:pt x="36" y="2503"/>
                  </a:lnTo>
                  <a:lnTo>
                    <a:pt x="36" y="2818"/>
                  </a:lnTo>
                  <a:lnTo>
                    <a:pt x="1093" y="2818"/>
                  </a:lnTo>
                  <a:lnTo>
                    <a:pt x="1093" y="2503"/>
                  </a:lnTo>
                  <a:lnTo>
                    <a:pt x="687" y="2503"/>
                  </a:lnTo>
                  <a:lnTo>
                    <a:pt x="687" y="51"/>
                  </a:lnTo>
                  <a:close/>
                  <a:moveTo>
                    <a:pt x="2040" y="0"/>
                  </a:moveTo>
                  <a:cubicBezTo>
                    <a:pt x="1968" y="0"/>
                    <a:pt x="1889" y="16"/>
                    <a:pt x="1802" y="47"/>
                  </a:cubicBezTo>
                  <a:cubicBezTo>
                    <a:pt x="1715" y="78"/>
                    <a:pt x="1621" y="123"/>
                    <a:pt x="1522" y="184"/>
                  </a:cubicBezTo>
                  <a:lnTo>
                    <a:pt x="1522" y="562"/>
                  </a:lnTo>
                  <a:cubicBezTo>
                    <a:pt x="1620" y="479"/>
                    <a:pt x="1712" y="418"/>
                    <a:pt x="1799" y="377"/>
                  </a:cubicBezTo>
                  <a:cubicBezTo>
                    <a:pt x="1885" y="336"/>
                    <a:pt x="1967" y="316"/>
                    <a:pt x="2045" y="316"/>
                  </a:cubicBezTo>
                  <a:cubicBezTo>
                    <a:pt x="2155" y="316"/>
                    <a:pt x="2244" y="362"/>
                    <a:pt x="2312" y="455"/>
                  </a:cubicBezTo>
                  <a:cubicBezTo>
                    <a:pt x="2381" y="547"/>
                    <a:pt x="2415" y="667"/>
                    <a:pt x="2415" y="814"/>
                  </a:cubicBezTo>
                  <a:cubicBezTo>
                    <a:pt x="2415" y="904"/>
                    <a:pt x="2399" y="996"/>
                    <a:pt x="2367" y="1089"/>
                  </a:cubicBezTo>
                  <a:cubicBezTo>
                    <a:pt x="2336" y="1183"/>
                    <a:pt x="2280" y="1297"/>
                    <a:pt x="2201" y="1431"/>
                  </a:cubicBezTo>
                  <a:cubicBezTo>
                    <a:pt x="2159" y="1503"/>
                    <a:pt x="2057" y="1663"/>
                    <a:pt x="1894" y="1911"/>
                  </a:cubicBezTo>
                  <a:cubicBezTo>
                    <a:pt x="1732" y="2158"/>
                    <a:pt x="1603" y="2356"/>
                    <a:pt x="1509" y="2503"/>
                  </a:cubicBezTo>
                  <a:lnTo>
                    <a:pt x="1509" y="2818"/>
                  </a:lnTo>
                  <a:lnTo>
                    <a:pt x="2674" y="2818"/>
                  </a:lnTo>
                  <a:lnTo>
                    <a:pt x="2674" y="2503"/>
                  </a:lnTo>
                  <a:lnTo>
                    <a:pt x="1808" y="2503"/>
                  </a:lnTo>
                  <a:cubicBezTo>
                    <a:pt x="2008" y="2195"/>
                    <a:pt x="2163" y="1956"/>
                    <a:pt x="2272" y="1784"/>
                  </a:cubicBezTo>
                  <a:cubicBezTo>
                    <a:pt x="2382" y="1613"/>
                    <a:pt x="2447" y="1510"/>
                    <a:pt x="2468" y="1474"/>
                  </a:cubicBezTo>
                  <a:cubicBezTo>
                    <a:pt x="2542" y="1336"/>
                    <a:pt x="2594" y="1215"/>
                    <a:pt x="2622" y="1114"/>
                  </a:cubicBezTo>
                  <a:cubicBezTo>
                    <a:pt x="2650" y="1012"/>
                    <a:pt x="2664" y="904"/>
                    <a:pt x="2664" y="790"/>
                  </a:cubicBezTo>
                  <a:cubicBezTo>
                    <a:pt x="2664" y="550"/>
                    <a:pt x="2608" y="359"/>
                    <a:pt x="2495" y="215"/>
                  </a:cubicBezTo>
                  <a:cubicBezTo>
                    <a:pt x="2382" y="72"/>
                    <a:pt x="2230" y="0"/>
                    <a:pt x="2040" y="0"/>
                  </a:cubicBezTo>
                  <a:close/>
                  <a:moveTo>
                    <a:pt x="3726" y="0"/>
                  </a:moveTo>
                  <a:cubicBezTo>
                    <a:pt x="3520" y="0"/>
                    <a:pt x="3363" y="123"/>
                    <a:pt x="3255" y="368"/>
                  </a:cubicBezTo>
                  <a:cubicBezTo>
                    <a:pt x="3146" y="614"/>
                    <a:pt x="3092" y="970"/>
                    <a:pt x="3092" y="1437"/>
                  </a:cubicBezTo>
                  <a:cubicBezTo>
                    <a:pt x="3092" y="1903"/>
                    <a:pt x="3146" y="2258"/>
                    <a:pt x="3255" y="2504"/>
                  </a:cubicBezTo>
                  <a:cubicBezTo>
                    <a:pt x="3363" y="2749"/>
                    <a:pt x="3520" y="2872"/>
                    <a:pt x="3726" y="2872"/>
                  </a:cubicBezTo>
                  <a:cubicBezTo>
                    <a:pt x="3931" y="2872"/>
                    <a:pt x="4088" y="2749"/>
                    <a:pt x="4197" y="2504"/>
                  </a:cubicBezTo>
                  <a:cubicBezTo>
                    <a:pt x="4306" y="2258"/>
                    <a:pt x="4360" y="1903"/>
                    <a:pt x="4360" y="1437"/>
                  </a:cubicBezTo>
                  <a:cubicBezTo>
                    <a:pt x="4360" y="970"/>
                    <a:pt x="4306" y="614"/>
                    <a:pt x="4197" y="368"/>
                  </a:cubicBezTo>
                  <a:cubicBezTo>
                    <a:pt x="4088" y="123"/>
                    <a:pt x="3931" y="0"/>
                    <a:pt x="3726" y="0"/>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044" name="Shape 1044"/>
            <p:cNvSpPr/>
            <p:nvPr/>
          </p:nvSpPr>
          <p:spPr>
            <a:xfrm>
              <a:off x="200450" y="155825"/>
              <a:ext cx="109000" cy="71800"/>
            </a:xfrm>
            <a:custGeom>
              <a:avLst/>
              <a:gdLst/>
              <a:ahLst/>
              <a:cxnLst/>
              <a:rect l="0" t="0" r="0" b="0"/>
              <a:pathLst>
                <a:path w="4360" h="2872" extrusionOk="0">
                  <a:moveTo>
                    <a:pt x="2276" y="377"/>
                  </a:moveTo>
                  <a:lnTo>
                    <a:pt x="2276" y="1854"/>
                  </a:lnTo>
                  <a:lnTo>
                    <a:pt x="1649" y="1854"/>
                  </a:lnTo>
                  <a:lnTo>
                    <a:pt x="2276" y="377"/>
                  </a:lnTo>
                  <a:close/>
                  <a:moveTo>
                    <a:pt x="3726" y="297"/>
                  </a:moveTo>
                  <a:cubicBezTo>
                    <a:pt x="3854" y="297"/>
                    <a:pt x="3951" y="392"/>
                    <a:pt x="4015" y="582"/>
                  </a:cubicBezTo>
                  <a:cubicBezTo>
                    <a:pt x="4079" y="772"/>
                    <a:pt x="4112" y="1057"/>
                    <a:pt x="4112" y="1437"/>
                  </a:cubicBezTo>
                  <a:cubicBezTo>
                    <a:pt x="4112" y="1817"/>
                    <a:pt x="4079" y="2101"/>
                    <a:pt x="4015" y="2291"/>
                  </a:cubicBezTo>
                  <a:cubicBezTo>
                    <a:pt x="3951" y="2480"/>
                    <a:pt x="3854" y="2575"/>
                    <a:pt x="3726" y="2575"/>
                  </a:cubicBezTo>
                  <a:cubicBezTo>
                    <a:pt x="3598" y="2575"/>
                    <a:pt x="3502" y="2480"/>
                    <a:pt x="3438" y="2291"/>
                  </a:cubicBezTo>
                  <a:cubicBezTo>
                    <a:pt x="3373" y="2101"/>
                    <a:pt x="3341" y="1817"/>
                    <a:pt x="3341" y="1437"/>
                  </a:cubicBezTo>
                  <a:cubicBezTo>
                    <a:pt x="3341" y="1057"/>
                    <a:pt x="3373" y="772"/>
                    <a:pt x="3438" y="582"/>
                  </a:cubicBezTo>
                  <a:cubicBezTo>
                    <a:pt x="3502" y="392"/>
                    <a:pt x="3598" y="297"/>
                    <a:pt x="3726" y="297"/>
                  </a:cubicBezTo>
                  <a:close/>
                  <a:moveTo>
                    <a:pt x="439" y="51"/>
                  </a:moveTo>
                  <a:lnTo>
                    <a:pt x="0" y="184"/>
                  </a:lnTo>
                  <a:lnTo>
                    <a:pt x="0" y="525"/>
                  </a:lnTo>
                  <a:lnTo>
                    <a:pt x="441" y="392"/>
                  </a:lnTo>
                  <a:lnTo>
                    <a:pt x="441" y="2503"/>
                  </a:lnTo>
                  <a:lnTo>
                    <a:pt x="36" y="2503"/>
                  </a:lnTo>
                  <a:lnTo>
                    <a:pt x="36" y="2818"/>
                  </a:lnTo>
                  <a:lnTo>
                    <a:pt x="1093" y="2818"/>
                  </a:lnTo>
                  <a:lnTo>
                    <a:pt x="1093" y="2503"/>
                  </a:lnTo>
                  <a:lnTo>
                    <a:pt x="687" y="2503"/>
                  </a:lnTo>
                  <a:lnTo>
                    <a:pt x="687" y="51"/>
                  </a:lnTo>
                  <a:close/>
                  <a:moveTo>
                    <a:pt x="2211" y="51"/>
                  </a:moveTo>
                  <a:lnTo>
                    <a:pt x="1448" y="1804"/>
                  </a:lnTo>
                  <a:lnTo>
                    <a:pt x="1448" y="2166"/>
                  </a:lnTo>
                  <a:lnTo>
                    <a:pt x="2276" y="2166"/>
                  </a:lnTo>
                  <a:lnTo>
                    <a:pt x="2276" y="2818"/>
                  </a:lnTo>
                  <a:lnTo>
                    <a:pt x="2523" y="2818"/>
                  </a:lnTo>
                  <a:lnTo>
                    <a:pt x="2523" y="2166"/>
                  </a:lnTo>
                  <a:lnTo>
                    <a:pt x="2785" y="2166"/>
                  </a:lnTo>
                  <a:lnTo>
                    <a:pt x="2785" y="1854"/>
                  </a:lnTo>
                  <a:lnTo>
                    <a:pt x="2523" y="1854"/>
                  </a:lnTo>
                  <a:lnTo>
                    <a:pt x="2523" y="51"/>
                  </a:lnTo>
                  <a:close/>
                  <a:moveTo>
                    <a:pt x="3726" y="1"/>
                  </a:moveTo>
                  <a:cubicBezTo>
                    <a:pt x="3520" y="1"/>
                    <a:pt x="3363" y="123"/>
                    <a:pt x="3255" y="369"/>
                  </a:cubicBezTo>
                  <a:cubicBezTo>
                    <a:pt x="3146" y="614"/>
                    <a:pt x="3092" y="970"/>
                    <a:pt x="3092" y="1437"/>
                  </a:cubicBezTo>
                  <a:cubicBezTo>
                    <a:pt x="3092" y="1903"/>
                    <a:pt x="3146" y="2259"/>
                    <a:pt x="3255" y="2504"/>
                  </a:cubicBezTo>
                  <a:cubicBezTo>
                    <a:pt x="3363" y="2749"/>
                    <a:pt x="3520" y="2872"/>
                    <a:pt x="3726" y="2872"/>
                  </a:cubicBezTo>
                  <a:cubicBezTo>
                    <a:pt x="3931" y="2872"/>
                    <a:pt x="4088" y="2749"/>
                    <a:pt x="4197" y="2504"/>
                  </a:cubicBezTo>
                  <a:cubicBezTo>
                    <a:pt x="4306" y="2259"/>
                    <a:pt x="4360" y="1903"/>
                    <a:pt x="4360" y="1437"/>
                  </a:cubicBezTo>
                  <a:cubicBezTo>
                    <a:pt x="4360" y="970"/>
                    <a:pt x="4306" y="614"/>
                    <a:pt x="4197" y="369"/>
                  </a:cubicBezTo>
                  <a:cubicBezTo>
                    <a:pt x="4088" y="123"/>
                    <a:pt x="3931" y="1"/>
                    <a:pt x="3726" y="1"/>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045" name="Shape 1045"/>
            <p:cNvSpPr/>
            <p:nvPr/>
          </p:nvSpPr>
          <p:spPr>
            <a:xfrm>
              <a:off x="333175" y="2586500"/>
              <a:ext cx="31725" cy="71800"/>
            </a:xfrm>
            <a:custGeom>
              <a:avLst/>
              <a:gdLst/>
              <a:ahLst/>
              <a:cxnLst/>
              <a:rect l="0" t="0" r="0" b="0"/>
              <a:pathLst>
                <a:path w="1269" h="2872" extrusionOk="0">
                  <a:moveTo>
                    <a:pt x="634" y="297"/>
                  </a:moveTo>
                  <a:cubicBezTo>
                    <a:pt x="763" y="297"/>
                    <a:pt x="859" y="391"/>
                    <a:pt x="924" y="581"/>
                  </a:cubicBezTo>
                  <a:cubicBezTo>
                    <a:pt x="988" y="771"/>
                    <a:pt x="1020" y="1056"/>
                    <a:pt x="1020" y="1437"/>
                  </a:cubicBezTo>
                  <a:cubicBezTo>
                    <a:pt x="1020" y="1816"/>
                    <a:pt x="988" y="2100"/>
                    <a:pt x="924" y="2290"/>
                  </a:cubicBezTo>
                  <a:cubicBezTo>
                    <a:pt x="859" y="2480"/>
                    <a:pt x="763" y="2575"/>
                    <a:pt x="634" y="2575"/>
                  </a:cubicBezTo>
                  <a:cubicBezTo>
                    <a:pt x="506" y="2575"/>
                    <a:pt x="410" y="2480"/>
                    <a:pt x="346" y="2290"/>
                  </a:cubicBezTo>
                  <a:cubicBezTo>
                    <a:pt x="282" y="2100"/>
                    <a:pt x="250" y="1816"/>
                    <a:pt x="250" y="1437"/>
                  </a:cubicBezTo>
                  <a:cubicBezTo>
                    <a:pt x="250" y="1056"/>
                    <a:pt x="282" y="771"/>
                    <a:pt x="346" y="581"/>
                  </a:cubicBezTo>
                  <a:cubicBezTo>
                    <a:pt x="410" y="391"/>
                    <a:pt x="506" y="297"/>
                    <a:pt x="634" y="297"/>
                  </a:cubicBezTo>
                  <a:close/>
                  <a:moveTo>
                    <a:pt x="634" y="0"/>
                  </a:moveTo>
                  <a:cubicBezTo>
                    <a:pt x="429" y="0"/>
                    <a:pt x="272" y="123"/>
                    <a:pt x="163" y="368"/>
                  </a:cubicBezTo>
                  <a:cubicBezTo>
                    <a:pt x="54" y="613"/>
                    <a:pt x="0" y="969"/>
                    <a:pt x="0" y="1437"/>
                  </a:cubicBezTo>
                  <a:cubicBezTo>
                    <a:pt x="0" y="1902"/>
                    <a:pt x="54" y="2258"/>
                    <a:pt x="163" y="2503"/>
                  </a:cubicBezTo>
                  <a:cubicBezTo>
                    <a:pt x="272" y="2748"/>
                    <a:pt x="429" y="2871"/>
                    <a:pt x="634" y="2871"/>
                  </a:cubicBezTo>
                  <a:cubicBezTo>
                    <a:pt x="840" y="2871"/>
                    <a:pt x="997" y="2748"/>
                    <a:pt x="1105" y="2503"/>
                  </a:cubicBezTo>
                  <a:cubicBezTo>
                    <a:pt x="1214" y="2258"/>
                    <a:pt x="1268" y="1902"/>
                    <a:pt x="1268" y="1437"/>
                  </a:cubicBezTo>
                  <a:cubicBezTo>
                    <a:pt x="1268" y="969"/>
                    <a:pt x="1214" y="613"/>
                    <a:pt x="1105" y="368"/>
                  </a:cubicBezTo>
                  <a:cubicBezTo>
                    <a:pt x="997" y="123"/>
                    <a:pt x="840" y="0"/>
                    <a:pt x="634" y="0"/>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046" name="Shape 1046"/>
            <p:cNvSpPr/>
            <p:nvPr/>
          </p:nvSpPr>
          <p:spPr>
            <a:xfrm>
              <a:off x="841950" y="2587750"/>
              <a:ext cx="29675" cy="70550"/>
            </a:xfrm>
            <a:custGeom>
              <a:avLst/>
              <a:gdLst/>
              <a:ahLst/>
              <a:cxnLst/>
              <a:rect l="0" t="0" r="0" b="0"/>
              <a:pathLst>
                <a:path w="1187" h="2822" extrusionOk="0">
                  <a:moveTo>
                    <a:pt x="77" y="0"/>
                  </a:moveTo>
                  <a:lnTo>
                    <a:pt x="77" y="1390"/>
                  </a:lnTo>
                  <a:cubicBezTo>
                    <a:pt x="146" y="1343"/>
                    <a:pt x="214" y="1309"/>
                    <a:pt x="280" y="1286"/>
                  </a:cubicBezTo>
                  <a:cubicBezTo>
                    <a:pt x="345" y="1264"/>
                    <a:pt x="412" y="1253"/>
                    <a:pt x="478" y="1253"/>
                  </a:cubicBezTo>
                  <a:cubicBezTo>
                    <a:pt x="620" y="1253"/>
                    <a:pt x="732" y="1309"/>
                    <a:pt x="815" y="1422"/>
                  </a:cubicBezTo>
                  <a:cubicBezTo>
                    <a:pt x="897" y="1534"/>
                    <a:pt x="939" y="1687"/>
                    <a:pt x="939" y="1880"/>
                  </a:cubicBezTo>
                  <a:cubicBezTo>
                    <a:pt x="939" y="2072"/>
                    <a:pt x="897" y="2225"/>
                    <a:pt x="815" y="2337"/>
                  </a:cubicBezTo>
                  <a:cubicBezTo>
                    <a:pt x="732" y="2450"/>
                    <a:pt x="620" y="2506"/>
                    <a:pt x="478" y="2506"/>
                  </a:cubicBezTo>
                  <a:cubicBezTo>
                    <a:pt x="390" y="2506"/>
                    <a:pt x="307" y="2491"/>
                    <a:pt x="229" y="2462"/>
                  </a:cubicBezTo>
                  <a:cubicBezTo>
                    <a:pt x="150" y="2432"/>
                    <a:pt x="74" y="2387"/>
                    <a:pt x="0" y="2326"/>
                  </a:cubicBezTo>
                  <a:lnTo>
                    <a:pt x="0" y="2703"/>
                  </a:lnTo>
                  <a:cubicBezTo>
                    <a:pt x="85" y="2742"/>
                    <a:pt x="168" y="2772"/>
                    <a:pt x="248" y="2791"/>
                  </a:cubicBezTo>
                  <a:cubicBezTo>
                    <a:pt x="327" y="2811"/>
                    <a:pt x="406" y="2821"/>
                    <a:pt x="483" y="2821"/>
                  </a:cubicBezTo>
                  <a:cubicBezTo>
                    <a:pt x="707" y="2821"/>
                    <a:pt x="880" y="2739"/>
                    <a:pt x="1003" y="2574"/>
                  </a:cubicBezTo>
                  <a:cubicBezTo>
                    <a:pt x="1125" y="2409"/>
                    <a:pt x="1187" y="2177"/>
                    <a:pt x="1187" y="1880"/>
                  </a:cubicBezTo>
                  <a:cubicBezTo>
                    <a:pt x="1187" y="1590"/>
                    <a:pt x="1127" y="1361"/>
                    <a:pt x="1008" y="1192"/>
                  </a:cubicBezTo>
                  <a:cubicBezTo>
                    <a:pt x="888" y="1023"/>
                    <a:pt x="726" y="938"/>
                    <a:pt x="521" y="938"/>
                  </a:cubicBezTo>
                  <a:cubicBezTo>
                    <a:pt x="485" y="938"/>
                    <a:pt x="449" y="943"/>
                    <a:pt x="413" y="952"/>
                  </a:cubicBezTo>
                  <a:cubicBezTo>
                    <a:pt x="377" y="961"/>
                    <a:pt x="341" y="975"/>
                    <a:pt x="305" y="994"/>
                  </a:cubicBezTo>
                  <a:lnTo>
                    <a:pt x="305" y="315"/>
                  </a:lnTo>
                  <a:lnTo>
                    <a:pt x="1052" y="315"/>
                  </a:lnTo>
                  <a:lnTo>
                    <a:pt x="1052" y="0"/>
                  </a:ln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047" name="Shape 1047"/>
            <p:cNvSpPr/>
            <p:nvPr/>
          </p:nvSpPr>
          <p:spPr>
            <a:xfrm>
              <a:off x="1332700" y="2586500"/>
              <a:ext cx="69000" cy="71800"/>
            </a:xfrm>
            <a:custGeom>
              <a:avLst/>
              <a:gdLst/>
              <a:ahLst/>
              <a:cxnLst/>
              <a:rect l="0" t="0" r="0" b="0"/>
              <a:pathLst>
                <a:path w="2760" h="2872" extrusionOk="0">
                  <a:moveTo>
                    <a:pt x="2125" y="297"/>
                  </a:moveTo>
                  <a:cubicBezTo>
                    <a:pt x="2254" y="297"/>
                    <a:pt x="2350" y="391"/>
                    <a:pt x="2414" y="581"/>
                  </a:cubicBezTo>
                  <a:cubicBezTo>
                    <a:pt x="2479" y="771"/>
                    <a:pt x="2511" y="1056"/>
                    <a:pt x="2511" y="1437"/>
                  </a:cubicBezTo>
                  <a:cubicBezTo>
                    <a:pt x="2511" y="1816"/>
                    <a:pt x="2479" y="2100"/>
                    <a:pt x="2414" y="2290"/>
                  </a:cubicBezTo>
                  <a:cubicBezTo>
                    <a:pt x="2350" y="2480"/>
                    <a:pt x="2254" y="2575"/>
                    <a:pt x="2125" y="2575"/>
                  </a:cubicBezTo>
                  <a:cubicBezTo>
                    <a:pt x="1997" y="2575"/>
                    <a:pt x="1901" y="2480"/>
                    <a:pt x="1837" y="2290"/>
                  </a:cubicBezTo>
                  <a:cubicBezTo>
                    <a:pt x="1773" y="2100"/>
                    <a:pt x="1741" y="1816"/>
                    <a:pt x="1741" y="1437"/>
                  </a:cubicBezTo>
                  <a:cubicBezTo>
                    <a:pt x="1741" y="1056"/>
                    <a:pt x="1773" y="771"/>
                    <a:pt x="1837" y="581"/>
                  </a:cubicBezTo>
                  <a:cubicBezTo>
                    <a:pt x="1901" y="391"/>
                    <a:pt x="1997" y="297"/>
                    <a:pt x="2125" y="297"/>
                  </a:cubicBezTo>
                  <a:close/>
                  <a:moveTo>
                    <a:pt x="439" y="50"/>
                  </a:moveTo>
                  <a:lnTo>
                    <a:pt x="1" y="184"/>
                  </a:lnTo>
                  <a:lnTo>
                    <a:pt x="1" y="525"/>
                  </a:lnTo>
                  <a:lnTo>
                    <a:pt x="442" y="391"/>
                  </a:lnTo>
                  <a:lnTo>
                    <a:pt x="442" y="2502"/>
                  </a:lnTo>
                  <a:lnTo>
                    <a:pt x="36" y="2502"/>
                  </a:lnTo>
                  <a:lnTo>
                    <a:pt x="36" y="2817"/>
                  </a:lnTo>
                  <a:lnTo>
                    <a:pt x="1093" y="2817"/>
                  </a:lnTo>
                  <a:lnTo>
                    <a:pt x="1093" y="2502"/>
                  </a:lnTo>
                  <a:lnTo>
                    <a:pt x="688" y="2502"/>
                  </a:lnTo>
                  <a:lnTo>
                    <a:pt x="688" y="50"/>
                  </a:lnTo>
                  <a:close/>
                  <a:moveTo>
                    <a:pt x="2125" y="0"/>
                  </a:moveTo>
                  <a:cubicBezTo>
                    <a:pt x="1920" y="0"/>
                    <a:pt x="1762" y="123"/>
                    <a:pt x="1654" y="368"/>
                  </a:cubicBezTo>
                  <a:cubicBezTo>
                    <a:pt x="1545" y="613"/>
                    <a:pt x="1491" y="969"/>
                    <a:pt x="1491" y="1437"/>
                  </a:cubicBezTo>
                  <a:cubicBezTo>
                    <a:pt x="1491" y="1902"/>
                    <a:pt x="1545" y="2258"/>
                    <a:pt x="1654" y="2503"/>
                  </a:cubicBezTo>
                  <a:cubicBezTo>
                    <a:pt x="1762" y="2748"/>
                    <a:pt x="1920" y="2871"/>
                    <a:pt x="2125" y="2871"/>
                  </a:cubicBezTo>
                  <a:cubicBezTo>
                    <a:pt x="2331" y="2871"/>
                    <a:pt x="2488" y="2748"/>
                    <a:pt x="2596" y="2503"/>
                  </a:cubicBezTo>
                  <a:cubicBezTo>
                    <a:pt x="2705" y="2258"/>
                    <a:pt x="2759" y="1902"/>
                    <a:pt x="2759" y="1437"/>
                  </a:cubicBezTo>
                  <a:cubicBezTo>
                    <a:pt x="2759" y="969"/>
                    <a:pt x="2705" y="613"/>
                    <a:pt x="2596" y="368"/>
                  </a:cubicBezTo>
                  <a:cubicBezTo>
                    <a:pt x="2488" y="123"/>
                    <a:pt x="2331" y="0"/>
                    <a:pt x="2125" y="0"/>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048" name="Shape 1048"/>
            <p:cNvSpPr/>
            <p:nvPr/>
          </p:nvSpPr>
          <p:spPr>
            <a:xfrm>
              <a:off x="1835925" y="2587750"/>
              <a:ext cx="67675" cy="70550"/>
            </a:xfrm>
            <a:custGeom>
              <a:avLst/>
              <a:gdLst/>
              <a:ahLst/>
              <a:cxnLst/>
              <a:rect l="0" t="0" r="0" b="0"/>
              <a:pathLst>
                <a:path w="2707" h="2822" extrusionOk="0">
                  <a:moveTo>
                    <a:pt x="439" y="0"/>
                  </a:moveTo>
                  <a:lnTo>
                    <a:pt x="1" y="134"/>
                  </a:lnTo>
                  <a:lnTo>
                    <a:pt x="1" y="475"/>
                  </a:lnTo>
                  <a:lnTo>
                    <a:pt x="442" y="341"/>
                  </a:lnTo>
                  <a:lnTo>
                    <a:pt x="442" y="2452"/>
                  </a:lnTo>
                  <a:lnTo>
                    <a:pt x="36" y="2452"/>
                  </a:lnTo>
                  <a:lnTo>
                    <a:pt x="36" y="2767"/>
                  </a:lnTo>
                  <a:lnTo>
                    <a:pt x="1093" y="2767"/>
                  </a:lnTo>
                  <a:lnTo>
                    <a:pt x="1093" y="2452"/>
                  </a:lnTo>
                  <a:lnTo>
                    <a:pt x="688" y="2452"/>
                  </a:lnTo>
                  <a:lnTo>
                    <a:pt x="688" y="0"/>
                  </a:lnTo>
                  <a:close/>
                  <a:moveTo>
                    <a:pt x="1597" y="0"/>
                  </a:moveTo>
                  <a:lnTo>
                    <a:pt x="1597" y="1390"/>
                  </a:lnTo>
                  <a:cubicBezTo>
                    <a:pt x="1666" y="1343"/>
                    <a:pt x="1733" y="1309"/>
                    <a:pt x="1799" y="1286"/>
                  </a:cubicBezTo>
                  <a:cubicBezTo>
                    <a:pt x="1865" y="1264"/>
                    <a:pt x="1931" y="1253"/>
                    <a:pt x="1997" y="1253"/>
                  </a:cubicBezTo>
                  <a:cubicBezTo>
                    <a:pt x="2139" y="1253"/>
                    <a:pt x="2251" y="1309"/>
                    <a:pt x="2334" y="1422"/>
                  </a:cubicBezTo>
                  <a:cubicBezTo>
                    <a:pt x="2417" y="1534"/>
                    <a:pt x="2458" y="1687"/>
                    <a:pt x="2458" y="1880"/>
                  </a:cubicBezTo>
                  <a:cubicBezTo>
                    <a:pt x="2458" y="2072"/>
                    <a:pt x="2417" y="2225"/>
                    <a:pt x="2334" y="2337"/>
                  </a:cubicBezTo>
                  <a:cubicBezTo>
                    <a:pt x="2251" y="2450"/>
                    <a:pt x="2139" y="2506"/>
                    <a:pt x="1997" y="2506"/>
                  </a:cubicBezTo>
                  <a:cubicBezTo>
                    <a:pt x="1910" y="2506"/>
                    <a:pt x="1827" y="2491"/>
                    <a:pt x="1748" y="2462"/>
                  </a:cubicBezTo>
                  <a:cubicBezTo>
                    <a:pt x="1669" y="2432"/>
                    <a:pt x="1593" y="2387"/>
                    <a:pt x="1519" y="2326"/>
                  </a:cubicBezTo>
                  <a:lnTo>
                    <a:pt x="1519" y="2703"/>
                  </a:lnTo>
                  <a:cubicBezTo>
                    <a:pt x="1605" y="2742"/>
                    <a:pt x="1687" y="2772"/>
                    <a:pt x="1767" y="2791"/>
                  </a:cubicBezTo>
                  <a:cubicBezTo>
                    <a:pt x="1847" y="2811"/>
                    <a:pt x="1925" y="2821"/>
                    <a:pt x="2002" y="2821"/>
                  </a:cubicBezTo>
                  <a:cubicBezTo>
                    <a:pt x="2226" y="2821"/>
                    <a:pt x="2399" y="2739"/>
                    <a:pt x="2522" y="2574"/>
                  </a:cubicBezTo>
                  <a:cubicBezTo>
                    <a:pt x="2645" y="2409"/>
                    <a:pt x="2706" y="2177"/>
                    <a:pt x="2706" y="1880"/>
                  </a:cubicBezTo>
                  <a:cubicBezTo>
                    <a:pt x="2706" y="1590"/>
                    <a:pt x="2647" y="1361"/>
                    <a:pt x="2527" y="1192"/>
                  </a:cubicBezTo>
                  <a:cubicBezTo>
                    <a:pt x="2407" y="1023"/>
                    <a:pt x="2245" y="938"/>
                    <a:pt x="2040" y="938"/>
                  </a:cubicBezTo>
                  <a:cubicBezTo>
                    <a:pt x="2004" y="938"/>
                    <a:pt x="1968" y="943"/>
                    <a:pt x="1932" y="952"/>
                  </a:cubicBezTo>
                  <a:cubicBezTo>
                    <a:pt x="1896" y="961"/>
                    <a:pt x="1860" y="975"/>
                    <a:pt x="1824" y="994"/>
                  </a:cubicBezTo>
                  <a:lnTo>
                    <a:pt x="1824" y="315"/>
                  </a:lnTo>
                  <a:lnTo>
                    <a:pt x="2571" y="315"/>
                  </a:lnTo>
                  <a:lnTo>
                    <a:pt x="2571" y="0"/>
                  </a:ln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049" name="Shape 1049"/>
            <p:cNvSpPr/>
            <p:nvPr/>
          </p:nvSpPr>
          <p:spPr>
            <a:xfrm>
              <a:off x="2341700" y="2586500"/>
              <a:ext cx="71275" cy="71800"/>
            </a:xfrm>
            <a:custGeom>
              <a:avLst/>
              <a:gdLst/>
              <a:ahLst/>
              <a:cxnLst/>
              <a:rect l="0" t="0" r="0" b="0"/>
              <a:pathLst>
                <a:path w="2851" h="2872" extrusionOk="0">
                  <a:moveTo>
                    <a:pt x="2217" y="297"/>
                  </a:moveTo>
                  <a:cubicBezTo>
                    <a:pt x="2345" y="297"/>
                    <a:pt x="2442" y="391"/>
                    <a:pt x="2506" y="581"/>
                  </a:cubicBezTo>
                  <a:cubicBezTo>
                    <a:pt x="2570" y="771"/>
                    <a:pt x="2603" y="1056"/>
                    <a:pt x="2603" y="1437"/>
                  </a:cubicBezTo>
                  <a:cubicBezTo>
                    <a:pt x="2603" y="1816"/>
                    <a:pt x="2570" y="2100"/>
                    <a:pt x="2506" y="2290"/>
                  </a:cubicBezTo>
                  <a:cubicBezTo>
                    <a:pt x="2442" y="2480"/>
                    <a:pt x="2345" y="2575"/>
                    <a:pt x="2217" y="2575"/>
                  </a:cubicBezTo>
                  <a:cubicBezTo>
                    <a:pt x="2089" y="2575"/>
                    <a:pt x="1993" y="2480"/>
                    <a:pt x="1929" y="2290"/>
                  </a:cubicBezTo>
                  <a:cubicBezTo>
                    <a:pt x="1864" y="2100"/>
                    <a:pt x="1832" y="1816"/>
                    <a:pt x="1832" y="1437"/>
                  </a:cubicBezTo>
                  <a:cubicBezTo>
                    <a:pt x="1832" y="1056"/>
                    <a:pt x="1864" y="771"/>
                    <a:pt x="1929" y="581"/>
                  </a:cubicBezTo>
                  <a:cubicBezTo>
                    <a:pt x="1993" y="391"/>
                    <a:pt x="2089" y="297"/>
                    <a:pt x="2217" y="297"/>
                  </a:cubicBezTo>
                  <a:close/>
                  <a:moveTo>
                    <a:pt x="531" y="0"/>
                  </a:moveTo>
                  <a:cubicBezTo>
                    <a:pt x="459" y="0"/>
                    <a:pt x="379" y="16"/>
                    <a:pt x="293" y="46"/>
                  </a:cubicBezTo>
                  <a:cubicBezTo>
                    <a:pt x="206" y="77"/>
                    <a:pt x="112" y="123"/>
                    <a:pt x="12" y="184"/>
                  </a:cubicBezTo>
                  <a:lnTo>
                    <a:pt x="12" y="562"/>
                  </a:lnTo>
                  <a:cubicBezTo>
                    <a:pt x="111" y="479"/>
                    <a:pt x="203" y="417"/>
                    <a:pt x="290" y="376"/>
                  </a:cubicBezTo>
                  <a:cubicBezTo>
                    <a:pt x="376" y="336"/>
                    <a:pt x="458" y="315"/>
                    <a:pt x="536" y="315"/>
                  </a:cubicBezTo>
                  <a:cubicBezTo>
                    <a:pt x="646" y="315"/>
                    <a:pt x="735" y="361"/>
                    <a:pt x="803" y="454"/>
                  </a:cubicBezTo>
                  <a:cubicBezTo>
                    <a:pt x="872" y="547"/>
                    <a:pt x="906" y="667"/>
                    <a:pt x="906" y="814"/>
                  </a:cubicBezTo>
                  <a:cubicBezTo>
                    <a:pt x="906" y="904"/>
                    <a:pt x="890" y="996"/>
                    <a:pt x="858" y="1089"/>
                  </a:cubicBezTo>
                  <a:cubicBezTo>
                    <a:pt x="827" y="1182"/>
                    <a:pt x="771" y="1296"/>
                    <a:pt x="692" y="1431"/>
                  </a:cubicBezTo>
                  <a:cubicBezTo>
                    <a:pt x="650" y="1503"/>
                    <a:pt x="548" y="1662"/>
                    <a:pt x="385" y="1910"/>
                  </a:cubicBezTo>
                  <a:cubicBezTo>
                    <a:pt x="223" y="2158"/>
                    <a:pt x="94" y="2355"/>
                    <a:pt x="0" y="2502"/>
                  </a:cubicBezTo>
                  <a:lnTo>
                    <a:pt x="0" y="2817"/>
                  </a:lnTo>
                  <a:lnTo>
                    <a:pt x="1165" y="2817"/>
                  </a:lnTo>
                  <a:lnTo>
                    <a:pt x="1165" y="2502"/>
                  </a:lnTo>
                  <a:lnTo>
                    <a:pt x="299" y="2502"/>
                  </a:lnTo>
                  <a:cubicBezTo>
                    <a:pt x="499" y="2195"/>
                    <a:pt x="653" y="1955"/>
                    <a:pt x="763" y="1784"/>
                  </a:cubicBezTo>
                  <a:cubicBezTo>
                    <a:pt x="873" y="1613"/>
                    <a:pt x="938" y="1509"/>
                    <a:pt x="959" y="1474"/>
                  </a:cubicBezTo>
                  <a:cubicBezTo>
                    <a:pt x="1033" y="1335"/>
                    <a:pt x="1085" y="1215"/>
                    <a:pt x="1113" y="1113"/>
                  </a:cubicBezTo>
                  <a:cubicBezTo>
                    <a:pt x="1141" y="1011"/>
                    <a:pt x="1155" y="903"/>
                    <a:pt x="1155" y="790"/>
                  </a:cubicBezTo>
                  <a:cubicBezTo>
                    <a:pt x="1155" y="550"/>
                    <a:pt x="1099" y="358"/>
                    <a:pt x="986" y="215"/>
                  </a:cubicBezTo>
                  <a:cubicBezTo>
                    <a:pt x="873" y="72"/>
                    <a:pt x="721" y="0"/>
                    <a:pt x="531" y="0"/>
                  </a:cubicBezTo>
                  <a:close/>
                  <a:moveTo>
                    <a:pt x="2217" y="0"/>
                  </a:moveTo>
                  <a:cubicBezTo>
                    <a:pt x="2011" y="0"/>
                    <a:pt x="1854" y="123"/>
                    <a:pt x="1746" y="368"/>
                  </a:cubicBezTo>
                  <a:cubicBezTo>
                    <a:pt x="1637" y="613"/>
                    <a:pt x="1583" y="969"/>
                    <a:pt x="1583" y="1437"/>
                  </a:cubicBezTo>
                  <a:cubicBezTo>
                    <a:pt x="1583" y="1902"/>
                    <a:pt x="1637" y="2258"/>
                    <a:pt x="1746" y="2503"/>
                  </a:cubicBezTo>
                  <a:cubicBezTo>
                    <a:pt x="1854" y="2748"/>
                    <a:pt x="2011" y="2871"/>
                    <a:pt x="2217" y="2871"/>
                  </a:cubicBezTo>
                  <a:cubicBezTo>
                    <a:pt x="2422" y="2871"/>
                    <a:pt x="2579" y="2748"/>
                    <a:pt x="2688" y="2503"/>
                  </a:cubicBezTo>
                  <a:cubicBezTo>
                    <a:pt x="2796" y="2258"/>
                    <a:pt x="2851" y="1902"/>
                    <a:pt x="2851" y="1437"/>
                  </a:cubicBezTo>
                  <a:cubicBezTo>
                    <a:pt x="2851" y="969"/>
                    <a:pt x="2796" y="613"/>
                    <a:pt x="2688" y="368"/>
                  </a:cubicBezTo>
                  <a:cubicBezTo>
                    <a:pt x="2579" y="123"/>
                    <a:pt x="2422" y="0"/>
                    <a:pt x="2217" y="0"/>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050" name="Shape 1050"/>
            <p:cNvSpPr/>
            <p:nvPr/>
          </p:nvSpPr>
          <p:spPr>
            <a:xfrm>
              <a:off x="2849750" y="2586500"/>
              <a:ext cx="69975" cy="71800"/>
            </a:xfrm>
            <a:custGeom>
              <a:avLst/>
              <a:gdLst/>
              <a:ahLst/>
              <a:cxnLst/>
              <a:rect l="0" t="0" r="0" b="0"/>
              <a:pathLst>
                <a:path w="2799" h="2872" extrusionOk="0">
                  <a:moveTo>
                    <a:pt x="532" y="0"/>
                  </a:moveTo>
                  <a:cubicBezTo>
                    <a:pt x="459" y="0"/>
                    <a:pt x="380" y="16"/>
                    <a:pt x="293" y="46"/>
                  </a:cubicBezTo>
                  <a:cubicBezTo>
                    <a:pt x="206" y="77"/>
                    <a:pt x="113" y="123"/>
                    <a:pt x="13" y="184"/>
                  </a:cubicBezTo>
                  <a:lnTo>
                    <a:pt x="13" y="562"/>
                  </a:lnTo>
                  <a:cubicBezTo>
                    <a:pt x="111" y="479"/>
                    <a:pt x="204" y="417"/>
                    <a:pt x="290" y="376"/>
                  </a:cubicBezTo>
                  <a:cubicBezTo>
                    <a:pt x="377" y="336"/>
                    <a:pt x="459" y="315"/>
                    <a:pt x="536" y="315"/>
                  </a:cubicBezTo>
                  <a:cubicBezTo>
                    <a:pt x="646" y="315"/>
                    <a:pt x="735" y="361"/>
                    <a:pt x="804" y="454"/>
                  </a:cubicBezTo>
                  <a:cubicBezTo>
                    <a:pt x="872" y="547"/>
                    <a:pt x="906" y="667"/>
                    <a:pt x="906" y="814"/>
                  </a:cubicBezTo>
                  <a:cubicBezTo>
                    <a:pt x="906" y="904"/>
                    <a:pt x="891" y="996"/>
                    <a:pt x="859" y="1089"/>
                  </a:cubicBezTo>
                  <a:cubicBezTo>
                    <a:pt x="827" y="1182"/>
                    <a:pt x="772" y="1296"/>
                    <a:pt x="693" y="1431"/>
                  </a:cubicBezTo>
                  <a:cubicBezTo>
                    <a:pt x="651" y="1503"/>
                    <a:pt x="549" y="1662"/>
                    <a:pt x="386" y="1910"/>
                  </a:cubicBezTo>
                  <a:cubicBezTo>
                    <a:pt x="223" y="2158"/>
                    <a:pt x="95" y="2355"/>
                    <a:pt x="1" y="2502"/>
                  </a:cubicBezTo>
                  <a:lnTo>
                    <a:pt x="1" y="2817"/>
                  </a:lnTo>
                  <a:lnTo>
                    <a:pt x="1166" y="2817"/>
                  </a:lnTo>
                  <a:lnTo>
                    <a:pt x="1166" y="2502"/>
                  </a:lnTo>
                  <a:lnTo>
                    <a:pt x="299" y="2502"/>
                  </a:lnTo>
                  <a:cubicBezTo>
                    <a:pt x="499" y="2195"/>
                    <a:pt x="654" y="1955"/>
                    <a:pt x="764" y="1784"/>
                  </a:cubicBezTo>
                  <a:cubicBezTo>
                    <a:pt x="874" y="1613"/>
                    <a:pt x="939" y="1509"/>
                    <a:pt x="959" y="1474"/>
                  </a:cubicBezTo>
                  <a:cubicBezTo>
                    <a:pt x="1034" y="1335"/>
                    <a:pt x="1085" y="1215"/>
                    <a:pt x="1113" y="1113"/>
                  </a:cubicBezTo>
                  <a:cubicBezTo>
                    <a:pt x="1142" y="1011"/>
                    <a:pt x="1156" y="903"/>
                    <a:pt x="1156" y="790"/>
                  </a:cubicBezTo>
                  <a:cubicBezTo>
                    <a:pt x="1156" y="550"/>
                    <a:pt x="1099" y="358"/>
                    <a:pt x="986" y="215"/>
                  </a:cubicBezTo>
                  <a:cubicBezTo>
                    <a:pt x="873" y="72"/>
                    <a:pt x="722" y="0"/>
                    <a:pt x="532" y="0"/>
                  </a:cubicBezTo>
                  <a:close/>
                  <a:moveTo>
                    <a:pt x="1689" y="50"/>
                  </a:moveTo>
                  <a:lnTo>
                    <a:pt x="1689" y="1440"/>
                  </a:lnTo>
                  <a:cubicBezTo>
                    <a:pt x="1758" y="1393"/>
                    <a:pt x="1825" y="1359"/>
                    <a:pt x="1891" y="1336"/>
                  </a:cubicBezTo>
                  <a:cubicBezTo>
                    <a:pt x="1957" y="1314"/>
                    <a:pt x="2023" y="1303"/>
                    <a:pt x="2090" y="1303"/>
                  </a:cubicBezTo>
                  <a:cubicBezTo>
                    <a:pt x="2231" y="1303"/>
                    <a:pt x="2343" y="1359"/>
                    <a:pt x="2426" y="1472"/>
                  </a:cubicBezTo>
                  <a:cubicBezTo>
                    <a:pt x="2509" y="1584"/>
                    <a:pt x="2550" y="1737"/>
                    <a:pt x="2550" y="1930"/>
                  </a:cubicBezTo>
                  <a:cubicBezTo>
                    <a:pt x="2550" y="2122"/>
                    <a:pt x="2509" y="2275"/>
                    <a:pt x="2426" y="2387"/>
                  </a:cubicBezTo>
                  <a:cubicBezTo>
                    <a:pt x="2343" y="2500"/>
                    <a:pt x="2231" y="2556"/>
                    <a:pt x="2090" y="2556"/>
                  </a:cubicBezTo>
                  <a:cubicBezTo>
                    <a:pt x="2002" y="2556"/>
                    <a:pt x="1919" y="2541"/>
                    <a:pt x="1840" y="2512"/>
                  </a:cubicBezTo>
                  <a:cubicBezTo>
                    <a:pt x="1761" y="2482"/>
                    <a:pt x="1685" y="2437"/>
                    <a:pt x="1612" y="2376"/>
                  </a:cubicBezTo>
                  <a:lnTo>
                    <a:pt x="1612" y="2753"/>
                  </a:lnTo>
                  <a:cubicBezTo>
                    <a:pt x="1697" y="2792"/>
                    <a:pt x="1779" y="2822"/>
                    <a:pt x="1859" y="2841"/>
                  </a:cubicBezTo>
                  <a:cubicBezTo>
                    <a:pt x="1939" y="2861"/>
                    <a:pt x="2017" y="2871"/>
                    <a:pt x="2094" y="2871"/>
                  </a:cubicBezTo>
                  <a:cubicBezTo>
                    <a:pt x="2318" y="2871"/>
                    <a:pt x="2491" y="2789"/>
                    <a:pt x="2614" y="2624"/>
                  </a:cubicBezTo>
                  <a:cubicBezTo>
                    <a:pt x="2737" y="2459"/>
                    <a:pt x="2799" y="2227"/>
                    <a:pt x="2799" y="1930"/>
                  </a:cubicBezTo>
                  <a:cubicBezTo>
                    <a:pt x="2799" y="1640"/>
                    <a:pt x="2739" y="1411"/>
                    <a:pt x="2619" y="1242"/>
                  </a:cubicBezTo>
                  <a:cubicBezTo>
                    <a:pt x="2500" y="1073"/>
                    <a:pt x="2337" y="988"/>
                    <a:pt x="2133" y="988"/>
                  </a:cubicBezTo>
                  <a:cubicBezTo>
                    <a:pt x="2097" y="988"/>
                    <a:pt x="2060" y="993"/>
                    <a:pt x="2024" y="1002"/>
                  </a:cubicBezTo>
                  <a:cubicBezTo>
                    <a:pt x="1988" y="1011"/>
                    <a:pt x="1952" y="1025"/>
                    <a:pt x="1916" y="1044"/>
                  </a:cubicBezTo>
                  <a:lnTo>
                    <a:pt x="1916" y="365"/>
                  </a:lnTo>
                  <a:lnTo>
                    <a:pt x="2663" y="365"/>
                  </a:lnTo>
                  <a:lnTo>
                    <a:pt x="2663" y="50"/>
                  </a:ln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051" name="Shape 1051"/>
            <p:cNvSpPr/>
            <p:nvPr/>
          </p:nvSpPr>
          <p:spPr>
            <a:xfrm>
              <a:off x="1593125" y="2755625"/>
              <a:ext cx="46075" cy="69200"/>
            </a:xfrm>
            <a:custGeom>
              <a:avLst/>
              <a:gdLst/>
              <a:ahLst/>
              <a:cxnLst/>
              <a:rect l="0" t="0" r="0" b="0"/>
              <a:pathLst>
                <a:path w="1843" h="2768" extrusionOk="0">
                  <a:moveTo>
                    <a:pt x="25" y="0"/>
                  </a:moveTo>
                  <a:lnTo>
                    <a:pt x="637" y="1355"/>
                  </a:lnTo>
                  <a:lnTo>
                    <a:pt x="0" y="2768"/>
                  </a:lnTo>
                  <a:lnTo>
                    <a:pt x="496" y="2768"/>
                  </a:lnTo>
                  <a:lnTo>
                    <a:pt x="921" y="1822"/>
                  </a:lnTo>
                  <a:lnTo>
                    <a:pt x="1349" y="2768"/>
                  </a:lnTo>
                  <a:lnTo>
                    <a:pt x="1842" y="2768"/>
                  </a:lnTo>
                  <a:lnTo>
                    <a:pt x="1206" y="1355"/>
                  </a:lnTo>
                  <a:lnTo>
                    <a:pt x="1818" y="0"/>
                  </a:lnTo>
                  <a:lnTo>
                    <a:pt x="1321" y="0"/>
                  </a:lnTo>
                  <a:lnTo>
                    <a:pt x="921" y="892"/>
                  </a:lnTo>
                  <a:lnTo>
                    <a:pt x="519" y="0"/>
                  </a:ln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052" name="Shape 1052"/>
            <p:cNvSpPr/>
            <p:nvPr/>
          </p:nvSpPr>
          <p:spPr>
            <a:xfrm>
              <a:off x="108975" y="1295325"/>
              <a:ext cx="45875" cy="70575"/>
            </a:xfrm>
            <a:custGeom>
              <a:avLst/>
              <a:gdLst/>
              <a:ahLst/>
              <a:cxnLst/>
              <a:rect l="0" t="0" r="0" b="0"/>
              <a:pathLst>
                <a:path w="1835" h="2823" extrusionOk="0">
                  <a:moveTo>
                    <a:pt x="0" y="0"/>
                  </a:moveTo>
                  <a:lnTo>
                    <a:pt x="0" y="782"/>
                  </a:lnTo>
                  <a:lnTo>
                    <a:pt x="654" y="1412"/>
                  </a:lnTo>
                  <a:lnTo>
                    <a:pt x="0" y="2042"/>
                  </a:lnTo>
                  <a:lnTo>
                    <a:pt x="0" y="2823"/>
                  </a:lnTo>
                  <a:lnTo>
                    <a:pt x="1062" y="1768"/>
                  </a:lnTo>
                  <a:lnTo>
                    <a:pt x="1835" y="1768"/>
                  </a:lnTo>
                  <a:lnTo>
                    <a:pt x="1835" y="1055"/>
                  </a:lnTo>
                  <a:lnTo>
                    <a:pt x="1062" y="1055"/>
                  </a:lnTo>
                  <a:lnTo>
                    <a:pt x="0" y="0"/>
                  </a:ln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053" name="Shape 1053"/>
            <p:cNvSpPr/>
            <p:nvPr/>
          </p:nvSpPr>
          <p:spPr>
            <a:xfrm>
              <a:off x="24175" y="36475"/>
              <a:ext cx="2946800" cy="2927050"/>
            </a:xfrm>
            <a:custGeom>
              <a:avLst/>
              <a:gdLst/>
              <a:ahLst/>
              <a:cxnLst/>
              <a:rect l="0" t="0" r="0" b="0"/>
              <a:pathLst>
                <a:path w="117872" h="117082" fill="none" extrusionOk="0">
                  <a:moveTo>
                    <a:pt x="1" y="1"/>
                  </a:moveTo>
                  <a:lnTo>
                    <a:pt x="117872" y="1"/>
                  </a:lnTo>
                  <a:lnTo>
                    <a:pt x="117872" y="117081"/>
                  </a:lnTo>
                  <a:lnTo>
                    <a:pt x="1" y="117081"/>
                  </a:lnTo>
                  <a:lnTo>
                    <a:pt x="1" y="1"/>
                  </a:lnTo>
                  <a:close/>
                </a:path>
              </a:pathLst>
            </a:custGeom>
            <a:noFill/>
            <a:ln w="4850"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grpSp>
        <p:nvGrpSpPr>
          <p:cNvPr id="1054" name="Shape 1054"/>
          <p:cNvGrpSpPr/>
          <p:nvPr/>
        </p:nvGrpSpPr>
        <p:grpSpPr>
          <a:xfrm>
            <a:off x="3126513" y="2870909"/>
            <a:ext cx="2604111" cy="1713080"/>
            <a:chOff x="24175" y="36475"/>
            <a:chExt cx="2946800" cy="2927050"/>
          </a:xfrm>
        </p:grpSpPr>
        <p:sp>
          <p:nvSpPr>
            <p:cNvPr id="1055" name="Shape 1055"/>
            <p:cNvSpPr/>
            <p:nvPr/>
          </p:nvSpPr>
          <p:spPr>
            <a:xfrm>
              <a:off x="24175" y="36475"/>
              <a:ext cx="2946800" cy="2927050"/>
            </a:xfrm>
            <a:custGeom>
              <a:avLst/>
              <a:gdLst/>
              <a:ahLst/>
              <a:cxnLst/>
              <a:rect l="0" t="0" r="0" b="0"/>
              <a:pathLst>
                <a:path w="117872" h="117082" extrusionOk="0">
                  <a:moveTo>
                    <a:pt x="1" y="1"/>
                  </a:moveTo>
                  <a:lnTo>
                    <a:pt x="1" y="117081"/>
                  </a:lnTo>
                  <a:lnTo>
                    <a:pt x="117872" y="117081"/>
                  </a:lnTo>
                  <a:lnTo>
                    <a:pt x="117872" y="1"/>
                  </a:lnTo>
                  <a:close/>
                </a:path>
              </a:pathLst>
            </a:custGeom>
            <a:solidFill>
              <a:srgbClr val="FFFFFF"/>
            </a:solidFill>
            <a:ln w="4850"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56" name="Shape 1056"/>
            <p:cNvSpPr/>
            <p:nvPr/>
          </p:nvSpPr>
          <p:spPr>
            <a:xfrm>
              <a:off x="343525" y="189775"/>
              <a:ext cx="2535525" cy="2292000"/>
            </a:xfrm>
            <a:custGeom>
              <a:avLst/>
              <a:gdLst/>
              <a:ahLst/>
              <a:cxnLst/>
              <a:rect l="0" t="0" r="0" b="0"/>
              <a:pathLst>
                <a:path w="101421" h="91680" extrusionOk="0">
                  <a:moveTo>
                    <a:pt x="1" y="0"/>
                  </a:moveTo>
                  <a:lnTo>
                    <a:pt x="101420" y="0"/>
                  </a:lnTo>
                  <a:lnTo>
                    <a:pt x="101420" y="91679"/>
                  </a:lnTo>
                  <a:lnTo>
                    <a:pt x="1" y="91679"/>
                  </a:lnTo>
                  <a:lnTo>
                    <a:pt x="1" y="0"/>
                  </a:lnTo>
                  <a:close/>
                </a:path>
              </a:pathLst>
            </a:custGeom>
            <a:solidFill>
              <a:srgbClr val="FFFFFF"/>
            </a:solidFill>
            <a:ln>
              <a:noFill/>
            </a:ln>
          </p:spPr>
          <p:txBody>
            <a:bodyPr lIns="91425" tIns="91425" rIns="91425" bIns="91425" anchor="ctr" anchorCtr="0">
              <a:noAutofit/>
            </a:bodyPr>
            <a:lstStyle/>
            <a:p>
              <a:pPr>
                <a:spcBef>
                  <a:spcPts val="0"/>
                </a:spcBef>
                <a:buNone/>
              </a:pPr>
              <a:endParaRPr/>
            </a:p>
          </p:txBody>
        </p:sp>
        <p:sp>
          <p:nvSpPr>
            <p:cNvPr id="1057" name="Shape 1057"/>
            <p:cNvSpPr/>
            <p:nvPr/>
          </p:nvSpPr>
          <p:spPr>
            <a:xfrm>
              <a:off x="343525" y="2153275"/>
              <a:ext cx="2535525" cy="25"/>
            </a:xfrm>
            <a:custGeom>
              <a:avLst/>
              <a:gdLst/>
              <a:ahLst/>
              <a:cxnLst/>
              <a:rect l="0" t="0" r="0" b="0"/>
              <a:pathLst>
                <a:path w="101421" h="1" fill="none" extrusionOk="0">
                  <a:moveTo>
                    <a:pt x="1" y="0"/>
                  </a:moveTo>
                  <a:lnTo>
                    <a:pt x="10142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58" name="Shape 1058"/>
            <p:cNvSpPr/>
            <p:nvPr/>
          </p:nvSpPr>
          <p:spPr>
            <a:xfrm>
              <a:off x="343525" y="1824800"/>
              <a:ext cx="2535525" cy="25"/>
            </a:xfrm>
            <a:custGeom>
              <a:avLst/>
              <a:gdLst/>
              <a:ahLst/>
              <a:cxnLst/>
              <a:rect l="0" t="0" r="0" b="0"/>
              <a:pathLst>
                <a:path w="101421" h="1" fill="none" extrusionOk="0">
                  <a:moveTo>
                    <a:pt x="1" y="1"/>
                  </a:moveTo>
                  <a:lnTo>
                    <a:pt x="101420" y="1"/>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59" name="Shape 1059"/>
            <p:cNvSpPr/>
            <p:nvPr/>
          </p:nvSpPr>
          <p:spPr>
            <a:xfrm>
              <a:off x="343525" y="1496350"/>
              <a:ext cx="2535525" cy="25"/>
            </a:xfrm>
            <a:custGeom>
              <a:avLst/>
              <a:gdLst/>
              <a:ahLst/>
              <a:cxnLst/>
              <a:rect l="0" t="0" r="0" b="0"/>
              <a:pathLst>
                <a:path w="101421" h="1" fill="none" extrusionOk="0">
                  <a:moveTo>
                    <a:pt x="1" y="0"/>
                  </a:moveTo>
                  <a:lnTo>
                    <a:pt x="10142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60" name="Shape 1060"/>
            <p:cNvSpPr/>
            <p:nvPr/>
          </p:nvSpPr>
          <p:spPr>
            <a:xfrm>
              <a:off x="343525" y="1175175"/>
              <a:ext cx="2535525" cy="25"/>
            </a:xfrm>
            <a:custGeom>
              <a:avLst/>
              <a:gdLst/>
              <a:ahLst/>
              <a:cxnLst/>
              <a:rect l="0" t="0" r="0" b="0"/>
              <a:pathLst>
                <a:path w="101421" h="1" fill="none" extrusionOk="0">
                  <a:moveTo>
                    <a:pt x="1" y="0"/>
                  </a:moveTo>
                  <a:lnTo>
                    <a:pt x="10142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61" name="Shape 1061"/>
            <p:cNvSpPr/>
            <p:nvPr/>
          </p:nvSpPr>
          <p:spPr>
            <a:xfrm>
              <a:off x="343525" y="846700"/>
              <a:ext cx="2535525" cy="25"/>
            </a:xfrm>
            <a:custGeom>
              <a:avLst/>
              <a:gdLst/>
              <a:ahLst/>
              <a:cxnLst/>
              <a:rect l="0" t="0" r="0" b="0"/>
              <a:pathLst>
                <a:path w="101421" h="1" fill="none" extrusionOk="0">
                  <a:moveTo>
                    <a:pt x="1" y="1"/>
                  </a:moveTo>
                  <a:lnTo>
                    <a:pt x="101420" y="1"/>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62" name="Shape 1062"/>
            <p:cNvSpPr/>
            <p:nvPr/>
          </p:nvSpPr>
          <p:spPr>
            <a:xfrm>
              <a:off x="343525" y="518225"/>
              <a:ext cx="2535525" cy="25"/>
            </a:xfrm>
            <a:custGeom>
              <a:avLst/>
              <a:gdLst/>
              <a:ahLst/>
              <a:cxnLst/>
              <a:rect l="0" t="0" r="0" b="0"/>
              <a:pathLst>
                <a:path w="101421" h="1" fill="none" extrusionOk="0">
                  <a:moveTo>
                    <a:pt x="1" y="1"/>
                  </a:moveTo>
                  <a:lnTo>
                    <a:pt x="101420" y="1"/>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63" name="Shape 1063"/>
            <p:cNvSpPr/>
            <p:nvPr/>
          </p:nvSpPr>
          <p:spPr>
            <a:xfrm>
              <a:off x="343525" y="189775"/>
              <a:ext cx="2535525" cy="25"/>
            </a:xfrm>
            <a:custGeom>
              <a:avLst/>
              <a:gdLst/>
              <a:ahLst/>
              <a:cxnLst/>
              <a:rect l="0" t="0" r="0" b="0"/>
              <a:pathLst>
                <a:path w="101421" h="1" fill="none" extrusionOk="0">
                  <a:moveTo>
                    <a:pt x="1" y="0"/>
                  </a:moveTo>
                  <a:lnTo>
                    <a:pt x="10142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64" name="Shape 1064"/>
            <p:cNvSpPr/>
            <p:nvPr/>
          </p:nvSpPr>
          <p:spPr>
            <a:xfrm>
              <a:off x="343525" y="189775"/>
              <a:ext cx="2535525" cy="25"/>
            </a:xfrm>
            <a:custGeom>
              <a:avLst/>
              <a:gdLst/>
              <a:ahLst/>
              <a:cxnLst/>
              <a:rect l="0" t="0" r="0" b="0"/>
              <a:pathLst>
                <a:path w="101421" h="1" fill="none" extrusionOk="0">
                  <a:moveTo>
                    <a:pt x="1" y="0"/>
                  </a:moveTo>
                  <a:lnTo>
                    <a:pt x="101420" y="0"/>
                  </a:lnTo>
                </a:path>
              </a:pathLst>
            </a:custGeom>
            <a:noFill/>
            <a:ln w="4850" cap="rnd">
              <a:solidFill>
                <a:srgbClr val="808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65" name="Shape 1065"/>
            <p:cNvSpPr/>
            <p:nvPr/>
          </p:nvSpPr>
          <p:spPr>
            <a:xfrm>
              <a:off x="2879025" y="189775"/>
              <a:ext cx="25" cy="2292000"/>
            </a:xfrm>
            <a:custGeom>
              <a:avLst/>
              <a:gdLst/>
              <a:ahLst/>
              <a:cxnLst/>
              <a:rect l="0" t="0" r="0" b="0"/>
              <a:pathLst>
                <a:path w="1" h="91680" fill="none" extrusionOk="0">
                  <a:moveTo>
                    <a:pt x="0" y="0"/>
                  </a:moveTo>
                  <a:lnTo>
                    <a:pt x="0" y="91679"/>
                  </a:lnTo>
                </a:path>
              </a:pathLst>
            </a:custGeom>
            <a:noFill/>
            <a:ln w="4850" cap="rnd">
              <a:solidFill>
                <a:srgbClr val="808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66" name="Shape 1066"/>
            <p:cNvSpPr/>
            <p:nvPr/>
          </p:nvSpPr>
          <p:spPr>
            <a:xfrm>
              <a:off x="343525" y="2481750"/>
              <a:ext cx="2535525" cy="25"/>
            </a:xfrm>
            <a:custGeom>
              <a:avLst/>
              <a:gdLst/>
              <a:ahLst/>
              <a:cxnLst/>
              <a:rect l="0" t="0" r="0" b="0"/>
              <a:pathLst>
                <a:path w="101421" h="1" fill="none" extrusionOk="0">
                  <a:moveTo>
                    <a:pt x="101420" y="0"/>
                  </a:moveTo>
                  <a:lnTo>
                    <a:pt x="1" y="0"/>
                  </a:lnTo>
                </a:path>
              </a:pathLst>
            </a:custGeom>
            <a:noFill/>
            <a:ln w="4850" cap="rnd">
              <a:solidFill>
                <a:srgbClr val="808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67" name="Shape 1067"/>
            <p:cNvSpPr/>
            <p:nvPr/>
          </p:nvSpPr>
          <p:spPr>
            <a:xfrm>
              <a:off x="343525" y="189775"/>
              <a:ext cx="25" cy="2292000"/>
            </a:xfrm>
            <a:custGeom>
              <a:avLst/>
              <a:gdLst/>
              <a:ahLst/>
              <a:cxnLst/>
              <a:rect l="0" t="0" r="0" b="0"/>
              <a:pathLst>
                <a:path w="1" h="91680" fill="none" extrusionOk="0">
                  <a:moveTo>
                    <a:pt x="1" y="91679"/>
                  </a:moveTo>
                  <a:lnTo>
                    <a:pt x="1" y="0"/>
                  </a:lnTo>
                </a:path>
              </a:pathLst>
            </a:custGeom>
            <a:noFill/>
            <a:ln w="4850" cap="rnd">
              <a:solidFill>
                <a:srgbClr val="808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68" name="Shape 1068"/>
            <p:cNvSpPr/>
            <p:nvPr/>
          </p:nvSpPr>
          <p:spPr>
            <a:xfrm>
              <a:off x="343525" y="189775"/>
              <a:ext cx="25" cy="2292000"/>
            </a:xfrm>
            <a:custGeom>
              <a:avLst/>
              <a:gdLst/>
              <a:ahLst/>
              <a:cxnLst/>
              <a:rect l="0" t="0" r="0" b="0"/>
              <a:pathLst>
                <a:path w="1" h="91680" fill="none" extrusionOk="0">
                  <a:moveTo>
                    <a:pt x="1" y="0"/>
                  </a:moveTo>
                  <a:lnTo>
                    <a:pt x="1" y="91679"/>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69" name="Shape 1069"/>
            <p:cNvSpPr/>
            <p:nvPr/>
          </p:nvSpPr>
          <p:spPr>
            <a:xfrm>
              <a:off x="324175" y="2481750"/>
              <a:ext cx="19375" cy="25"/>
            </a:xfrm>
            <a:custGeom>
              <a:avLst/>
              <a:gdLst/>
              <a:ahLst/>
              <a:cxnLst/>
              <a:rect l="0" t="0" r="0" b="0"/>
              <a:pathLst>
                <a:path w="775" h="1" fill="none" extrusionOk="0">
                  <a:moveTo>
                    <a:pt x="1" y="0"/>
                  </a:moveTo>
                  <a:lnTo>
                    <a:pt x="775"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70" name="Shape 1070"/>
            <p:cNvSpPr/>
            <p:nvPr/>
          </p:nvSpPr>
          <p:spPr>
            <a:xfrm>
              <a:off x="324175" y="2153275"/>
              <a:ext cx="19375" cy="25"/>
            </a:xfrm>
            <a:custGeom>
              <a:avLst/>
              <a:gdLst/>
              <a:ahLst/>
              <a:cxnLst/>
              <a:rect l="0" t="0" r="0" b="0"/>
              <a:pathLst>
                <a:path w="775" h="1" fill="none" extrusionOk="0">
                  <a:moveTo>
                    <a:pt x="1" y="0"/>
                  </a:moveTo>
                  <a:lnTo>
                    <a:pt x="775"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71" name="Shape 1071"/>
            <p:cNvSpPr/>
            <p:nvPr/>
          </p:nvSpPr>
          <p:spPr>
            <a:xfrm>
              <a:off x="324175" y="1824800"/>
              <a:ext cx="19375" cy="25"/>
            </a:xfrm>
            <a:custGeom>
              <a:avLst/>
              <a:gdLst/>
              <a:ahLst/>
              <a:cxnLst/>
              <a:rect l="0" t="0" r="0" b="0"/>
              <a:pathLst>
                <a:path w="775" h="1" fill="none" extrusionOk="0">
                  <a:moveTo>
                    <a:pt x="1" y="1"/>
                  </a:moveTo>
                  <a:lnTo>
                    <a:pt x="775" y="1"/>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72" name="Shape 1072"/>
            <p:cNvSpPr/>
            <p:nvPr/>
          </p:nvSpPr>
          <p:spPr>
            <a:xfrm>
              <a:off x="324175" y="1496350"/>
              <a:ext cx="19375" cy="25"/>
            </a:xfrm>
            <a:custGeom>
              <a:avLst/>
              <a:gdLst/>
              <a:ahLst/>
              <a:cxnLst/>
              <a:rect l="0" t="0" r="0" b="0"/>
              <a:pathLst>
                <a:path w="775" h="1" fill="none" extrusionOk="0">
                  <a:moveTo>
                    <a:pt x="1" y="0"/>
                  </a:moveTo>
                  <a:lnTo>
                    <a:pt x="775"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73" name="Shape 1073"/>
            <p:cNvSpPr/>
            <p:nvPr/>
          </p:nvSpPr>
          <p:spPr>
            <a:xfrm>
              <a:off x="324175" y="1175175"/>
              <a:ext cx="19375" cy="25"/>
            </a:xfrm>
            <a:custGeom>
              <a:avLst/>
              <a:gdLst/>
              <a:ahLst/>
              <a:cxnLst/>
              <a:rect l="0" t="0" r="0" b="0"/>
              <a:pathLst>
                <a:path w="775" h="1" fill="none" extrusionOk="0">
                  <a:moveTo>
                    <a:pt x="1" y="0"/>
                  </a:moveTo>
                  <a:lnTo>
                    <a:pt x="775"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74" name="Shape 1074"/>
            <p:cNvSpPr/>
            <p:nvPr/>
          </p:nvSpPr>
          <p:spPr>
            <a:xfrm>
              <a:off x="324175" y="846700"/>
              <a:ext cx="19375" cy="25"/>
            </a:xfrm>
            <a:custGeom>
              <a:avLst/>
              <a:gdLst/>
              <a:ahLst/>
              <a:cxnLst/>
              <a:rect l="0" t="0" r="0" b="0"/>
              <a:pathLst>
                <a:path w="775" h="1" fill="none" extrusionOk="0">
                  <a:moveTo>
                    <a:pt x="1" y="1"/>
                  </a:moveTo>
                  <a:lnTo>
                    <a:pt x="775" y="1"/>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75" name="Shape 1075"/>
            <p:cNvSpPr/>
            <p:nvPr/>
          </p:nvSpPr>
          <p:spPr>
            <a:xfrm>
              <a:off x="324175" y="518225"/>
              <a:ext cx="19375" cy="25"/>
            </a:xfrm>
            <a:custGeom>
              <a:avLst/>
              <a:gdLst/>
              <a:ahLst/>
              <a:cxnLst/>
              <a:rect l="0" t="0" r="0" b="0"/>
              <a:pathLst>
                <a:path w="775" h="1" fill="none" extrusionOk="0">
                  <a:moveTo>
                    <a:pt x="1" y="1"/>
                  </a:moveTo>
                  <a:lnTo>
                    <a:pt x="775" y="1"/>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76" name="Shape 1076"/>
            <p:cNvSpPr/>
            <p:nvPr/>
          </p:nvSpPr>
          <p:spPr>
            <a:xfrm>
              <a:off x="324175" y="189775"/>
              <a:ext cx="19375" cy="25"/>
            </a:xfrm>
            <a:custGeom>
              <a:avLst/>
              <a:gdLst/>
              <a:ahLst/>
              <a:cxnLst/>
              <a:rect l="0" t="0" r="0" b="0"/>
              <a:pathLst>
                <a:path w="775" h="1" fill="none" extrusionOk="0">
                  <a:moveTo>
                    <a:pt x="1" y="0"/>
                  </a:moveTo>
                  <a:lnTo>
                    <a:pt x="775"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77" name="Shape 1077"/>
            <p:cNvSpPr/>
            <p:nvPr/>
          </p:nvSpPr>
          <p:spPr>
            <a:xfrm>
              <a:off x="343525" y="2481750"/>
              <a:ext cx="2535525" cy="25"/>
            </a:xfrm>
            <a:custGeom>
              <a:avLst/>
              <a:gdLst/>
              <a:ahLst/>
              <a:cxnLst/>
              <a:rect l="0" t="0" r="0" b="0"/>
              <a:pathLst>
                <a:path w="101421" h="1" fill="none" extrusionOk="0">
                  <a:moveTo>
                    <a:pt x="1" y="0"/>
                  </a:moveTo>
                  <a:lnTo>
                    <a:pt x="10142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78" name="Shape 1078"/>
            <p:cNvSpPr/>
            <p:nvPr/>
          </p:nvSpPr>
          <p:spPr>
            <a:xfrm>
              <a:off x="343525" y="2481750"/>
              <a:ext cx="25" cy="29200"/>
            </a:xfrm>
            <a:custGeom>
              <a:avLst/>
              <a:gdLst/>
              <a:ahLst/>
              <a:cxnLst/>
              <a:rect l="0" t="0" r="0" b="0"/>
              <a:pathLst>
                <a:path w="1" h="1168" fill="none" extrusionOk="0">
                  <a:moveTo>
                    <a:pt x="1" y="1168"/>
                  </a:moveTo>
                  <a:lnTo>
                    <a:pt x="1"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79" name="Shape 1079"/>
            <p:cNvSpPr/>
            <p:nvPr/>
          </p:nvSpPr>
          <p:spPr>
            <a:xfrm>
              <a:off x="851600" y="2481750"/>
              <a:ext cx="25" cy="29200"/>
            </a:xfrm>
            <a:custGeom>
              <a:avLst/>
              <a:gdLst/>
              <a:ahLst/>
              <a:cxnLst/>
              <a:rect l="0" t="0" r="0" b="0"/>
              <a:pathLst>
                <a:path w="1" h="1168" fill="none" extrusionOk="0">
                  <a:moveTo>
                    <a:pt x="1" y="1168"/>
                  </a:moveTo>
                  <a:lnTo>
                    <a:pt x="1"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80" name="Shape 1080"/>
            <p:cNvSpPr/>
            <p:nvPr/>
          </p:nvSpPr>
          <p:spPr>
            <a:xfrm>
              <a:off x="1359675" y="2481750"/>
              <a:ext cx="25" cy="29200"/>
            </a:xfrm>
            <a:custGeom>
              <a:avLst/>
              <a:gdLst/>
              <a:ahLst/>
              <a:cxnLst/>
              <a:rect l="0" t="0" r="0" b="0"/>
              <a:pathLst>
                <a:path w="1" h="1168" fill="none" extrusionOk="0">
                  <a:moveTo>
                    <a:pt x="0" y="1168"/>
                  </a:moveTo>
                  <a:lnTo>
                    <a:pt x="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81" name="Shape 1081"/>
            <p:cNvSpPr/>
            <p:nvPr/>
          </p:nvSpPr>
          <p:spPr>
            <a:xfrm>
              <a:off x="1862900" y="2481750"/>
              <a:ext cx="25" cy="29200"/>
            </a:xfrm>
            <a:custGeom>
              <a:avLst/>
              <a:gdLst/>
              <a:ahLst/>
              <a:cxnLst/>
              <a:rect l="0" t="0" r="0" b="0"/>
              <a:pathLst>
                <a:path w="1" h="1168" fill="none" extrusionOk="0">
                  <a:moveTo>
                    <a:pt x="0" y="1168"/>
                  </a:moveTo>
                  <a:lnTo>
                    <a:pt x="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82" name="Shape 1082"/>
            <p:cNvSpPr/>
            <p:nvPr/>
          </p:nvSpPr>
          <p:spPr>
            <a:xfrm>
              <a:off x="2370950" y="2481750"/>
              <a:ext cx="25" cy="29200"/>
            </a:xfrm>
            <a:custGeom>
              <a:avLst/>
              <a:gdLst/>
              <a:ahLst/>
              <a:cxnLst/>
              <a:rect l="0" t="0" r="0" b="0"/>
              <a:pathLst>
                <a:path w="1" h="1168" fill="none" extrusionOk="0">
                  <a:moveTo>
                    <a:pt x="1" y="1168"/>
                  </a:moveTo>
                  <a:lnTo>
                    <a:pt x="1"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83" name="Shape 1083"/>
            <p:cNvSpPr/>
            <p:nvPr/>
          </p:nvSpPr>
          <p:spPr>
            <a:xfrm>
              <a:off x="2879025" y="2481750"/>
              <a:ext cx="25" cy="29200"/>
            </a:xfrm>
            <a:custGeom>
              <a:avLst/>
              <a:gdLst/>
              <a:ahLst/>
              <a:cxnLst/>
              <a:rect l="0" t="0" r="0" b="0"/>
              <a:pathLst>
                <a:path w="1" h="1168" fill="none" extrusionOk="0">
                  <a:moveTo>
                    <a:pt x="0" y="1168"/>
                  </a:moveTo>
                  <a:lnTo>
                    <a:pt x="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84" name="Shape 1084"/>
            <p:cNvSpPr/>
            <p:nvPr/>
          </p:nvSpPr>
          <p:spPr>
            <a:xfrm>
              <a:off x="430625" y="2109475"/>
              <a:ext cx="29075" cy="43825"/>
            </a:xfrm>
            <a:custGeom>
              <a:avLst/>
              <a:gdLst/>
              <a:ahLst/>
              <a:cxnLst/>
              <a:rect l="0" t="0" r="0" b="0"/>
              <a:pathLst>
                <a:path w="1163" h="1753" extrusionOk="0">
                  <a:moveTo>
                    <a:pt x="581" y="1"/>
                  </a:moveTo>
                  <a:cubicBezTo>
                    <a:pt x="261" y="1"/>
                    <a:pt x="1" y="393"/>
                    <a:pt x="1" y="876"/>
                  </a:cubicBezTo>
                  <a:cubicBezTo>
                    <a:pt x="1" y="1360"/>
                    <a:pt x="261" y="1752"/>
                    <a:pt x="581" y="1752"/>
                  </a:cubicBezTo>
                  <a:cubicBezTo>
                    <a:pt x="902" y="1752"/>
                    <a:pt x="1162" y="1360"/>
                    <a:pt x="1162" y="876"/>
                  </a:cubicBezTo>
                  <a:cubicBezTo>
                    <a:pt x="1162" y="393"/>
                    <a:pt x="902"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85" name="Shape 1085"/>
            <p:cNvSpPr/>
            <p:nvPr/>
          </p:nvSpPr>
          <p:spPr>
            <a:xfrm>
              <a:off x="532250" y="2226275"/>
              <a:ext cx="29050" cy="43800"/>
            </a:xfrm>
            <a:custGeom>
              <a:avLst/>
              <a:gdLst/>
              <a:ahLst/>
              <a:cxnLst/>
              <a:rect l="0" t="0" r="0" b="0"/>
              <a:pathLst>
                <a:path w="1162" h="1752" extrusionOk="0">
                  <a:moveTo>
                    <a:pt x="581" y="0"/>
                  </a:moveTo>
                  <a:cubicBezTo>
                    <a:pt x="260" y="0"/>
                    <a:pt x="0" y="392"/>
                    <a:pt x="0" y="876"/>
                  </a:cubicBezTo>
                  <a:cubicBezTo>
                    <a:pt x="0" y="1360"/>
                    <a:pt x="260" y="1752"/>
                    <a:pt x="581" y="1752"/>
                  </a:cubicBezTo>
                  <a:cubicBezTo>
                    <a:pt x="902" y="1752"/>
                    <a:pt x="1162" y="1360"/>
                    <a:pt x="1162" y="876"/>
                  </a:cubicBezTo>
                  <a:cubicBezTo>
                    <a:pt x="1162" y="392"/>
                    <a:pt x="902" y="0"/>
                    <a:pt x="581"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86" name="Shape 1086"/>
            <p:cNvSpPr/>
            <p:nvPr/>
          </p:nvSpPr>
          <p:spPr>
            <a:xfrm>
              <a:off x="633850" y="1437950"/>
              <a:ext cx="29075" cy="43825"/>
            </a:xfrm>
            <a:custGeom>
              <a:avLst/>
              <a:gdLst/>
              <a:ahLst/>
              <a:cxnLst/>
              <a:rect l="0" t="0" r="0" b="0"/>
              <a:pathLst>
                <a:path w="1163" h="1753" extrusionOk="0">
                  <a:moveTo>
                    <a:pt x="581" y="0"/>
                  </a:moveTo>
                  <a:cubicBezTo>
                    <a:pt x="261" y="0"/>
                    <a:pt x="1" y="392"/>
                    <a:pt x="1" y="876"/>
                  </a:cubicBezTo>
                  <a:cubicBezTo>
                    <a:pt x="1" y="1360"/>
                    <a:pt x="261" y="1752"/>
                    <a:pt x="581" y="1752"/>
                  </a:cubicBezTo>
                  <a:cubicBezTo>
                    <a:pt x="902" y="1752"/>
                    <a:pt x="1162" y="1360"/>
                    <a:pt x="1162" y="876"/>
                  </a:cubicBezTo>
                  <a:cubicBezTo>
                    <a:pt x="1162" y="392"/>
                    <a:pt x="902" y="0"/>
                    <a:pt x="581"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87" name="Shape 1087"/>
            <p:cNvSpPr/>
            <p:nvPr/>
          </p:nvSpPr>
          <p:spPr>
            <a:xfrm>
              <a:off x="735475" y="1970800"/>
              <a:ext cx="29050" cy="43800"/>
            </a:xfrm>
            <a:custGeom>
              <a:avLst/>
              <a:gdLst/>
              <a:ahLst/>
              <a:cxnLst/>
              <a:rect l="0" t="0" r="0" b="0"/>
              <a:pathLst>
                <a:path w="1162" h="1752" extrusionOk="0">
                  <a:moveTo>
                    <a:pt x="581" y="0"/>
                  </a:moveTo>
                  <a:cubicBezTo>
                    <a:pt x="260" y="0"/>
                    <a:pt x="0" y="392"/>
                    <a:pt x="0" y="876"/>
                  </a:cubicBezTo>
                  <a:cubicBezTo>
                    <a:pt x="0" y="1360"/>
                    <a:pt x="260" y="1752"/>
                    <a:pt x="581" y="1752"/>
                  </a:cubicBezTo>
                  <a:cubicBezTo>
                    <a:pt x="902" y="1752"/>
                    <a:pt x="1162" y="1360"/>
                    <a:pt x="1162" y="876"/>
                  </a:cubicBezTo>
                  <a:cubicBezTo>
                    <a:pt x="1162" y="392"/>
                    <a:pt x="902" y="0"/>
                    <a:pt x="581"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88" name="Shape 1088"/>
            <p:cNvSpPr/>
            <p:nvPr/>
          </p:nvSpPr>
          <p:spPr>
            <a:xfrm>
              <a:off x="837075" y="1897800"/>
              <a:ext cx="29075" cy="43825"/>
            </a:xfrm>
            <a:custGeom>
              <a:avLst/>
              <a:gdLst/>
              <a:ahLst/>
              <a:cxnLst/>
              <a:rect l="0" t="0" r="0" b="0"/>
              <a:pathLst>
                <a:path w="1163" h="1753" extrusionOk="0">
                  <a:moveTo>
                    <a:pt x="582" y="0"/>
                  </a:moveTo>
                  <a:cubicBezTo>
                    <a:pt x="261" y="0"/>
                    <a:pt x="1" y="393"/>
                    <a:pt x="1" y="876"/>
                  </a:cubicBezTo>
                  <a:cubicBezTo>
                    <a:pt x="1" y="1360"/>
                    <a:pt x="261" y="1752"/>
                    <a:pt x="582" y="1752"/>
                  </a:cubicBezTo>
                  <a:cubicBezTo>
                    <a:pt x="902" y="1752"/>
                    <a:pt x="1162" y="1360"/>
                    <a:pt x="1162" y="876"/>
                  </a:cubicBezTo>
                  <a:cubicBezTo>
                    <a:pt x="1162" y="393"/>
                    <a:pt x="902" y="0"/>
                    <a:pt x="582"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89" name="Shape 1089"/>
            <p:cNvSpPr/>
            <p:nvPr/>
          </p:nvSpPr>
          <p:spPr>
            <a:xfrm>
              <a:off x="938700" y="1810200"/>
              <a:ext cx="29050" cy="43825"/>
            </a:xfrm>
            <a:custGeom>
              <a:avLst/>
              <a:gdLst/>
              <a:ahLst/>
              <a:cxnLst/>
              <a:rect l="0" t="0" r="0" b="0"/>
              <a:pathLst>
                <a:path w="1162" h="1753" extrusionOk="0">
                  <a:moveTo>
                    <a:pt x="581" y="1"/>
                  </a:moveTo>
                  <a:cubicBezTo>
                    <a:pt x="260" y="1"/>
                    <a:pt x="0" y="393"/>
                    <a:pt x="0" y="877"/>
                  </a:cubicBezTo>
                  <a:cubicBezTo>
                    <a:pt x="0" y="1360"/>
                    <a:pt x="260" y="1753"/>
                    <a:pt x="581" y="1753"/>
                  </a:cubicBezTo>
                  <a:cubicBezTo>
                    <a:pt x="902" y="1753"/>
                    <a:pt x="1162" y="1360"/>
                    <a:pt x="1162" y="877"/>
                  </a:cubicBezTo>
                  <a:cubicBezTo>
                    <a:pt x="1162" y="393"/>
                    <a:pt x="902"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90" name="Shape 1090"/>
            <p:cNvSpPr/>
            <p:nvPr/>
          </p:nvSpPr>
          <p:spPr>
            <a:xfrm>
              <a:off x="1040300" y="1408750"/>
              <a:ext cx="29075" cy="43825"/>
            </a:xfrm>
            <a:custGeom>
              <a:avLst/>
              <a:gdLst/>
              <a:ahLst/>
              <a:cxnLst/>
              <a:rect l="0" t="0" r="0" b="0"/>
              <a:pathLst>
                <a:path w="1163" h="1753" extrusionOk="0">
                  <a:moveTo>
                    <a:pt x="582" y="0"/>
                  </a:moveTo>
                  <a:cubicBezTo>
                    <a:pt x="261" y="0"/>
                    <a:pt x="1" y="393"/>
                    <a:pt x="1" y="876"/>
                  </a:cubicBezTo>
                  <a:cubicBezTo>
                    <a:pt x="1" y="1360"/>
                    <a:pt x="261" y="1752"/>
                    <a:pt x="582" y="1752"/>
                  </a:cubicBezTo>
                  <a:cubicBezTo>
                    <a:pt x="902" y="1752"/>
                    <a:pt x="1162" y="1360"/>
                    <a:pt x="1162" y="876"/>
                  </a:cubicBezTo>
                  <a:cubicBezTo>
                    <a:pt x="1162" y="393"/>
                    <a:pt x="902" y="0"/>
                    <a:pt x="582"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91" name="Shape 1091"/>
            <p:cNvSpPr/>
            <p:nvPr/>
          </p:nvSpPr>
          <p:spPr>
            <a:xfrm>
              <a:off x="1141925" y="1328450"/>
              <a:ext cx="29050" cy="43825"/>
            </a:xfrm>
            <a:custGeom>
              <a:avLst/>
              <a:gdLst/>
              <a:ahLst/>
              <a:cxnLst/>
              <a:rect l="0" t="0" r="0" b="0"/>
              <a:pathLst>
                <a:path w="1162" h="1753" extrusionOk="0">
                  <a:moveTo>
                    <a:pt x="581" y="1"/>
                  </a:moveTo>
                  <a:cubicBezTo>
                    <a:pt x="260" y="1"/>
                    <a:pt x="0" y="393"/>
                    <a:pt x="0" y="877"/>
                  </a:cubicBezTo>
                  <a:cubicBezTo>
                    <a:pt x="0" y="1360"/>
                    <a:pt x="260" y="1753"/>
                    <a:pt x="581" y="1753"/>
                  </a:cubicBezTo>
                  <a:cubicBezTo>
                    <a:pt x="902" y="1753"/>
                    <a:pt x="1162" y="1360"/>
                    <a:pt x="1162" y="877"/>
                  </a:cubicBezTo>
                  <a:cubicBezTo>
                    <a:pt x="1162" y="393"/>
                    <a:pt x="902"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92" name="Shape 1092"/>
            <p:cNvSpPr/>
            <p:nvPr/>
          </p:nvSpPr>
          <p:spPr>
            <a:xfrm>
              <a:off x="1243525" y="1094875"/>
              <a:ext cx="29075" cy="43825"/>
            </a:xfrm>
            <a:custGeom>
              <a:avLst/>
              <a:gdLst/>
              <a:ahLst/>
              <a:cxnLst/>
              <a:rect l="0" t="0" r="0" b="0"/>
              <a:pathLst>
                <a:path w="1163" h="1753" extrusionOk="0">
                  <a:moveTo>
                    <a:pt x="582" y="1"/>
                  </a:moveTo>
                  <a:cubicBezTo>
                    <a:pt x="261" y="1"/>
                    <a:pt x="1" y="393"/>
                    <a:pt x="1" y="877"/>
                  </a:cubicBezTo>
                  <a:cubicBezTo>
                    <a:pt x="1" y="1360"/>
                    <a:pt x="261" y="1752"/>
                    <a:pt x="582" y="1752"/>
                  </a:cubicBezTo>
                  <a:cubicBezTo>
                    <a:pt x="902" y="1752"/>
                    <a:pt x="1162" y="1360"/>
                    <a:pt x="1162" y="877"/>
                  </a:cubicBezTo>
                  <a:cubicBezTo>
                    <a:pt x="1162" y="393"/>
                    <a:pt x="902" y="1"/>
                    <a:pt x="582"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93" name="Shape 1093"/>
            <p:cNvSpPr/>
            <p:nvPr/>
          </p:nvSpPr>
          <p:spPr>
            <a:xfrm>
              <a:off x="1345150" y="1576625"/>
              <a:ext cx="29050" cy="43825"/>
            </a:xfrm>
            <a:custGeom>
              <a:avLst/>
              <a:gdLst/>
              <a:ahLst/>
              <a:cxnLst/>
              <a:rect l="0" t="0" r="0" b="0"/>
              <a:pathLst>
                <a:path w="1162" h="1753" extrusionOk="0">
                  <a:moveTo>
                    <a:pt x="581" y="1"/>
                  </a:moveTo>
                  <a:cubicBezTo>
                    <a:pt x="260" y="1"/>
                    <a:pt x="0" y="393"/>
                    <a:pt x="0" y="877"/>
                  </a:cubicBezTo>
                  <a:cubicBezTo>
                    <a:pt x="0" y="1360"/>
                    <a:pt x="260" y="1753"/>
                    <a:pt x="581" y="1753"/>
                  </a:cubicBezTo>
                  <a:cubicBezTo>
                    <a:pt x="902" y="1753"/>
                    <a:pt x="1162" y="1360"/>
                    <a:pt x="1162" y="877"/>
                  </a:cubicBezTo>
                  <a:cubicBezTo>
                    <a:pt x="1162" y="393"/>
                    <a:pt x="902"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94" name="Shape 1094"/>
            <p:cNvSpPr/>
            <p:nvPr/>
          </p:nvSpPr>
          <p:spPr>
            <a:xfrm>
              <a:off x="1446750" y="1182475"/>
              <a:ext cx="29075" cy="43825"/>
            </a:xfrm>
            <a:custGeom>
              <a:avLst/>
              <a:gdLst/>
              <a:ahLst/>
              <a:cxnLst/>
              <a:rect l="0" t="0" r="0" b="0"/>
              <a:pathLst>
                <a:path w="1163" h="1753" extrusionOk="0">
                  <a:moveTo>
                    <a:pt x="582" y="0"/>
                  </a:moveTo>
                  <a:cubicBezTo>
                    <a:pt x="261" y="0"/>
                    <a:pt x="1" y="392"/>
                    <a:pt x="1" y="876"/>
                  </a:cubicBezTo>
                  <a:cubicBezTo>
                    <a:pt x="1" y="1360"/>
                    <a:pt x="261" y="1752"/>
                    <a:pt x="582" y="1752"/>
                  </a:cubicBezTo>
                  <a:cubicBezTo>
                    <a:pt x="902" y="1752"/>
                    <a:pt x="1162" y="1360"/>
                    <a:pt x="1162" y="876"/>
                  </a:cubicBezTo>
                  <a:cubicBezTo>
                    <a:pt x="1162" y="392"/>
                    <a:pt x="902" y="0"/>
                    <a:pt x="582"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95" name="Shape 1095"/>
            <p:cNvSpPr/>
            <p:nvPr/>
          </p:nvSpPr>
          <p:spPr>
            <a:xfrm>
              <a:off x="1548375" y="343050"/>
              <a:ext cx="29050" cy="43825"/>
            </a:xfrm>
            <a:custGeom>
              <a:avLst/>
              <a:gdLst/>
              <a:ahLst/>
              <a:cxnLst/>
              <a:rect l="0" t="0" r="0" b="0"/>
              <a:pathLst>
                <a:path w="1162" h="1753" extrusionOk="0">
                  <a:moveTo>
                    <a:pt x="581" y="1"/>
                  </a:moveTo>
                  <a:cubicBezTo>
                    <a:pt x="260" y="1"/>
                    <a:pt x="0" y="393"/>
                    <a:pt x="0" y="877"/>
                  </a:cubicBezTo>
                  <a:cubicBezTo>
                    <a:pt x="0" y="1360"/>
                    <a:pt x="260" y="1752"/>
                    <a:pt x="581" y="1752"/>
                  </a:cubicBezTo>
                  <a:cubicBezTo>
                    <a:pt x="902" y="1752"/>
                    <a:pt x="1162" y="1360"/>
                    <a:pt x="1162" y="877"/>
                  </a:cubicBezTo>
                  <a:cubicBezTo>
                    <a:pt x="1162" y="393"/>
                    <a:pt x="902"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96" name="Shape 1096"/>
            <p:cNvSpPr/>
            <p:nvPr/>
          </p:nvSpPr>
          <p:spPr>
            <a:xfrm>
              <a:off x="1645150" y="1313850"/>
              <a:ext cx="29050" cy="43825"/>
            </a:xfrm>
            <a:custGeom>
              <a:avLst/>
              <a:gdLst/>
              <a:ahLst/>
              <a:cxnLst/>
              <a:rect l="0" t="0" r="0" b="0"/>
              <a:pathLst>
                <a:path w="1162" h="1753" extrusionOk="0">
                  <a:moveTo>
                    <a:pt x="581" y="1"/>
                  </a:moveTo>
                  <a:cubicBezTo>
                    <a:pt x="260" y="1"/>
                    <a:pt x="0" y="393"/>
                    <a:pt x="0" y="877"/>
                  </a:cubicBezTo>
                  <a:cubicBezTo>
                    <a:pt x="0" y="1360"/>
                    <a:pt x="260" y="1753"/>
                    <a:pt x="581" y="1753"/>
                  </a:cubicBezTo>
                  <a:cubicBezTo>
                    <a:pt x="902" y="1753"/>
                    <a:pt x="1162" y="1360"/>
                    <a:pt x="1162" y="877"/>
                  </a:cubicBezTo>
                  <a:cubicBezTo>
                    <a:pt x="1162" y="393"/>
                    <a:pt x="902"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97" name="Shape 1097"/>
            <p:cNvSpPr/>
            <p:nvPr/>
          </p:nvSpPr>
          <p:spPr>
            <a:xfrm>
              <a:off x="1746750" y="182475"/>
              <a:ext cx="29075" cy="43825"/>
            </a:xfrm>
            <a:custGeom>
              <a:avLst/>
              <a:gdLst/>
              <a:ahLst/>
              <a:cxnLst/>
              <a:rect l="0" t="0" r="0" b="0"/>
              <a:pathLst>
                <a:path w="1163" h="1753" extrusionOk="0">
                  <a:moveTo>
                    <a:pt x="582" y="0"/>
                  </a:moveTo>
                  <a:cubicBezTo>
                    <a:pt x="261" y="0"/>
                    <a:pt x="1" y="392"/>
                    <a:pt x="1" y="876"/>
                  </a:cubicBezTo>
                  <a:cubicBezTo>
                    <a:pt x="1" y="1360"/>
                    <a:pt x="261" y="1752"/>
                    <a:pt x="582" y="1752"/>
                  </a:cubicBezTo>
                  <a:cubicBezTo>
                    <a:pt x="902" y="1752"/>
                    <a:pt x="1162" y="1360"/>
                    <a:pt x="1162" y="876"/>
                  </a:cubicBezTo>
                  <a:cubicBezTo>
                    <a:pt x="1162" y="392"/>
                    <a:pt x="902" y="0"/>
                    <a:pt x="582"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98" name="Shape 1098"/>
            <p:cNvSpPr/>
            <p:nvPr/>
          </p:nvSpPr>
          <p:spPr>
            <a:xfrm>
              <a:off x="1848375" y="773700"/>
              <a:ext cx="29050" cy="43825"/>
            </a:xfrm>
            <a:custGeom>
              <a:avLst/>
              <a:gdLst/>
              <a:ahLst/>
              <a:cxnLst/>
              <a:rect l="0" t="0" r="0" b="0"/>
              <a:pathLst>
                <a:path w="1162" h="1753" extrusionOk="0">
                  <a:moveTo>
                    <a:pt x="581" y="1"/>
                  </a:moveTo>
                  <a:cubicBezTo>
                    <a:pt x="260" y="1"/>
                    <a:pt x="0" y="393"/>
                    <a:pt x="0" y="877"/>
                  </a:cubicBezTo>
                  <a:cubicBezTo>
                    <a:pt x="0" y="1361"/>
                    <a:pt x="260" y="1753"/>
                    <a:pt x="581" y="1753"/>
                  </a:cubicBezTo>
                  <a:cubicBezTo>
                    <a:pt x="902" y="1753"/>
                    <a:pt x="1162" y="1361"/>
                    <a:pt x="1162" y="877"/>
                  </a:cubicBezTo>
                  <a:cubicBezTo>
                    <a:pt x="1162" y="393"/>
                    <a:pt x="902"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99" name="Shape 1099"/>
            <p:cNvSpPr/>
            <p:nvPr/>
          </p:nvSpPr>
          <p:spPr>
            <a:xfrm>
              <a:off x="1950000" y="576625"/>
              <a:ext cx="29050" cy="43825"/>
            </a:xfrm>
            <a:custGeom>
              <a:avLst/>
              <a:gdLst/>
              <a:ahLst/>
              <a:cxnLst/>
              <a:rect l="0" t="0" r="0" b="0"/>
              <a:pathLst>
                <a:path w="1162" h="1753" extrusionOk="0">
                  <a:moveTo>
                    <a:pt x="581" y="1"/>
                  </a:moveTo>
                  <a:cubicBezTo>
                    <a:pt x="260" y="1"/>
                    <a:pt x="0" y="393"/>
                    <a:pt x="0" y="877"/>
                  </a:cubicBezTo>
                  <a:cubicBezTo>
                    <a:pt x="0" y="1360"/>
                    <a:pt x="260" y="1753"/>
                    <a:pt x="581" y="1753"/>
                  </a:cubicBezTo>
                  <a:cubicBezTo>
                    <a:pt x="901" y="1753"/>
                    <a:pt x="1161" y="1360"/>
                    <a:pt x="1161" y="877"/>
                  </a:cubicBezTo>
                  <a:cubicBezTo>
                    <a:pt x="1161" y="393"/>
                    <a:pt x="901"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00" name="Shape 1100"/>
            <p:cNvSpPr/>
            <p:nvPr/>
          </p:nvSpPr>
          <p:spPr>
            <a:xfrm>
              <a:off x="2051600" y="175175"/>
              <a:ext cx="29050" cy="43825"/>
            </a:xfrm>
            <a:custGeom>
              <a:avLst/>
              <a:gdLst/>
              <a:ahLst/>
              <a:cxnLst/>
              <a:rect l="0" t="0" r="0" b="0"/>
              <a:pathLst>
                <a:path w="1162" h="1753" extrusionOk="0">
                  <a:moveTo>
                    <a:pt x="581" y="0"/>
                  </a:moveTo>
                  <a:cubicBezTo>
                    <a:pt x="260" y="0"/>
                    <a:pt x="1" y="392"/>
                    <a:pt x="1" y="876"/>
                  </a:cubicBezTo>
                  <a:cubicBezTo>
                    <a:pt x="1" y="1360"/>
                    <a:pt x="260" y="1752"/>
                    <a:pt x="581" y="1752"/>
                  </a:cubicBezTo>
                  <a:cubicBezTo>
                    <a:pt x="902" y="1752"/>
                    <a:pt x="1162" y="1360"/>
                    <a:pt x="1162" y="876"/>
                  </a:cubicBezTo>
                  <a:cubicBezTo>
                    <a:pt x="1162" y="392"/>
                    <a:pt x="902" y="0"/>
                    <a:pt x="581"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01" name="Shape 1101"/>
            <p:cNvSpPr/>
            <p:nvPr/>
          </p:nvSpPr>
          <p:spPr>
            <a:xfrm>
              <a:off x="2153225" y="948900"/>
              <a:ext cx="29050" cy="43825"/>
            </a:xfrm>
            <a:custGeom>
              <a:avLst/>
              <a:gdLst/>
              <a:ahLst/>
              <a:cxnLst/>
              <a:rect l="0" t="0" r="0" b="0"/>
              <a:pathLst>
                <a:path w="1162" h="1753" extrusionOk="0">
                  <a:moveTo>
                    <a:pt x="581" y="0"/>
                  </a:moveTo>
                  <a:cubicBezTo>
                    <a:pt x="260" y="0"/>
                    <a:pt x="0" y="392"/>
                    <a:pt x="0" y="876"/>
                  </a:cubicBezTo>
                  <a:cubicBezTo>
                    <a:pt x="0" y="1360"/>
                    <a:pt x="260" y="1752"/>
                    <a:pt x="581" y="1752"/>
                  </a:cubicBezTo>
                  <a:cubicBezTo>
                    <a:pt x="901" y="1752"/>
                    <a:pt x="1161" y="1360"/>
                    <a:pt x="1161" y="876"/>
                  </a:cubicBezTo>
                  <a:cubicBezTo>
                    <a:pt x="1161" y="392"/>
                    <a:pt x="901" y="0"/>
                    <a:pt x="581"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02" name="Shape 1102"/>
            <p:cNvSpPr/>
            <p:nvPr/>
          </p:nvSpPr>
          <p:spPr>
            <a:xfrm>
              <a:off x="2254825" y="540125"/>
              <a:ext cx="29050" cy="43825"/>
            </a:xfrm>
            <a:custGeom>
              <a:avLst/>
              <a:gdLst/>
              <a:ahLst/>
              <a:cxnLst/>
              <a:rect l="0" t="0" r="0" b="0"/>
              <a:pathLst>
                <a:path w="1162" h="1753" extrusionOk="0">
                  <a:moveTo>
                    <a:pt x="581" y="1"/>
                  </a:moveTo>
                  <a:cubicBezTo>
                    <a:pt x="261" y="1"/>
                    <a:pt x="1" y="393"/>
                    <a:pt x="1" y="877"/>
                  </a:cubicBezTo>
                  <a:cubicBezTo>
                    <a:pt x="1" y="1361"/>
                    <a:pt x="261" y="1753"/>
                    <a:pt x="581" y="1753"/>
                  </a:cubicBezTo>
                  <a:cubicBezTo>
                    <a:pt x="902" y="1753"/>
                    <a:pt x="1162" y="1361"/>
                    <a:pt x="1162" y="877"/>
                  </a:cubicBezTo>
                  <a:cubicBezTo>
                    <a:pt x="1162" y="393"/>
                    <a:pt x="902"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03" name="Shape 1103"/>
            <p:cNvSpPr/>
            <p:nvPr/>
          </p:nvSpPr>
          <p:spPr>
            <a:xfrm>
              <a:off x="2356450" y="394150"/>
              <a:ext cx="29050" cy="43825"/>
            </a:xfrm>
            <a:custGeom>
              <a:avLst/>
              <a:gdLst/>
              <a:ahLst/>
              <a:cxnLst/>
              <a:rect l="0" t="0" r="0" b="0"/>
              <a:pathLst>
                <a:path w="1162" h="1753" extrusionOk="0">
                  <a:moveTo>
                    <a:pt x="581" y="0"/>
                  </a:moveTo>
                  <a:cubicBezTo>
                    <a:pt x="260" y="0"/>
                    <a:pt x="0" y="393"/>
                    <a:pt x="0" y="876"/>
                  </a:cubicBezTo>
                  <a:cubicBezTo>
                    <a:pt x="0" y="1360"/>
                    <a:pt x="260" y="1752"/>
                    <a:pt x="581" y="1752"/>
                  </a:cubicBezTo>
                  <a:cubicBezTo>
                    <a:pt x="901" y="1752"/>
                    <a:pt x="1161" y="1360"/>
                    <a:pt x="1161" y="876"/>
                  </a:cubicBezTo>
                  <a:cubicBezTo>
                    <a:pt x="1161" y="393"/>
                    <a:pt x="901" y="0"/>
                    <a:pt x="581"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04" name="Shape 1104"/>
            <p:cNvSpPr/>
            <p:nvPr/>
          </p:nvSpPr>
          <p:spPr>
            <a:xfrm>
              <a:off x="445150" y="277350"/>
              <a:ext cx="1925825" cy="1817550"/>
            </a:xfrm>
            <a:custGeom>
              <a:avLst/>
              <a:gdLst/>
              <a:ahLst/>
              <a:cxnLst/>
              <a:rect l="0" t="0" r="0" b="0"/>
              <a:pathLst>
                <a:path w="77033" h="72702" fill="none" extrusionOk="0">
                  <a:moveTo>
                    <a:pt x="0" y="72702"/>
                  </a:moveTo>
                  <a:lnTo>
                    <a:pt x="77033" y="1"/>
                  </a:lnTo>
                </a:path>
              </a:pathLst>
            </a:custGeom>
            <a:noFill/>
            <a:ln w="967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05" name="Shape 1105"/>
            <p:cNvSpPr/>
            <p:nvPr/>
          </p:nvSpPr>
          <p:spPr>
            <a:xfrm>
              <a:off x="265425" y="2447800"/>
              <a:ext cx="31725" cy="71800"/>
            </a:xfrm>
            <a:custGeom>
              <a:avLst/>
              <a:gdLst/>
              <a:ahLst/>
              <a:cxnLst/>
              <a:rect l="0" t="0" r="0" b="0"/>
              <a:pathLst>
                <a:path w="1269" h="2872" extrusionOk="0">
                  <a:moveTo>
                    <a:pt x="635" y="297"/>
                  </a:moveTo>
                  <a:cubicBezTo>
                    <a:pt x="763" y="297"/>
                    <a:pt x="860" y="392"/>
                    <a:pt x="924" y="582"/>
                  </a:cubicBezTo>
                  <a:cubicBezTo>
                    <a:pt x="988" y="771"/>
                    <a:pt x="1020" y="1056"/>
                    <a:pt x="1020" y="1437"/>
                  </a:cubicBezTo>
                  <a:cubicBezTo>
                    <a:pt x="1020" y="1816"/>
                    <a:pt x="988" y="2101"/>
                    <a:pt x="924" y="2291"/>
                  </a:cubicBezTo>
                  <a:cubicBezTo>
                    <a:pt x="860" y="2480"/>
                    <a:pt x="763" y="2575"/>
                    <a:pt x="635" y="2575"/>
                  </a:cubicBezTo>
                  <a:cubicBezTo>
                    <a:pt x="507" y="2575"/>
                    <a:pt x="411" y="2480"/>
                    <a:pt x="346" y="2291"/>
                  </a:cubicBezTo>
                  <a:cubicBezTo>
                    <a:pt x="282" y="2101"/>
                    <a:pt x="250" y="1816"/>
                    <a:pt x="250" y="1437"/>
                  </a:cubicBezTo>
                  <a:cubicBezTo>
                    <a:pt x="250" y="1056"/>
                    <a:pt x="282" y="771"/>
                    <a:pt x="346" y="582"/>
                  </a:cubicBezTo>
                  <a:cubicBezTo>
                    <a:pt x="411" y="392"/>
                    <a:pt x="507" y="297"/>
                    <a:pt x="635" y="297"/>
                  </a:cubicBezTo>
                  <a:close/>
                  <a:moveTo>
                    <a:pt x="635" y="1"/>
                  </a:moveTo>
                  <a:cubicBezTo>
                    <a:pt x="429" y="1"/>
                    <a:pt x="272" y="123"/>
                    <a:pt x="163" y="369"/>
                  </a:cubicBezTo>
                  <a:cubicBezTo>
                    <a:pt x="55" y="614"/>
                    <a:pt x="0" y="970"/>
                    <a:pt x="0" y="1437"/>
                  </a:cubicBezTo>
                  <a:cubicBezTo>
                    <a:pt x="0" y="1903"/>
                    <a:pt x="55" y="2258"/>
                    <a:pt x="163" y="2504"/>
                  </a:cubicBezTo>
                  <a:cubicBezTo>
                    <a:pt x="272" y="2749"/>
                    <a:pt x="429" y="2872"/>
                    <a:pt x="635" y="2872"/>
                  </a:cubicBezTo>
                  <a:cubicBezTo>
                    <a:pt x="840" y="2872"/>
                    <a:pt x="997" y="2749"/>
                    <a:pt x="1106" y="2504"/>
                  </a:cubicBezTo>
                  <a:cubicBezTo>
                    <a:pt x="1214" y="2258"/>
                    <a:pt x="1269" y="1903"/>
                    <a:pt x="1269" y="1437"/>
                  </a:cubicBezTo>
                  <a:cubicBezTo>
                    <a:pt x="1269" y="970"/>
                    <a:pt x="1214" y="614"/>
                    <a:pt x="1106" y="369"/>
                  </a:cubicBezTo>
                  <a:cubicBezTo>
                    <a:pt x="997" y="123"/>
                    <a:pt x="840" y="1"/>
                    <a:pt x="635" y="1"/>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106" name="Shape 1106"/>
            <p:cNvSpPr/>
            <p:nvPr/>
          </p:nvSpPr>
          <p:spPr>
            <a:xfrm>
              <a:off x="232025" y="2119325"/>
              <a:ext cx="71275" cy="71800"/>
            </a:xfrm>
            <a:custGeom>
              <a:avLst/>
              <a:gdLst/>
              <a:ahLst/>
              <a:cxnLst/>
              <a:rect l="0" t="0" r="0" b="0"/>
              <a:pathLst>
                <a:path w="2851" h="2872" extrusionOk="0">
                  <a:moveTo>
                    <a:pt x="2217" y="297"/>
                  </a:moveTo>
                  <a:cubicBezTo>
                    <a:pt x="2345" y="297"/>
                    <a:pt x="2442" y="392"/>
                    <a:pt x="2506" y="582"/>
                  </a:cubicBezTo>
                  <a:cubicBezTo>
                    <a:pt x="2570" y="772"/>
                    <a:pt x="2602" y="1057"/>
                    <a:pt x="2602" y="1437"/>
                  </a:cubicBezTo>
                  <a:cubicBezTo>
                    <a:pt x="2602" y="1817"/>
                    <a:pt x="2570" y="2101"/>
                    <a:pt x="2506" y="2291"/>
                  </a:cubicBezTo>
                  <a:cubicBezTo>
                    <a:pt x="2442" y="2481"/>
                    <a:pt x="2345" y="2575"/>
                    <a:pt x="2217" y="2575"/>
                  </a:cubicBezTo>
                  <a:cubicBezTo>
                    <a:pt x="2089" y="2575"/>
                    <a:pt x="1993" y="2481"/>
                    <a:pt x="1929" y="2291"/>
                  </a:cubicBezTo>
                  <a:cubicBezTo>
                    <a:pt x="1864" y="2101"/>
                    <a:pt x="1832" y="1817"/>
                    <a:pt x="1832" y="1437"/>
                  </a:cubicBezTo>
                  <a:cubicBezTo>
                    <a:pt x="1832" y="1057"/>
                    <a:pt x="1864" y="772"/>
                    <a:pt x="1929" y="582"/>
                  </a:cubicBezTo>
                  <a:cubicBezTo>
                    <a:pt x="1993" y="392"/>
                    <a:pt x="2089" y="297"/>
                    <a:pt x="2217" y="297"/>
                  </a:cubicBezTo>
                  <a:close/>
                  <a:moveTo>
                    <a:pt x="531" y="1"/>
                  </a:moveTo>
                  <a:cubicBezTo>
                    <a:pt x="459" y="1"/>
                    <a:pt x="379" y="16"/>
                    <a:pt x="293" y="47"/>
                  </a:cubicBezTo>
                  <a:cubicBezTo>
                    <a:pt x="206" y="78"/>
                    <a:pt x="112" y="124"/>
                    <a:pt x="12" y="184"/>
                  </a:cubicBezTo>
                  <a:lnTo>
                    <a:pt x="12" y="563"/>
                  </a:lnTo>
                  <a:cubicBezTo>
                    <a:pt x="111" y="480"/>
                    <a:pt x="203" y="418"/>
                    <a:pt x="289" y="377"/>
                  </a:cubicBezTo>
                  <a:cubicBezTo>
                    <a:pt x="376" y="336"/>
                    <a:pt x="458" y="316"/>
                    <a:pt x="536" y="316"/>
                  </a:cubicBezTo>
                  <a:cubicBezTo>
                    <a:pt x="646" y="316"/>
                    <a:pt x="735" y="362"/>
                    <a:pt x="803" y="455"/>
                  </a:cubicBezTo>
                  <a:cubicBezTo>
                    <a:pt x="871" y="548"/>
                    <a:pt x="906" y="668"/>
                    <a:pt x="906" y="815"/>
                  </a:cubicBezTo>
                  <a:cubicBezTo>
                    <a:pt x="906" y="905"/>
                    <a:pt x="890" y="997"/>
                    <a:pt x="858" y="1090"/>
                  </a:cubicBezTo>
                  <a:cubicBezTo>
                    <a:pt x="827" y="1183"/>
                    <a:pt x="771" y="1297"/>
                    <a:pt x="692" y="1432"/>
                  </a:cubicBezTo>
                  <a:cubicBezTo>
                    <a:pt x="650" y="1503"/>
                    <a:pt x="548" y="1663"/>
                    <a:pt x="385" y="1911"/>
                  </a:cubicBezTo>
                  <a:cubicBezTo>
                    <a:pt x="223" y="2159"/>
                    <a:pt x="94" y="2356"/>
                    <a:pt x="0" y="2503"/>
                  </a:cubicBezTo>
                  <a:lnTo>
                    <a:pt x="0" y="2818"/>
                  </a:lnTo>
                  <a:lnTo>
                    <a:pt x="1165" y="2818"/>
                  </a:lnTo>
                  <a:lnTo>
                    <a:pt x="1165" y="2503"/>
                  </a:lnTo>
                  <a:lnTo>
                    <a:pt x="299" y="2503"/>
                  </a:lnTo>
                  <a:cubicBezTo>
                    <a:pt x="499" y="2195"/>
                    <a:pt x="653" y="1956"/>
                    <a:pt x="763" y="1785"/>
                  </a:cubicBezTo>
                  <a:cubicBezTo>
                    <a:pt x="873" y="1614"/>
                    <a:pt x="938" y="1510"/>
                    <a:pt x="958" y="1474"/>
                  </a:cubicBezTo>
                  <a:cubicBezTo>
                    <a:pt x="1033" y="1336"/>
                    <a:pt x="1084" y="1216"/>
                    <a:pt x="1113" y="1114"/>
                  </a:cubicBezTo>
                  <a:cubicBezTo>
                    <a:pt x="1141" y="1012"/>
                    <a:pt x="1155" y="904"/>
                    <a:pt x="1155" y="791"/>
                  </a:cubicBezTo>
                  <a:cubicBezTo>
                    <a:pt x="1155" y="551"/>
                    <a:pt x="1099" y="359"/>
                    <a:pt x="985" y="216"/>
                  </a:cubicBezTo>
                  <a:cubicBezTo>
                    <a:pt x="872" y="73"/>
                    <a:pt x="721" y="1"/>
                    <a:pt x="531" y="1"/>
                  </a:cubicBezTo>
                  <a:close/>
                  <a:moveTo>
                    <a:pt x="2217" y="1"/>
                  </a:moveTo>
                  <a:cubicBezTo>
                    <a:pt x="2011" y="1"/>
                    <a:pt x="1854" y="124"/>
                    <a:pt x="1745" y="369"/>
                  </a:cubicBezTo>
                  <a:cubicBezTo>
                    <a:pt x="1637" y="614"/>
                    <a:pt x="1583" y="970"/>
                    <a:pt x="1583" y="1437"/>
                  </a:cubicBezTo>
                  <a:cubicBezTo>
                    <a:pt x="1583" y="1903"/>
                    <a:pt x="1637" y="2259"/>
                    <a:pt x="1745" y="2504"/>
                  </a:cubicBezTo>
                  <a:cubicBezTo>
                    <a:pt x="1854" y="2749"/>
                    <a:pt x="2011" y="2872"/>
                    <a:pt x="2217" y="2872"/>
                  </a:cubicBezTo>
                  <a:cubicBezTo>
                    <a:pt x="2422" y="2872"/>
                    <a:pt x="2579" y="2749"/>
                    <a:pt x="2688" y="2504"/>
                  </a:cubicBezTo>
                  <a:cubicBezTo>
                    <a:pt x="2796" y="2259"/>
                    <a:pt x="2851" y="1903"/>
                    <a:pt x="2851" y="1437"/>
                  </a:cubicBezTo>
                  <a:cubicBezTo>
                    <a:pt x="2851" y="970"/>
                    <a:pt x="2796" y="614"/>
                    <a:pt x="2688" y="369"/>
                  </a:cubicBezTo>
                  <a:cubicBezTo>
                    <a:pt x="2579" y="124"/>
                    <a:pt x="2422" y="1"/>
                    <a:pt x="2217" y="1"/>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107" name="Shape 1107"/>
            <p:cNvSpPr/>
            <p:nvPr/>
          </p:nvSpPr>
          <p:spPr>
            <a:xfrm>
              <a:off x="230475" y="1790875"/>
              <a:ext cx="72825" cy="71800"/>
            </a:xfrm>
            <a:custGeom>
              <a:avLst/>
              <a:gdLst/>
              <a:ahLst/>
              <a:cxnLst/>
              <a:rect l="0" t="0" r="0" b="0"/>
              <a:pathLst>
                <a:path w="2913" h="2872" extrusionOk="0">
                  <a:moveTo>
                    <a:pt x="829" y="377"/>
                  </a:moveTo>
                  <a:lnTo>
                    <a:pt x="829" y="1854"/>
                  </a:lnTo>
                  <a:lnTo>
                    <a:pt x="202" y="1854"/>
                  </a:lnTo>
                  <a:lnTo>
                    <a:pt x="829" y="377"/>
                  </a:lnTo>
                  <a:close/>
                  <a:moveTo>
                    <a:pt x="2279" y="297"/>
                  </a:moveTo>
                  <a:cubicBezTo>
                    <a:pt x="2407" y="297"/>
                    <a:pt x="2504" y="392"/>
                    <a:pt x="2568" y="581"/>
                  </a:cubicBezTo>
                  <a:cubicBezTo>
                    <a:pt x="2632" y="771"/>
                    <a:pt x="2664" y="1056"/>
                    <a:pt x="2664" y="1437"/>
                  </a:cubicBezTo>
                  <a:cubicBezTo>
                    <a:pt x="2664" y="1816"/>
                    <a:pt x="2632" y="2101"/>
                    <a:pt x="2568" y="2290"/>
                  </a:cubicBezTo>
                  <a:cubicBezTo>
                    <a:pt x="2504" y="2480"/>
                    <a:pt x="2407" y="2575"/>
                    <a:pt x="2279" y="2575"/>
                  </a:cubicBezTo>
                  <a:cubicBezTo>
                    <a:pt x="2151" y="2575"/>
                    <a:pt x="2055" y="2480"/>
                    <a:pt x="1991" y="2290"/>
                  </a:cubicBezTo>
                  <a:cubicBezTo>
                    <a:pt x="1926" y="2101"/>
                    <a:pt x="1894" y="1816"/>
                    <a:pt x="1894" y="1437"/>
                  </a:cubicBezTo>
                  <a:cubicBezTo>
                    <a:pt x="1894" y="1056"/>
                    <a:pt x="1926" y="771"/>
                    <a:pt x="1991" y="581"/>
                  </a:cubicBezTo>
                  <a:cubicBezTo>
                    <a:pt x="2055" y="392"/>
                    <a:pt x="2151" y="297"/>
                    <a:pt x="2279" y="297"/>
                  </a:cubicBezTo>
                  <a:close/>
                  <a:moveTo>
                    <a:pt x="764" y="50"/>
                  </a:moveTo>
                  <a:lnTo>
                    <a:pt x="1" y="1804"/>
                  </a:lnTo>
                  <a:lnTo>
                    <a:pt x="1" y="2165"/>
                  </a:lnTo>
                  <a:lnTo>
                    <a:pt x="829" y="2165"/>
                  </a:lnTo>
                  <a:lnTo>
                    <a:pt x="829" y="2818"/>
                  </a:lnTo>
                  <a:lnTo>
                    <a:pt x="1076" y="2818"/>
                  </a:lnTo>
                  <a:lnTo>
                    <a:pt x="1076" y="2165"/>
                  </a:lnTo>
                  <a:lnTo>
                    <a:pt x="1337" y="2165"/>
                  </a:lnTo>
                  <a:lnTo>
                    <a:pt x="1337" y="1854"/>
                  </a:lnTo>
                  <a:lnTo>
                    <a:pt x="1076" y="1854"/>
                  </a:lnTo>
                  <a:lnTo>
                    <a:pt x="1076" y="50"/>
                  </a:lnTo>
                  <a:close/>
                  <a:moveTo>
                    <a:pt x="2279" y="0"/>
                  </a:moveTo>
                  <a:cubicBezTo>
                    <a:pt x="2073" y="0"/>
                    <a:pt x="1916" y="123"/>
                    <a:pt x="1807" y="368"/>
                  </a:cubicBezTo>
                  <a:cubicBezTo>
                    <a:pt x="1699" y="613"/>
                    <a:pt x="1645" y="970"/>
                    <a:pt x="1645" y="1437"/>
                  </a:cubicBezTo>
                  <a:cubicBezTo>
                    <a:pt x="1645" y="1903"/>
                    <a:pt x="1699" y="2258"/>
                    <a:pt x="1807" y="2503"/>
                  </a:cubicBezTo>
                  <a:cubicBezTo>
                    <a:pt x="1916" y="2749"/>
                    <a:pt x="2073" y="2871"/>
                    <a:pt x="2279" y="2871"/>
                  </a:cubicBezTo>
                  <a:cubicBezTo>
                    <a:pt x="2484" y="2871"/>
                    <a:pt x="2641" y="2749"/>
                    <a:pt x="2750" y="2503"/>
                  </a:cubicBezTo>
                  <a:cubicBezTo>
                    <a:pt x="2858" y="2258"/>
                    <a:pt x="2913" y="1903"/>
                    <a:pt x="2913" y="1437"/>
                  </a:cubicBezTo>
                  <a:cubicBezTo>
                    <a:pt x="2913" y="970"/>
                    <a:pt x="2858" y="613"/>
                    <a:pt x="2750" y="368"/>
                  </a:cubicBezTo>
                  <a:cubicBezTo>
                    <a:pt x="2641" y="123"/>
                    <a:pt x="2484" y="0"/>
                    <a:pt x="2279" y="0"/>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108" name="Shape 1108"/>
            <p:cNvSpPr/>
            <p:nvPr/>
          </p:nvSpPr>
          <p:spPr>
            <a:xfrm>
              <a:off x="231800" y="1462400"/>
              <a:ext cx="71500" cy="71800"/>
            </a:xfrm>
            <a:custGeom>
              <a:avLst/>
              <a:gdLst/>
              <a:ahLst/>
              <a:cxnLst/>
              <a:rect l="0" t="0" r="0" b="0"/>
              <a:pathLst>
                <a:path w="2860" h="2872" extrusionOk="0">
                  <a:moveTo>
                    <a:pt x="655" y="1285"/>
                  </a:moveTo>
                  <a:cubicBezTo>
                    <a:pt x="767" y="1285"/>
                    <a:pt x="855" y="1342"/>
                    <a:pt x="920" y="1457"/>
                  </a:cubicBezTo>
                  <a:cubicBezTo>
                    <a:pt x="985" y="1572"/>
                    <a:pt x="1018" y="1730"/>
                    <a:pt x="1018" y="1930"/>
                  </a:cubicBezTo>
                  <a:cubicBezTo>
                    <a:pt x="1018" y="2129"/>
                    <a:pt x="985" y="2286"/>
                    <a:pt x="920" y="2402"/>
                  </a:cubicBezTo>
                  <a:cubicBezTo>
                    <a:pt x="855" y="2517"/>
                    <a:pt x="767" y="2575"/>
                    <a:pt x="655" y="2575"/>
                  </a:cubicBezTo>
                  <a:cubicBezTo>
                    <a:pt x="544" y="2575"/>
                    <a:pt x="456" y="2517"/>
                    <a:pt x="391" y="2402"/>
                  </a:cubicBezTo>
                  <a:cubicBezTo>
                    <a:pt x="325" y="2286"/>
                    <a:pt x="293" y="2129"/>
                    <a:pt x="293" y="1930"/>
                  </a:cubicBezTo>
                  <a:cubicBezTo>
                    <a:pt x="293" y="1730"/>
                    <a:pt x="325" y="1572"/>
                    <a:pt x="391" y="1457"/>
                  </a:cubicBezTo>
                  <a:cubicBezTo>
                    <a:pt x="456" y="1342"/>
                    <a:pt x="544" y="1285"/>
                    <a:pt x="655" y="1285"/>
                  </a:cubicBezTo>
                  <a:close/>
                  <a:moveTo>
                    <a:pt x="2226" y="297"/>
                  </a:moveTo>
                  <a:cubicBezTo>
                    <a:pt x="2354" y="297"/>
                    <a:pt x="2451" y="392"/>
                    <a:pt x="2515" y="582"/>
                  </a:cubicBezTo>
                  <a:cubicBezTo>
                    <a:pt x="2579" y="771"/>
                    <a:pt x="2611" y="1056"/>
                    <a:pt x="2611" y="1437"/>
                  </a:cubicBezTo>
                  <a:cubicBezTo>
                    <a:pt x="2611" y="1816"/>
                    <a:pt x="2579" y="2101"/>
                    <a:pt x="2515" y="2291"/>
                  </a:cubicBezTo>
                  <a:cubicBezTo>
                    <a:pt x="2451" y="2480"/>
                    <a:pt x="2354" y="2575"/>
                    <a:pt x="2226" y="2575"/>
                  </a:cubicBezTo>
                  <a:cubicBezTo>
                    <a:pt x="2098" y="2575"/>
                    <a:pt x="2002" y="2480"/>
                    <a:pt x="1938" y="2291"/>
                  </a:cubicBezTo>
                  <a:cubicBezTo>
                    <a:pt x="1873" y="2101"/>
                    <a:pt x="1841" y="1816"/>
                    <a:pt x="1841" y="1437"/>
                  </a:cubicBezTo>
                  <a:cubicBezTo>
                    <a:pt x="1841" y="1056"/>
                    <a:pt x="1873" y="771"/>
                    <a:pt x="1938" y="582"/>
                  </a:cubicBezTo>
                  <a:cubicBezTo>
                    <a:pt x="2002" y="392"/>
                    <a:pt x="2098" y="297"/>
                    <a:pt x="2226" y="297"/>
                  </a:cubicBezTo>
                  <a:close/>
                  <a:moveTo>
                    <a:pt x="761" y="1"/>
                  </a:moveTo>
                  <a:cubicBezTo>
                    <a:pt x="529" y="1"/>
                    <a:pt x="345" y="131"/>
                    <a:pt x="207" y="391"/>
                  </a:cubicBezTo>
                  <a:cubicBezTo>
                    <a:pt x="69" y="651"/>
                    <a:pt x="0" y="1000"/>
                    <a:pt x="0" y="1437"/>
                  </a:cubicBezTo>
                  <a:cubicBezTo>
                    <a:pt x="0" y="1903"/>
                    <a:pt x="57" y="2258"/>
                    <a:pt x="169" y="2504"/>
                  </a:cubicBezTo>
                  <a:cubicBezTo>
                    <a:pt x="281" y="2749"/>
                    <a:pt x="443" y="2872"/>
                    <a:pt x="655" y="2872"/>
                  </a:cubicBezTo>
                  <a:cubicBezTo>
                    <a:pt x="841" y="2872"/>
                    <a:pt x="989" y="2786"/>
                    <a:pt x="1100" y="2614"/>
                  </a:cubicBezTo>
                  <a:cubicBezTo>
                    <a:pt x="1212" y="2442"/>
                    <a:pt x="1267" y="2214"/>
                    <a:pt x="1267" y="1930"/>
                  </a:cubicBezTo>
                  <a:cubicBezTo>
                    <a:pt x="1267" y="1640"/>
                    <a:pt x="1214" y="1410"/>
                    <a:pt x="1107" y="1241"/>
                  </a:cubicBezTo>
                  <a:cubicBezTo>
                    <a:pt x="1000" y="1073"/>
                    <a:pt x="854" y="988"/>
                    <a:pt x="670" y="988"/>
                  </a:cubicBezTo>
                  <a:cubicBezTo>
                    <a:pt x="582" y="988"/>
                    <a:pt x="502" y="1017"/>
                    <a:pt x="429" y="1075"/>
                  </a:cubicBezTo>
                  <a:cubicBezTo>
                    <a:pt x="356" y="1132"/>
                    <a:pt x="296" y="1215"/>
                    <a:pt x="247" y="1322"/>
                  </a:cubicBezTo>
                  <a:cubicBezTo>
                    <a:pt x="260" y="985"/>
                    <a:pt x="309" y="733"/>
                    <a:pt x="395" y="566"/>
                  </a:cubicBezTo>
                  <a:cubicBezTo>
                    <a:pt x="482" y="399"/>
                    <a:pt x="607" y="316"/>
                    <a:pt x="771" y="316"/>
                  </a:cubicBezTo>
                  <a:cubicBezTo>
                    <a:pt x="833" y="316"/>
                    <a:pt x="896" y="327"/>
                    <a:pt x="959" y="351"/>
                  </a:cubicBezTo>
                  <a:cubicBezTo>
                    <a:pt x="1023" y="374"/>
                    <a:pt x="1086" y="408"/>
                    <a:pt x="1148" y="453"/>
                  </a:cubicBezTo>
                  <a:lnTo>
                    <a:pt x="1148" y="112"/>
                  </a:lnTo>
                  <a:cubicBezTo>
                    <a:pt x="1079" y="75"/>
                    <a:pt x="1013" y="47"/>
                    <a:pt x="950" y="28"/>
                  </a:cubicBezTo>
                  <a:cubicBezTo>
                    <a:pt x="886" y="10"/>
                    <a:pt x="823" y="1"/>
                    <a:pt x="761" y="1"/>
                  </a:cubicBezTo>
                  <a:close/>
                  <a:moveTo>
                    <a:pt x="2226" y="1"/>
                  </a:moveTo>
                  <a:cubicBezTo>
                    <a:pt x="2020" y="1"/>
                    <a:pt x="1863" y="123"/>
                    <a:pt x="1754" y="368"/>
                  </a:cubicBezTo>
                  <a:cubicBezTo>
                    <a:pt x="1646" y="614"/>
                    <a:pt x="1592" y="970"/>
                    <a:pt x="1592" y="1437"/>
                  </a:cubicBezTo>
                  <a:cubicBezTo>
                    <a:pt x="1592" y="1903"/>
                    <a:pt x="1646" y="2258"/>
                    <a:pt x="1754" y="2504"/>
                  </a:cubicBezTo>
                  <a:cubicBezTo>
                    <a:pt x="1863" y="2749"/>
                    <a:pt x="2020" y="2872"/>
                    <a:pt x="2226" y="2872"/>
                  </a:cubicBezTo>
                  <a:cubicBezTo>
                    <a:pt x="2431" y="2872"/>
                    <a:pt x="2588" y="2749"/>
                    <a:pt x="2697" y="2504"/>
                  </a:cubicBezTo>
                  <a:cubicBezTo>
                    <a:pt x="2805" y="2258"/>
                    <a:pt x="2860" y="1903"/>
                    <a:pt x="2860" y="1437"/>
                  </a:cubicBezTo>
                  <a:cubicBezTo>
                    <a:pt x="2860" y="970"/>
                    <a:pt x="2805" y="614"/>
                    <a:pt x="2697" y="368"/>
                  </a:cubicBezTo>
                  <a:cubicBezTo>
                    <a:pt x="2588" y="123"/>
                    <a:pt x="2431" y="1"/>
                    <a:pt x="2226" y="1"/>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109" name="Shape 1109"/>
            <p:cNvSpPr/>
            <p:nvPr/>
          </p:nvSpPr>
          <p:spPr>
            <a:xfrm>
              <a:off x="231675" y="1141225"/>
              <a:ext cx="71625" cy="71800"/>
            </a:xfrm>
            <a:custGeom>
              <a:avLst/>
              <a:gdLst/>
              <a:ahLst/>
              <a:cxnLst/>
              <a:rect l="0" t="0" r="0" b="0"/>
              <a:pathLst>
                <a:path w="2865" h="2872" extrusionOk="0">
                  <a:moveTo>
                    <a:pt x="630" y="297"/>
                  </a:moveTo>
                  <a:cubicBezTo>
                    <a:pt x="736" y="297"/>
                    <a:pt x="819" y="338"/>
                    <a:pt x="880" y="418"/>
                  </a:cubicBezTo>
                  <a:cubicBezTo>
                    <a:pt x="940" y="498"/>
                    <a:pt x="970" y="610"/>
                    <a:pt x="970" y="753"/>
                  </a:cubicBezTo>
                  <a:cubicBezTo>
                    <a:pt x="970" y="897"/>
                    <a:pt x="940" y="1009"/>
                    <a:pt x="880" y="1089"/>
                  </a:cubicBezTo>
                  <a:cubicBezTo>
                    <a:pt x="819" y="1169"/>
                    <a:pt x="736" y="1209"/>
                    <a:pt x="630" y="1209"/>
                  </a:cubicBezTo>
                  <a:cubicBezTo>
                    <a:pt x="522" y="1209"/>
                    <a:pt x="439" y="1169"/>
                    <a:pt x="380" y="1089"/>
                  </a:cubicBezTo>
                  <a:cubicBezTo>
                    <a:pt x="320" y="1009"/>
                    <a:pt x="291" y="897"/>
                    <a:pt x="291" y="753"/>
                  </a:cubicBezTo>
                  <a:cubicBezTo>
                    <a:pt x="291" y="610"/>
                    <a:pt x="320" y="498"/>
                    <a:pt x="380" y="418"/>
                  </a:cubicBezTo>
                  <a:cubicBezTo>
                    <a:pt x="439" y="338"/>
                    <a:pt x="522" y="297"/>
                    <a:pt x="630" y="297"/>
                  </a:cubicBezTo>
                  <a:close/>
                  <a:moveTo>
                    <a:pt x="630" y="1504"/>
                  </a:moveTo>
                  <a:cubicBezTo>
                    <a:pt x="748" y="1504"/>
                    <a:pt x="842" y="1552"/>
                    <a:pt x="909" y="1647"/>
                  </a:cubicBezTo>
                  <a:cubicBezTo>
                    <a:pt x="977" y="1742"/>
                    <a:pt x="1011" y="1873"/>
                    <a:pt x="1011" y="2040"/>
                  </a:cubicBezTo>
                  <a:cubicBezTo>
                    <a:pt x="1011" y="2205"/>
                    <a:pt x="977" y="2336"/>
                    <a:pt x="909" y="2432"/>
                  </a:cubicBezTo>
                  <a:cubicBezTo>
                    <a:pt x="841" y="2527"/>
                    <a:pt x="748" y="2575"/>
                    <a:pt x="630" y="2575"/>
                  </a:cubicBezTo>
                  <a:cubicBezTo>
                    <a:pt x="512" y="2575"/>
                    <a:pt x="419" y="2528"/>
                    <a:pt x="351" y="2433"/>
                  </a:cubicBezTo>
                  <a:cubicBezTo>
                    <a:pt x="284" y="2337"/>
                    <a:pt x="250" y="2207"/>
                    <a:pt x="250" y="2040"/>
                  </a:cubicBezTo>
                  <a:cubicBezTo>
                    <a:pt x="250" y="1873"/>
                    <a:pt x="284" y="1742"/>
                    <a:pt x="351" y="1647"/>
                  </a:cubicBezTo>
                  <a:cubicBezTo>
                    <a:pt x="419" y="1552"/>
                    <a:pt x="512" y="1504"/>
                    <a:pt x="630" y="1504"/>
                  </a:cubicBezTo>
                  <a:close/>
                  <a:moveTo>
                    <a:pt x="2231" y="297"/>
                  </a:moveTo>
                  <a:cubicBezTo>
                    <a:pt x="2359" y="297"/>
                    <a:pt x="2456" y="392"/>
                    <a:pt x="2520" y="582"/>
                  </a:cubicBezTo>
                  <a:cubicBezTo>
                    <a:pt x="2584" y="772"/>
                    <a:pt x="2616" y="1057"/>
                    <a:pt x="2616" y="1437"/>
                  </a:cubicBezTo>
                  <a:cubicBezTo>
                    <a:pt x="2616" y="1817"/>
                    <a:pt x="2584" y="2101"/>
                    <a:pt x="2520" y="2291"/>
                  </a:cubicBezTo>
                  <a:cubicBezTo>
                    <a:pt x="2456" y="2481"/>
                    <a:pt x="2359" y="2575"/>
                    <a:pt x="2231" y="2575"/>
                  </a:cubicBezTo>
                  <a:cubicBezTo>
                    <a:pt x="2103" y="2575"/>
                    <a:pt x="2007" y="2481"/>
                    <a:pt x="1943" y="2291"/>
                  </a:cubicBezTo>
                  <a:cubicBezTo>
                    <a:pt x="1878" y="2101"/>
                    <a:pt x="1846" y="1817"/>
                    <a:pt x="1846" y="1437"/>
                  </a:cubicBezTo>
                  <a:cubicBezTo>
                    <a:pt x="1846" y="1057"/>
                    <a:pt x="1878" y="772"/>
                    <a:pt x="1943" y="582"/>
                  </a:cubicBezTo>
                  <a:cubicBezTo>
                    <a:pt x="2007" y="392"/>
                    <a:pt x="2103" y="297"/>
                    <a:pt x="2231" y="297"/>
                  </a:cubicBezTo>
                  <a:close/>
                  <a:moveTo>
                    <a:pt x="630" y="1"/>
                  </a:moveTo>
                  <a:cubicBezTo>
                    <a:pt x="448" y="1"/>
                    <a:pt x="305" y="65"/>
                    <a:pt x="200" y="194"/>
                  </a:cubicBezTo>
                  <a:cubicBezTo>
                    <a:pt x="96" y="322"/>
                    <a:pt x="44" y="497"/>
                    <a:pt x="44" y="718"/>
                  </a:cubicBezTo>
                  <a:cubicBezTo>
                    <a:pt x="44" y="876"/>
                    <a:pt x="73" y="1010"/>
                    <a:pt x="133" y="1120"/>
                  </a:cubicBezTo>
                  <a:cubicBezTo>
                    <a:pt x="192" y="1230"/>
                    <a:pt x="275" y="1305"/>
                    <a:pt x="381" y="1345"/>
                  </a:cubicBezTo>
                  <a:cubicBezTo>
                    <a:pt x="262" y="1387"/>
                    <a:pt x="168" y="1469"/>
                    <a:pt x="101" y="1591"/>
                  </a:cubicBezTo>
                  <a:cubicBezTo>
                    <a:pt x="34" y="1713"/>
                    <a:pt x="1" y="1863"/>
                    <a:pt x="1" y="2040"/>
                  </a:cubicBezTo>
                  <a:cubicBezTo>
                    <a:pt x="1" y="2308"/>
                    <a:pt x="55" y="2514"/>
                    <a:pt x="163" y="2657"/>
                  </a:cubicBezTo>
                  <a:cubicBezTo>
                    <a:pt x="272" y="2800"/>
                    <a:pt x="427" y="2872"/>
                    <a:pt x="630" y="2872"/>
                  </a:cubicBezTo>
                  <a:cubicBezTo>
                    <a:pt x="832" y="2872"/>
                    <a:pt x="987" y="2800"/>
                    <a:pt x="1096" y="2657"/>
                  </a:cubicBezTo>
                  <a:cubicBezTo>
                    <a:pt x="1204" y="2514"/>
                    <a:pt x="1259" y="2308"/>
                    <a:pt x="1259" y="2040"/>
                  </a:cubicBezTo>
                  <a:cubicBezTo>
                    <a:pt x="1259" y="1863"/>
                    <a:pt x="1225" y="1713"/>
                    <a:pt x="1159" y="1591"/>
                  </a:cubicBezTo>
                  <a:cubicBezTo>
                    <a:pt x="1092" y="1469"/>
                    <a:pt x="999" y="1387"/>
                    <a:pt x="879" y="1345"/>
                  </a:cubicBezTo>
                  <a:cubicBezTo>
                    <a:pt x="985" y="1305"/>
                    <a:pt x="1067" y="1230"/>
                    <a:pt x="1127" y="1120"/>
                  </a:cubicBezTo>
                  <a:cubicBezTo>
                    <a:pt x="1186" y="1010"/>
                    <a:pt x="1216" y="876"/>
                    <a:pt x="1216" y="718"/>
                  </a:cubicBezTo>
                  <a:cubicBezTo>
                    <a:pt x="1216" y="497"/>
                    <a:pt x="1164" y="322"/>
                    <a:pt x="1060" y="194"/>
                  </a:cubicBezTo>
                  <a:cubicBezTo>
                    <a:pt x="956" y="65"/>
                    <a:pt x="812" y="1"/>
                    <a:pt x="630" y="1"/>
                  </a:cubicBezTo>
                  <a:close/>
                  <a:moveTo>
                    <a:pt x="2231" y="1"/>
                  </a:moveTo>
                  <a:cubicBezTo>
                    <a:pt x="2025" y="1"/>
                    <a:pt x="1868" y="123"/>
                    <a:pt x="1759" y="369"/>
                  </a:cubicBezTo>
                  <a:cubicBezTo>
                    <a:pt x="1651" y="614"/>
                    <a:pt x="1597" y="970"/>
                    <a:pt x="1597" y="1437"/>
                  </a:cubicBezTo>
                  <a:cubicBezTo>
                    <a:pt x="1597" y="1903"/>
                    <a:pt x="1651" y="2259"/>
                    <a:pt x="1759" y="2504"/>
                  </a:cubicBezTo>
                  <a:cubicBezTo>
                    <a:pt x="1868" y="2749"/>
                    <a:pt x="2025" y="2872"/>
                    <a:pt x="2231" y="2872"/>
                  </a:cubicBezTo>
                  <a:cubicBezTo>
                    <a:pt x="2436" y="2872"/>
                    <a:pt x="2593" y="2749"/>
                    <a:pt x="2702" y="2504"/>
                  </a:cubicBezTo>
                  <a:cubicBezTo>
                    <a:pt x="2810" y="2259"/>
                    <a:pt x="2865" y="1903"/>
                    <a:pt x="2865" y="1437"/>
                  </a:cubicBezTo>
                  <a:cubicBezTo>
                    <a:pt x="2865" y="970"/>
                    <a:pt x="2810" y="614"/>
                    <a:pt x="2702" y="369"/>
                  </a:cubicBezTo>
                  <a:cubicBezTo>
                    <a:pt x="2593" y="123"/>
                    <a:pt x="2436" y="1"/>
                    <a:pt x="2231" y="1"/>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110" name="Shape 1110"/>
            <p:cNvSpPr/>
            <p:nvPr/>
          </p:nvSpPr>
          <p:spPr>
            <a:xfrm>
              <a:off x="200450" y="812775"/>
              <a:ext cx="109000" cy="71800"/>
            </a:xfrm>
            <a:custGeom>
              <a:avLst/>
              <a:gdLst/>
              <a:ahLst/>
              <a:cxnLst/>
              <a:rect l="0" t="0" r="0" b="0"/>
              <a:pathLst>
                <a:path w="4360" h="2872" extrusionOk="0">
                  <a:moveTo>
                    <a:pt x="2125" y="297"/>
                  </a:moveTo>
                  <a:cubicBezTo>
                    <a:pt x="2253" y="297"/>
                    <a:pt x="2350" y="392"/>
                    <a:pt x="2414" y="581"/>
                  </a:cubicBezTo>
                  <a:cubicBezTo>
                    <a:pt x="2478" y="771"/>
                    <a:pt x="2511" y="1056"/>
                    <a:pt x="2511" y="1437"/>
                  </a:cubicBezTo>
                  <a:cubicBezTo>
                    <a:pt x="2511" y="1816"/>
                    <a:pt x="2478" y="2100"/>
                    <a:pt x="2414" y="2290"/>
                  </a:cubicBezTo>
                  <a:cubicBezTo>
                    <a:pt x="2350" y="2480"/>
                    <a:pt x="2253" y="2575"/>
                    <a:pt x="2125" y="2575"/>
                  </a:cubicBezTo>
                  <a:cubicBezTo>
                    <a:pt x="1997" y="2575"/>
                    <a:pt x="1901" y="2480"/>
                    <a:pt x="1837" y="2290"/>
                  </a:cubicBezTo>
                  <a:cubicBezTo>
                    <a:pt x="1772" y="2100"/>
                    <a:pt x="1740" y="1816"/>
                    <a:pt x="1740" y="1437"/>
                  </a:cubicBezTo>
                  <a:cubicBezTo>
                    <a:pt x="1740" y="1056"/>
                    <a:pt x="1772" y="771"/>
                    <a:pt x="1837" y="581"/>
                  </a:cubicBezTo>
                  <a:cubicBezTo>
                    <a:pt x="1901" y="392"/>
                    <a:pt x="1997" y="297"/>
                    <a:pt x="2125" y="297"/>
                  </a:cubicBezTo>
                  <a:close/>
                  <a:moveTo>
                    <a:pt x="3726" y="297"/>
                  </a:moveTo>
                  <a:cubicBezTo>
                    <a:pt x="3854" y="297"/>
                    <a:pt x="3951" y="392"/>
                    <a:pt x="4015" y="581"/>
                  </a:cubicBezTo>
                  <a:cubicBezTo>
                    <a:pt x="4079" y="771"/>
                    <a:pt x="4112" y="1056"/>
                    <a:pt x="4112" y="1437"/>
                  </a:cubicBezTo>
                  <a:cubicBezTo>
                    <a:pt x="4112" y="1816"/>
                    <a:pt x="4079" y="2100"/>
                    <a:pt x="4015" y="2290"/>
                  </a:cubicBezTo>
                  <a:cubicBezTo>
                    <a:pt x="3951" y="2480"/>
                    <a:pt x="3854" y="2575"/>
                    <a:pt x="3726" y="2575"/>
                  </a:cubicBezTo>
                  <a:cubicBezTo>
                    <a:pt x="3598" y="2575"/>
                    <a:pt x="3502" y="2480"/>
                    <a:pt x="3438" y="2290"/>
                  </a:cubicBezTo>
                  <a:cubicBezTo>
                    <a:pt x="3373" y="2100"/>
                    <a:pt x="3341" y="1816"/>
                    <a:pt x="3341" y="1437"/>
                  </a:cubicBezTo>
                  <a:cubicBezTo>
                    <a:pt x="3341" y="1056"/>
                    <a:pt x="3373" y="771"/>
                    <a:pt x="3438" y="581"/>
                  </a:cubicBezTo>
                  <a:cubicBezTo>
                    <a:pt x="3502" y="392"/>
                    <a:pt x="3598" y="297"/>
                    <a:pt x="3726" y="297"/>
                  </a:cubicBezTo>
                  <a:close/>
                  <a:moveTo>
                    <a:pt x="439" y="50"/>
                  </a:moveTo>
                  <a:lnTo>
                    <a:pt x="0" y="184"/>
                  </a:lnTo>
                  <a:lnTo>
                    <a:pt x="0" y="525"/>
                  </a:lnTo>
                  <a:lnTo>
                    <a:pt x="441" y="391"/>
                  </a:lnTo>
                  <a:lnTo>
                    <a:pt x="441" y="2502"/>
                  </a:lnTo>
                  <a:lnTo>
                    <a:pt x="36" y="2502"/>
                  </a:lnTo>
                  <a:lnTo>
                    <a:pt x="36" y="2817"/>
                  </a:lnTo>
                  <a:lnTo>
                    <a:pt x="1093" y="2817"/>
                  </a:lnTo>
                  <a:lnTo>
                    <a:pt x="1093" y="2502"/>
                  </a:lnTo>
                  <a:lnTo>
                    <a:pt x="687" y="2502"/>
                  </a:lnTo>
                  <a:lnTo>
                    <a:pt x="687" y="50"/>
                  </a:lnTo>
                  <a:close/>
                  <a:moveTo>
                    <a:pt x="2125" y="0"/>
                  </a:moveTo>
                  <a:cubicBezTo>
                    <a:pt x="1919" y="0"/>
                    <a:pt x="1762" y="123"/>
                    <a:pt x="1654" y="368"/>
                  </a:cubicBezTo>
                  <a:cubicBezTo>
                    <a:pt x="1545" y="613"/>
                    <a:pt x="1491" y="970"/>
                    <a:pt x="1491" y="1437"/>
                  </a:cubicBezTo>
                  <a:cubicBezTo>
                    <a:pt x="1491" y="1902"/>
                    <a:pt x="1545" y="2258"/>
                    <a:pt x="1654" y="2503"/>
                  </a:cubicBezTo>
                  <a:cubicBezTo>
                    <a:pt x="1762" y="2749"/>
                    <a:pt x="1919" y="2871"/>
                    <a:pt x="2125" y="2871"/>
                  </a:cubicBezTo>
                  <a:cubicBezTo>
                    <a:pt x="2330" y="2871"/>
                    <a:pt x="2487" y="2749"/>
                    <a:pt x="2596" y="2503"/>
                  </a:cubicBezTo>
                  <a:cubicBezTo>
                    <a:pt x="2705" y="2258"/>
                    <a:pt x="2759" y="1902"/>
                    <a:pt x="2759" y="1437"/>
                  </a:cubicBezTo>
                  <a:cubicBezTo>
                    <a:pt x="2759" y="970"/>
                    <a:pt x="2705" y="613"/>
                    <a:pt x="2596" y="368"/>
                  </a:cubicBezTo>
                  <a:cubicBezTo>
                    <a:pt x="2487" y="123"/>
                    <a:pt x="2330" y="0"/>
                    <a:pt x="2125" y="0"/>
                  </a:cubicBezTo>
                  <a:close/>
                  <a:moveTo>
                    <a:pt x="3726" y="0"/>
                  </a:moveTo>
                  <a:cubicBezTo>
                    <a:pt x="3520" y="0"/>
                    <a:pt x="3363" y="123"/>
                    <a:pt x="3255" y="368"/>
                  </a:cubicBezTo>
                  <a:cubicBezTo>
                    <a:pt x="3146" y="613"/>
                    <a:pt x="3092" y="970"/>
                    <a:pt x="3092" y="1437"/>
                  </a:cubicBezTo>
                  <a:cubicBezTo>
                    <a:pt x="3092" y="1902"/>
                    <a:pt x="3146" y="2258"/>
                    <a:pt x="3255" y="2503"/>
                  </a:cubicBezTo>
                  <a:cubicBezTo>
                    <a:pt x="3363" y="2749"/>
                    <a:pt x="3520" y="2871"/>
                    <a:pt x="3726" y="2871"/>
                  </a:cubicBezTo>
                  <a:cubicBezTo>
                    <a:pt x="3931" y="2871"/>
                    <a:pt x="4088" y="2749"/>
                    <a:pt x="4197" y="2503"/>
                  </a:cubicBezTo>
                  <a:cubicBezTo>
                    <a:pt x="4306" y="2258"/>
                    <a:pt x="4360" y="1902"/>
                    <a:pt x="4360" y="1437"/>
                  </a:cubicBezTo>
                  <a:cubicBezTo>
                    <a:pt x="4360" y="970"/>
                    <a:pt x="4306" y="613"/>
                    <a:pt x="4197" y="368"/>
                  </a:cubicBezTo>
                  <a:cubicBezTo>
                    <a:pt x="4088" y="123"/>
                    <a:pt x="3931" y="0"/>
                    <a:pt x="3726" y="0"/>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111" name="Shape 1111"/>
            <p:cNvSpPr/>
            <p:nvPr/>
          </p:nvSpPr>
          <p:spPr>
            <a:xfrm>
              <a:off x="200450" y="484300"/>
              <a:ext cx="109000" cy="71800"/>
            </a:xfrm>
            <a:custGeom>
              <a:avLst/>
              <a:gdLst/>
              <a:ahLst/>
              <a:cxnLst/>
              <a:rect l="0" t="0" r="0" b="0"/>
              <a:pathLst>
                <a:path w="4360" h="2872" extrusionOk="0">
                  <a:moveTo>
                    <a:pt x="3726" y="297"/>
                  </a:moveTo>
                  <a:cubicBezTo>
                    <a:pt x="3854" y="297"/>
                    <a:pt x="3951" y="392"/>
                    <a:pt x="4015" y="582"/>
                  </a:cubicBezTo>
                  <a:cubicBezTo>
                    <a:pt x="4079" y="771"/>
                    <a:pt x="4112" y="1056"/>
                    <a:pt x="4112" y="1437"/>
                  </a:cubicBezTo>
                  <a:cubicBezTo>
                    <a:pt x="4112" y="1816"/>
                    <a:pt x="4079" y="2101"/>
                    <a:pt x="4015" y="2290"/>
                  </a:cubicBezTo>
                  <a:cubicBezTo>
                    <a:pt x="3951" y="2480"/>
                    <a:pt x="3854" y="2575"/>
                    <a:pt x="3726" y="2575"/>
                  </a:cubicBezTo>
                  <a:cubicBezTo>
                    <a:pt x="3598" y="2575"/>
                    <a:pt x="3502" y="2480"/>
                    <a:pt x="3438" y="2290"/>
                  </a:cubicBezTo>
                  <a:cubicBezTo>
                    <a:pt x="3373" y="2101"/>
                    <a:pt x="3341" y="1816"/>
                    <a:pt x="3341" y="1437"/>
                  </a:cubicBezTo>
                  <a:cubicBezTo>
                    <a:pt x="3341" y="1056"/>
                    <a:pt x="3373" y="771"/>
                    <a:pt x="3438" y="582"/>
                  </a:cubicBezTo>
                  <a:cubicBezTo>
                    <a:pt x="3502" y="392"/>
                    <a:pt x="3598" y="297"/>
                    <a:pt x="3726" y="297"/>
                  </a:cubicBezTo>
                  <a:close/>
                  <a:moveTo>
                    <a:pt x="439" y="51"/>
                  </a:moveTo>
                  <a:lnTo>
                    <a:pt x="0" y="184"/>
                  </a:lnTo>
                  <a:lnTo>
                    <a:pt x="0" y="525"/>
                  </a:lnTo>
                  <a:lnTo>
                    <a:pt x="441" y="392"/>
                  </a:lnTo>
                  <a:lnTo>
                    <a:pt x="441" y="2503"/>
                  </a:lnTo>
                  <a:lnTo>
                    <a:pt x="36" y="2503"/>
                  </a:lnTo>
                  <a:lnTo>
                    <a:pt x="36" y="2818"/>
                  </a:lnTo>
                  <a:lnTo>
                    <a:pt x="1093" y="2818"/>
                  </a:lnTo>
                  <a:lnTo>
                    <a:pt x="1093" y="2503"/>
                  </a:lnTo>
                  <a:lnTo>
                    <a:pt x="687" y="2503"/>
                  </a:lnTo>
                  <a:lnTo>
                    <a:pt x="687" y="51"/>
                  </a:lnTo>
                  <a:close/>
                  <a:moveTo>
                    <a:pt x="2040" y="0"/>
                  </a:moveTo>
                  <a:cubicBezTo>
                    <a:pt x="1968" y="0"/>
                    <a:pt x="1889" y="16"/>
                    <a:pt x="1802" y="47"/>
                  </a:cubicBezTo>
                  <a:cubicBezTo>
                    <a:pt x="1715" y="78"/>
                    <a:pt x="1621" y="123"/>
                    <a:pt x="1522" y="184"/>
                  </a:cubicBezTo>
                  <a:lnTo>
                    <a:pt x="1522" y="562"/>
                  </a:lnTo>
                  <a:cubicBezTo>
                    <a:pt x="1620" y="479"/>
                    <a:pt x="1712" y="418"/>
                    <a:pt x="1799" y="377"/>
                  </a:cubicBezTo>
                  <a:cubicBezTo>
                    <a:pt x="1885" y="336"/>
                    <a:pt x="1967" y="316"/>
                    <a:pt x="2045" y="316"/>
                  </a:cubicBezTo>
                  <a:cubicBezTo>
                    <a:pt x="2155" y="316"/>
                    <a:pt x="2244" y="362"/>
                    <a:pt x="2312" y="455"/>
                  </a:cubicBezTo>
                  <a:cubicBezTo>
                    <a:pt x="2381" y="547"/>
                    <a:pt x="2415" y="667"/>
                    <a:pt x="2415" y="814"/>
                  </a:cubicBezTo>
                  <a:cubicBezTo>
                    <a:pt x="2415" y="904"/>
                    <a:pt x="2399" y="996"/>
                    <a:pt x="2367" y="1089"/>
                  </a:cubicBezTo>
                  <a:cubicBezTo>
                    <a:pt x="2336" y="1183"/>
                    <a:pt x="2280" y="1297"/>
                    <a:pt x="2201" y="1431"/>
                  </a:cubicBezTo>
                  <a:cubicBezTo>
                    <a:pt x="2159" y="1503"/>
                    <a:pt x="2057" y="1663"/>
                    <a:pt x="1894" y="1911"/>
                  </a:cubicBezTo>
                  <a:cubicBezTo>
                    <a:pt x="1732" y="2158"/>
                    <a:pt x="1603" y="2356"/>
                    <a:pt x="1509" y="2503"/>
                  </a:cubicBezTo>
                  <a:lnTo>
                    <a:pt x="1509" y="2818"/>
                  </a:lnTo>
                  <a:lnTo>
                    <a:pt x="2674" y="2818"/>
                  </a:lnTo>
                  <a:lnTo>
                    <a:pt x="2674" y="2503"/>
                  </a:lnTo>
                  <a:lnTo>
                    <a:pt x="1808" y="2503"/>
                  </a:lnTo>
                  <a:cubicBezTo>
                    <a:pt x="2008" y="2195"/>
                    <a:pt x="2163" y="1956"/>
                    <a:pt x="2272" y="1784"/>
                  </a:cubicBezTo>
                  <a:cubicBezTo>
                    <a:pt x="2382" y="1613"/>
                    <a:pt x="2447" y="1510"/>
                    <a:pt x="2468" y="1474"/>
                  </a:cubicBezTo>
                  <a:cubicBezTo>
                    <a:pt x="2542" y="1336"/>
                    <a:pt x="2594" y="1215"/>
                    <a:pt x="2622" y="1114"/>
                  </a:cubicBezTo>
                  <a:cubicBezTo>
                    <a:pt x="2650" y="1012"/>
                    <a:pt x="2664" y="904"/>
                    <a:pt x="2664" y="790"/>
                  </a:cubicBezTo>
                  <a:cubicBezTo>
                    <a:pt x="2664" y="550"/>
                    <a:pt x="2608" y="359"/>
                    <a:pt x="2495" y="215"/>
                  </a:cubicBezTo>
                  <a:cubicBezTo>
                    <a:pt x="2382" y="72"/>
                    <a:pt x="2230" y="0"/>
                    <a:pt x="2040" y="0"/>
                  </a:cubicBezTo>
                  <a:close/>
                  <a:moveTo>
                    <a:pt x="3726" y="0"/>
                  </a:moveTo>
                  <a:cubicBezTo>
                    <a:pt x="3520" y="0"/>
                    <a:pt x="3363" y="123"/>
                    <a:pt x="3255" y="368"/>
                  </a:cubicBezTo>
                  <a:cubicBezTo>
                    <a:pt x="3146" y="614"/>
                    <a:pt x="3092" y="970"/>
                    <a:pt x="3092" y="1437"/>
                  </a:cubicBezTo>
                  <a:cubicBezTo>
                    <a:pt x="3092" y="1903"/>
                    <a:pt x="3146" y="2258"/>
                    <a:pt x="3255" y="2504"/>
                  </a:cubicBezTo>
                  <a:cubicBezTo>
                    <a:pt x="3363" y="2749"/>
                    <a:pt x="3520" y="2872"/>
                    <a:pt x="3726" y="2872"/>
                  </a:cubicBezTo>
                  <a:cubicBezTo>
                    <a:pt x="3931" y="2872"/>
                    <a:pt x="4088" y="2749"/>
                    <a:pt x="4197" y="2504"/>
                  </a:cubicBezTo>
                  <a:cubicBezTo>
                    <a:pt x="4306" y="2258"/>
                    <a:pt x="4360" y="1903"/>
                    <a:pt x="4360" y="1437"/>
                  </a:cubicBezTo>
                  <a:cubicBezTo>
                    <a:pt x="4360" y="970"/>
                    <a:pt x="4306" y="614"/>
                    <a:pt x="4197" y="368"/>
                  </a:cubicBezTo>
                  <a:cubicBezTo>
                    <a:pt x="4088" y="123"/>
                    <a:pt x="3931" y="0"/>
                    <a:pt x="3726" y="0"/>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112" name="Shape 1112"/>
            <p:cNvSpPr/>
            <p:nvPr/>
          </p:nvSpPr>
          <p:spPr>
            <a:xfrm>
              <a:off x="200450" y="155825"/>
              <a:ext cx="109000" cy="71800"/>
            </a:xfrm>
            <a:custGeom>
              <a:avLst/>
              <a:gdLst/>
              <a:ahLst/>
              <a:cxnLst/>
              <a:rect l="0" t="0" r="0" b="0"/>
              <a:pathLst>
                <a:path w="4360" h="2872" extrusionOk="0">
                  <a:moveTo>
                    <a:pt x="2276" y="377"/>
                  </a:moveTo>
                  <a:lnTo>
                    <a:pt x="2276" y="1854"/>
                  </a:lnTo>
                  <a:lnTo>
                    <a:pt x="1649" y="1854"/>
                  </a:lnTo>
                  <a:lnTo>
                    <a:pt x="2276" y="377"/>
                  </a:lnTo>
                  <a:close/>
                  <a:moveTo>
                    <a:pt x="3726" y="297"/>
                  </a:moveTo>
                  <a:cubicBezTo>
                    <a:pt x="3854" y="297"/>
                    <a:pt x="3951" y="392"/>
                    <a:pt x="4015" y="582"/>
                  </a:cubicBezTo>
                  <a:cubicBezTo>
                    <a:pt x="4079" y="772"/>
                    <a:pt x="4112" y="1057"/>
                    <a:pt x="4112" y="1437"/>
                  </a:cubicBezTo>
                  <a:cubicBezTo>
                    <a:pt x="4112" y="1817"/>
                    <a:pt x="4079" y="2101"/>
                    <a:pt x="4015" y="2291"/>
                  </a:cubicBezTo>
                  <a:cubicBezTo>
                    <a:pt x="3951" y="2480"/>
                    <a:pt x="3854" y="2575"/>
                    <a:pt x="3726" y="2575"/>
                  </a:cubicBezTo>
                  <a:cubicBezTo>
                    <a:pt x="3598" y="2575"/>
                    <a:pt x="3502" y="2480"/>
                    <a:pt x="3438" y="2291"/>
                  </a:cubicBezTo>
                  <a:cubicBezTo>
                    <a:pt x="3373" y="2101"/>
                    <a:pt x="3341" y="1817"/>
                    <a:pt x="3341" y="1437"/>
                  </a:cubicBezTo>
                  <a:cubicBezTo>
                    <a:pt x="3341" y="1057"/>
                    <a:pt x="3373" y="772"/>
                    <a:pt x="3438" y="582"/>
                  </a:cubicBezTo>
                  <a:cubicBezTo>
                    <a:pt x="3502" y="392"/>
                    <a:pt x="3598" y="297"/>
                    <a:pt x="3726" y="297"/>
                  </a:cubicBezTo>
                  <a:close/>
                  <a:moveTo>
                    <a:pt x="439" y="51"/>
                  </a:moveTo>
                  <a:lnTo>
                    <a:pt x="0" y="184"/>
                  </a:lnTo>
                  <a:lnTo>
                    <a:pt x="0" y="525"/>
                  </a:lnTo>
                  <a:lnTo>
                    <a:pt x="441" y="392"/>
                  </a:lnTo>
                  <a:lnTo>
                    <a:pt x="441" y="2503"/>
                  </a:lnTo>
                  <a:lnTo>
                    <a:pt x="36" y="2503"/>
                  </a:lnTo>
                  <a:lnTo>
                    <a:pt x="36" y="2818"/>
                  </a:lnTo>
                  <a:lnTo>
                    <a:pt x="1093" y="2818"/>
                  </a:lnTo>
                  <a:lnTo>
                    <a:pt x="1093" y="2503"/>
                  </a:lnTo>
                  <a:lnTo>
                    <a:pt x="687" y="2503"/>
                  </a:lnTo>
                  <a:lnTo>
                    <a:pt x="687" y="51"/>
                  </a:lnTo>
                  <a:close/>
                  <a:moveTo>
                    <a:pt x="2211" y="51"/>
                  </a:moveTo>
                  <a:lnTo>
                    <a:pt x="1448" y="1804"/>
                  </a:lnTo>
                  <a:lnTo>
                    <a:pt x="1448" y="2166"/>
                  </a:lnTo>
                  <a:lnTo>
                    <a:pt x="2276" y="2166"/>
                  </a:lnTo>
                  <a:lnTo>
                    <a:pt x="2276" y="2818"/>
                  </a:lnTo>
                  <a:lnTo>
                    <a:pt x="2523" y="2818"/>
                  </a:lnTo>
                  <a:lnTo>
                    <a:pt x="2523" y="2166"/>
                  </a:lnTo>
                  <a:lnTo>
                    <a:pt x="2785" y="2166"/>
                  </a:lnTo>
                  <a:lnTo>
                    <a:pt x="2785" y="1854"/>
                  </a:lnTo>
                  <a:lnTo>
                    <a:pt x="2523" y="1854"/>
                  </a:lnTo>
                  <a:lnTo>
                    <a:pt x="2523" y="51"/>
                  </a:lnTo>
                  <a:close/>
                  <a:moveTo>
                    <a:pt x="3726" y="1"/>
                  </a:moveTo>
                  <a:cubicBezTo>
                    <a:pt x="3520" y="1"/>
                    <a:pt x="3363" y="123"/>
                    <a:pt x="3255" y="369"/>
                  </a:cubicBezTo>
                  <a:cubicBezTo>
                    <a:pt x="3146" y="614"/>
                    <a:pt x="3092" y="970"/>
                    <a:pt x="3092" y="1437"/>
                  </a:cubicBezTo>
                  <a:cubicBezTo>
                    <a:pt x="3092" y="1903"/>
                    <a:pt x="3146" y="2259"/>
                    <a:pt x="3255" y="2504"/>
                  </a:cubicBezTo>
                  <a:cubicBezTo>
                    <a:pt x="3363" y="2749"/>
                    <a:pt x="3520" y="2872"/>
                    <a:pt x="3726" y="2872"/>
                  </a:cubicBezTo>
                  <a:cubicBezTo>
                    <a:pt x="3931" y="2872"/>
                    <a:pt x="4088" y="2749"/>
                    <a:pt x="4197" y="2504"/>
                  </a:cubicBezTo>
                  <a:cubicBezTo>
                    <a:pt x="4306" y="2259"/>
                    <a:pt x="4360" y="1903"/>
                    <a:pt x="4360" y="1437"/>
                  </a:cubicBezTo>
                  <a:cubicBezTo>
                    <a:pt x="4360" y="970"/>
                    <a:pt x="4306" y="614"/>
                    <a:pt x="4197" y="369"/>
                  </a:cubicBezTo>
                  <a:cubicBezTo>
                    <a:pt x="4088" y="123"/>
                    <a:pt x="3931" y="1"/>
                    <a:pt x="3726" y="1"/>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113" name="Shape 1113"/>
            <p:cNvSpPr/>
            <p:nvPr/>
          </p:nvSpPr>
          <p:spPr>
            <a:xfrm>
              <a:off x="333175" y="2586500"/>
              <a:ext cx="31725" cy="71800"/>
            </a:xfrm>
            <a:custGeom>
              <a:avLst/>
              <a:gdLst/>
              <a:ahLst/>
              <a:cxnLst/>
              <a:rect l="0" t="0" r="0" b="0"/>
              <a:pathLst>
                <a:path w="1269" h="2872" extrusionOk="0">
                  <a:moveTo>
                    <a:pt x="634" y="297"/>
                  </a:moveTo>
                  <a:cubicBezTo>
                    <a:pt x="763" y="297"/>
                    <a:pt x="859" y="391"/>
                    <a:pt x="924" y="581"/>
                  </a:cubicBezTo>
                  <a:cubicBezTo>
                    <a:pt x="988" y="771"/>
                    <a:pt x="1020" y="1056"/>
                    <a:pt x="1020" y="1437"/>
                  </a:cubicBezTo>
                  <a:cubicBezTo>
                    <a:pt x="1020" y="1816"/>
                    <a:pt x="988" y="2100"/>
                    <a:pt x="924" y="2290"/>
                  </a:cubicBezTo>
                  <a:cubicBezTo>
                    <a:pt x="859" y="2480"/>
                    <a:pt x="763" y="2575"/>
                    <a:pt x="634" y="2575"/>
                  </a:cubicBezTo>
                  <a:cubicBezTo>
                    <a:pt x="506" y="2575"/>
                    <a:pt x="410" y="2480"/>
                    <a:pt x="346" y="2290"/>
                  </a:cubicBezTo>
                  <a:cubicBezTo>
                    <a:pt x="282" y="2100"/>
                    <a:pt x="250" y="1816"/>
                    <a:pt x="250" y="1437"/>
                  </a:cubicBezTo>
                  <a:cubicBezTo>
                    <a:pt x="250" y="1056"/>
                    <a:pt x="282" y="771"/>
                    <a:pt x="346" y="581"/>
                  </a:cubicBezTo>
                  <a:cubicBezTo>
                    <a:pt x="410" y="391"/>
                    <a:pt x="506" y="297"/>
                    <a:pt x="634" y="297"/>
                  </a:cubicBezTo>
                  <a:close/>
                  <a:moveTo>
                    <a:pt x="634" y="0"/>
                  </a:moveTo>
                  <a:cubicBezTo>
                    <a:pt x="429" y="0"/>
                    <a:pt x="272" y="123"/>
                    <a:pt x="163" y="368"/>
                  </a:cubicBezTo>
                  <a:cubicBezTo>
                    <a:pt x="54" y="613"/>
                    <a:pt x="0" y="969"/>
                    <a:pt x="0" y="1437"/>
                  </a:cubicBezTo>
                  <a:cubicBezTo>
                    <a:pt x="0" y="1902"/>
                    <a:pt x="54" y="2258"/>
                    <a:pt x="163" y="2503"/>
                  </a:cubicBezTo>
                  <a:cubicBezTo>
                    <a:pt x="272" y="2748"/>
                    <a:pt x="429" y="2871"/>
                    <a:pt x="634" y="2871"/>
                  </a:cubicBezTo>
                  <a:cubicBezTo>
                    <a:pt x="840" y="2871"/>
                    <a:pt x="997" y="2748"/>
                    <a:pt x="1105" y="2503"/>
                  </a:cubicBezTo>
                  <a:cubicBezTo>
                    <a:pt x="1214" y="2258"/>
                    <a:pt x="1268" y="1902"/>
                    <a:pt x="1268" y="1437"/>
                  </a:cubicBezTo>
                  <a:cubicBezTo>
                    <a:pt x="1268" y="969"/>
                    <a:pt x="1214" y="613"/>
                    <a:pt x="1105" y="368"/>
                  </a:cubicBezTo>
                  <a:cubicBezTo>
                    <a:pt x="997" y="123"/>
                    <a:pt x="840" y="0"/>
                    <a:pt x="634" y="0"/>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114" name="Shape 1114"/>
            <p:cNvSpPr/>
            <p:nvPr/>
          </p:nvSpPr>
          <p:spPr>
            <a:xfrm>
              <a:off x="841950" y="2587750"/>
              <a:ext cx="29675" cy="70550"/>
            </a:xfrm>
            <a:custGeom>
              <a:avLst/>
              <a:gdLst/>
              <a:ahLst/>
              <a:cxnLst/>
              <a:rect l="0" t="0" r="0" b="0"/>
              <a:pathLst>
                <a:path w="1187" h="2822" extrusionOk="0">
                  <a:moveTo>
                    <a:pt x="77" y="0"/>
                  </a:moveTo>
                  <a:lnTo>
                    <a:pt x="77" y="1390"/>
                  </a:lnTo>
                  <a:cubicBezTo>
                    <a:pt x="146" y="1343"/>
                    <a:pt x="214" y="1309"/>
                    <a:pt x="280" y="1286"/>
                  </a:cubicBezTo>
                  <a:cubicBezTo>
                    <a:pt x="345" y="1264"/>
                    <a:pt x="412" y="1253"/>
                    <a:pt x="478" y="1253"/>
                  </a:cubicBezTo>
                  <a:cubicBezTo>
                    <a:pt x="620" y="1253"/>
                    <a:pt x="732" y="1309"/>
                    <a:pt x="815" y="1422"/>
                  </a:cubicBezTo>
                  <a:cubicBezTo>
                    <a:pt x="897" y="1534"/>
                    <a:pt x="939" y="1687"/>
                    <a:pt x="939" y="1880"/>
                  </a:cubicBezTo>
                  <a:cubicBezTo>
                    <a:pt x="939" y="2072"/>
                    <a:pt x="897" y="2225"/>
                    <a:pt x="815" y="2337"/>
                  </a:cubicBezTo>
                  <a:cubicBezTo>
                    <a:pt x="732" y="2450"/>
                    <a:pt x="620" y="2506"/>
                    <a:pt x="478" y="2506"/>
                  </a:cubicBezTo>
                  <a:cubicBezTo>
                    <a:pt x="390" y="2506"/>
                    <a:pt x="307" y="2491"/>
                    <a:pt x="229" y="2462"/>
                  </a:cubicBezTo>
                  <a:cubicBezTo>
                    <a:pt x="150" y="2432"/>
                    <a:pt x="74" y="2387"/>
                    <a:pt x="0" y="2326"/>
                  </a:cubicBezTo>
                  <a:lnTo>
                    <a:pt x="0" y="2703"/>
                  </a:lnTo>
                  <a:cubicBezTo>
                    <a:pt x="85" y="2742"/>
                    <a:pt x="168" y="2772"/>
                    <a:pt x="248" y="2791"/>
                  </a:cubicBezTo>
                  <a:cubicBezTo>
                    <a:pt x="327" y="2811"/>
                    <a:pt x="406" y="2821"/>
                    <a:pt x="483" y="2821"/>
                  </a:cubicBezTo>
                  <a:cubicBezTo>
                    <a:pt x="707" y="2821"/>
                    <a:pt x="880" y="2739"/>
                    <a:pt x="1003" y="2574"/>
                  </a:cubicBezTo>
                  <a:cubicBezTo>
                    <a:pt x="1125" y="2409"/>
                    <a:pt x="1187" y="2177"/>
                    <a:pt x="1187" y="1880"/>
                  </a:cubicBezTo>
                  <a:cubicBezTo>
                    <a:pt x="1187" y="1590"/>
                    <a:pt x="1127" y="1361"/>
                    <a:pt x="1008" y="1192"/>
                  </a:cubicBezTo>
                  <a:cubicBezTo>
                    <a:pt x="888" y="1023"/>
                    <a:pt x="726" y="938"/>
                    <a:pt x="521" y="938"/>
                  </a:cubicBezTo>
                  <a:cubicBezTo>
                    <a:pt x="485" y="938"/>
                    <a:pt x="449" y="943"/>
                    <a:pt x="413" y="952"/>
                  </a:cubicBezTo>
                  <a:cubicBezTo>
                    <a:pt x="377" y="961"/>
                    <a:pt x="341" y="975"/>
                    <a:pt x="305" y="994"/>
                  </a:cubicBezTo>
                  <a:lnTo>
                    <a:pt x="305" y="315"/>
                  </a:lnTo>
                  <a:lnTo>
                    <a:pt x="1052" y="315"/>
                  </a:lnTo>
                  <a:lnTo>
                    <a:pt x="1052" y="0"/>
                  </a:ln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115" name="Shape 1115"/>
            <p:cNvSpPr/>
            <p:nvPr/>
          </p:nvSpPr>
          <p:spPr>
            <a:xfrm>
              <a:off x="1332700" y="2586500"/>
              <a:ext cx="69000" cy="71800"/>
            </a:xfrm>
            <a:custGeom>
              <a:avLst/>
              <a:gdLst/>
              <a:ahLst/>
              <a:cxnLst/>
              <a:rect l="0" t="0" r="0" b="0"/>
              <a:pathLst>
                <a:path w="2760" h="2872" extrusionOk="0">
                  <a:moveTo>
                    <a:pt x="2125" y="297"/>
                  </a:moveTo>
                  <a:cubicBezTo>
                    <a:pt x="2254" y="297"/>
                    <a:pt x="2350" y="391"/>
                    <a:pt x="2414" y="581"/>
                  </a:cubicBezTo>
                  <a:cubicBezTo>
                    <a:pt x="2479" y="771"/>
                    <a:pt x="2511" y="1056"/>
                    <a:pt x="2511" y="1437"/>
                  </a:cubicBezTo>
                  <a:cubicBezTo>
                    <a:pt x="2511" y="1816"/>
                    <a:pt x="2479" y="2100"/>
                    <a:pt x="2414" y="2290"/>
                  </a:cubicBezTo>
                  <a:cubicBezTo>
                    <a:pt x="2350" y="2480"/>
                    <a:pt x="2254" y="2575"/>
                    <a:pt x="2125" y="2575"/>
                  </a:cubicBezTo>
                  <a:cubicBezTo>
                    <a:pt x="1997" y="2575"/>
                    <a:pt x="1901" y="2480"/>
                    <a:pt x="1837" y="2290"/>
                  </a:cubicBezTo>
                  <a:cubicBezTo>
                    <a:pt x="1773" y="2100"/>
                    <a:pt x="1741" y="1816"/>
                    <a:pt x="1741" y="1437"/>
                  </a:cubicBezTo>
                  <a:cubicBezTo>
                    <a:pt x="1741" y="1056"/>
                    <a:pt x="1773" y="771"/>
                    <a:pt x="1837" y="581"/>
                  </a:cubicBezTo>
                  <a:cubicBezTo>
                    <a:pt x="1901" y="391"/>
                    <a:pt x="1997" y="297"/>
                    <a:pt x="2125" y="297"/>
                  </a:cubicBezTo>
                  <a:close/>
                  <a:moveTo>
                    <a:pt x="439" y="50"/>
                  </a:moveTo>
                  <a:lnTo>
                    <a:pt x="1" y="184"/>
                  </a:lnTo>
                  <a:lnTo>
                    <a:pt x="1" y="525"/>
                  </a:lnTo>
                  <a:lnTo>
                    <a:pt x="442" y="391"/>
                  </a:lnTo>
                  <a:lnTo>
                    <a:pt x="442" y="2502"/>
                  </a:lnTo>
                  <a:lnTo>
                    <a:pt x="36" y="2502"/>
                  </a:lnTo>
                  <a:lnTo>
                    <a:pt x="36" y="2817"/>
                  </a:lnTo>
                  <a:lnTo>
                    <a:pt x="1093" y="2817"/>
                  </a:lnTo>
                  <a:lnTo>
                    <a:pt x="1093" y="2502"/>
                  </a:lnTo>
                  <a:lnTo>
                    <a:pt x="688" y="2502"/>
                  </a:lnTo>
                  <a:lnTo>
                    <a:pt x="688" y="50"/>
                  </a:lnTo>
                  <a:close/>
                  <a:moveTo>
                    <a:pt x="2125" y="0"/>
                  </a:moveTo>
                  <a:cubicBezTo>
                    <a:pt x="1920" y="0"/>
                    <a:pt x="1762" y="123"/>
                    <a:pt x="1654" y="368"/>
                  </a:cubicBezTo>
                  <a:cubicBezTo>
                    <a:pt x="1545" y="613"/>
                    <a:pt x="1491" y="969"/>
                    <a:pt x="1491" y="1437"/>
                  </a:cubicBezTo>
                  <a:cubicBezTo>
                    <a:pt x="1491" y="1902"/>
                    <a:pt x="1545" y="2258"/>
                    <a:pt x="1654" y="2503"/>
                  </a:cubicBezTo>
                  <a:cubicBezTo>
                    <a:pt x="1762" y="2748"/>
                    <a:pt x="1920" y="2871"/>
                    <a:pt x="2125" y="2871"/>
                  </a:cubicBezTo>
                  <a:cubicBezTo>
                    <a:pt x="2331" y="2871"/>
                    <a:pt x="2488" y="2748"/>
                    <a:pt x="2596" y="2503"/>
                  </a:cubicBezTo>
                  <a:cubicBezTo>
                    <a:pt x="2705" y="2258"/>
                    <a:pt x="2759" y="1902"/>
                    <a:pt x="2759" y="1437"/>
                  </a:cubicBezTo>
                  <a:cubicBezTo>
                    <a:pt x="2759" y="969"/>
                    <a:pt x="2705" y="613"/>
                    <a:pt x="2596" y="368"/>
                  </a:cubicBezTo>
                  <a:cubicBezTo>
                    <a:pt x="2488" y="123"/>
                    <a:pt x="2331" y="0"/>
                    <a:pt x="2125" y="0"/>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116" name="Shape 1116"/>
            <p:cNvSpPr/>
            <p:nvPr/>
          </p:nvSpPr>
          <p:spPr>
            <a:xfrm>
              <a:off x="1835925" y="2587750"/>
              <a:ext cx="67675" cy="70550"/>
            </a:xfrm>
            <a:custGeom>
              <a:avLst/>
              <a:gdLst/>
              <a:ahLst/>
              <a:cxnLst/>
              <a:rect l="0" t="0" r="0" b="0"/>
              <a:pathLst>
                <a:path w="2707" h="2822" extrusionOk="0">
                  <a:moveTo>
                    <a:pt x="439" y="0"/>
                  </a:moveTo>
                  <a:lnTo>
                    <a:pt x="1" y="134"/>
                  </a:lnTo>
                  <a:lnTo>
                    <a:pt x="1" y="475"/>
                  </a:lnTo>
                  <a:lnTo>
                    <a:pt x="442" y="341"/>
                  </a:lnTo>
                  <a:lnTo>
                    <a:pt x="442" y="2452"/>
                  </a:lnTo>
                  <a:lnTo>
                    <a:pt x="36" y="2452"/>
                  </a:lnTo>
                  <a:lnTo>
                    <a:pt x="36" y="2767"/>
                  </a:lnTo>
                  <a:lnTo>
                    <a:pt x="1093" y="2767"/>
                  </a:lnTo>
                  <a:lnTo>
                    <a:pt x="1093" y="2452"/>
                  </a:lnTo>
                  <a:lnTo>
                    <a:pt x="688" y="2452"/>
                  </a:lnTo>
                  <a:lnTo>
                    <a:pt x="688" y="0"/>
                  </a:lnTo>
                  <a:close/>
                  <a:moveTo>
                    <a:pt x="1597" y="0"/>
                  </a:moveTo>
                  <a:lnTo>
                    <a:pt x="1597" y="1390"/>
                  </a:lnTo>
                  <a:cubicBezTo>
                    <a:pt x="1666" y="1343"/>
                    <a:pt x="1733" y="1309"/>
                    <a:pt x="1799" y="1286"/>
                  </a:cubicBezTo>
                  <a:cubicBezTo>
                    <a:pt x="1865" y="1264"/>
                    <a:pt x="1931" y="1253"/>
                    <a:pt x="1997" y="1253"/>
                  </a:cubicBezTo>
                  <a:cubicBezTo>
                    <a:pt x="2139" y="1253"/>
                    <a:pt x="2251" y="1309"/>
                    <a:pt x="2334" y="1422"/>
                  </a:cubicBezTo>
                  <a:cubicBezTo>
                    <a:pt x="2417" y="1534"/>
                    <a:pt x="2458" y="1687"/>
                    <a:pt x="2458" y="1880"/>
                  </a:cubicBezTo>
                  <a:cubicBezTo>
                    <a:pt x="2458" y="2072"/>
                    <a:pt x="2417" y="2225"/>
                    <a:pt x="2334" y="2337"/>
                  </a:cubicBezTo>
                  <a:cubicBezTo>
                    <a:pt x="2251" y="2450"/>
                    <a:pt x="2139" y="2506"/>
                    <a:pt x="1997" y="2506"/>
                  </a:cubicBezTo>
                  <a:cubicBezTo>
                    <a:pt x="1910" y="2506"/>
                    <a:pt x="1827" y="2491"/>
                    <a:pt x="1748" y="2462"/>
                  </a:cubicBezTo>
                  <a:cubicBezTo>
                    <a:pt x="1669" y="2432"/>
                    <a:pt x="1593" y="2387"/>
                    <a:pt x="1519" y="2326"/>
                  </a:cubicBezTo>
                  <a:lnTo>
                    <a:pt x="1519" y="2703"/>
                  </a:lnTo>
                  <a:cubicBezTo>
                    <a:pt x="1605" y="2742"/>
                    <a:pt x="1687" y="2772"/>
                    <a:pt x="1767" y="2791"/>
                  </a:cubicBezTo>
                  <a:cubicBezTo>
                    <a:pt x="1847" y="2811"/>
                    <a:pt x="1925" y="2821"/>
                    <a:pt x="2002" y="2821"/>
                  </a:cubicBezTo>
                  <a:cubicBezTo>
                    <a:pt x="2226" y="2821"/>
                    <a:pt x="2399" y="2739"/>
                    <a:pt x="2522" y="2574"/>
                  </a:cubicBezTo>
                  <a:cubicBezTo>
                    <a:pt x="2645" y="2409"/>
                    <a:pt x="2706" y="2177"/>
                    <a:pt x="2706" y="1880"/>
                  </a:cubicBezTo>
                  <a:cubicBezTo>
                    <a:pt x="2706" y="1590"/>
                    <a:pt x="2647" y="1361"/>
                    <a:pt x="2527" y="1192"/>
                  </a:cubicBezTo>
                  <a:cubicBezTo>
                    <a:pt x="2407" y="1023"/>
                    <a:pt x="2245" y="938"/>
                    <a:pt x="2040" y="938"/>
                  </a:cubicBezTo>
                  <a:cubicBezTo>
                    <a:pt x="2004" y="938"/>
                    <a:pt x="1968" y="943"/>
                    <a:pt x="1932" y="952"/>
                  </a:cubicBezTo>
                  <a:cubicBezTo>
                    <a:pt x="1896" y="961"/>
                    <a:pt x="1860" y="975"/>
                    <a:pt x="1824" y="994"/>
                  </a:cubicBezTo>
                  <a:lnTo>
                    <a:pt x="1824" y="315"/>
                  </a:lnTo>
                  <a:lnTo>
                    <a:pt x="2571" y="315"/>
                  </a:lnTo>
                  <a:lnTo>
                    <a:pt x="2571" y="0"/>
                  </a:ln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117" name="Shape 1117"/>
            <p:cNvSpPr/>
            <p:nvPr/>
          </p:nvSpPr>
          <p:spPr>
            <a:xfrm>
              <a:off x="2341700" y="2586500"/>
              <a:ext cx="71275" cy="71800"/>
            </a:xfrm>
            <a:custGeom>
              <a:avLst/>
              <a:gdLst/>
              <a:ahLst/>
              <a:cxnLst/>
              <a:rect l="0" t="0" r="0" b="0"/>
              <a:pathLst>
                <a:path w="2851" h="2872" extrusionOk="0">
                  <a:moveTo>
                    <a:pt x="2217" y="297"/>
                  </a:moveTo>
                  <a:cubicBezTo>
                    <a:pt x="2345" y="297"/>
                    <a:pt x="2442" y="391"/>
                    <a:pt x="2506" y="581"/>
                  </a:cubicBezTo>
                  <a:cubicBezTo>
                    <a:pt x="2570" y="771"/>
                    <a:pt x="2603" y="1056"/>
                    <a:pt x="2603" y="1437"/>
                  </a:cubicBezTo>
                  <a:cubicBezTo>
                    <a:pt x="2603" y="1816"/>
                    <a:pt x="2570" y="2100"/>
                    <a:pt x="2506" y="2290"/>
                  </a:cubicBezTo>
                  <a:cubicBezTo>
                    <a:pt x="2442" y="2480"/>
                    <a:pt x="2345" y="2575"/>
                    <a:pt x="2217" y="2575"/>
                  </a:cubicBezTo>
                  <a:cubicBezTo>
                    <a:pt x="2089" y="2575"/>
                    <a:pt x="1993" y="2480"/>
                    <a:pt x="1929" y="2290"/>
                  </a:cubicBezTo>
                  <a:cubicBezTo>
                    <a:pt x="1864" y="2100"/>
                    <a:pt x="1832" y="1816"/>
                    <a:pt x="1832" y="1437"/>
                  </a:cubicBezTo>
                  <a:cubicBezTo>
                    <a:pt x="1832" y="1056"/>
                    <a:pt x="1864" y="771"/>
                    <a:pt x="1929" y="581"/>
                  </a:cubicBezTo>
                  <a:cubicBezTo>
                    <a:pt x="1993" y="391"/>
                    <a:pt x="2089" y="297"/>
                    <a:pt x="2217" y="297"/>
                  </a:cubicBezTo>
                  <a:close/>
                  <a:moveTo>
                    <a:pt x="531" y="0"/>
                  </a:moveTo>
                  <a:cubicBezTo>
                    <a:pt x="459" y="0"/>
                    <a:pt x="379" y="16"/>
                    <a:pt x="293" y="46"/>
                  </a:cubicBezTo>
                  <a:cubicBezTo>
                    <a:pt x="206" y="77"/>
                    <a:pt x="112" y="123"/>
                    <a:pt x="12" y="184"/>
                  </a:cubicBezTo>
                  <a:lnTo>
                    <a:pt x="12" y="562"/>
                  </a:lnTo>
                  <a:cubicBezTo>
                    <a:pt x="111" y="479"/>
                    <a:pt x="203" y="417"/>
                    <a:pt x="290" y="376"/>
                  </a:cubicBezTo>
                  <a:cubicBezTo>
                    <a:pt x="376" y="336"/>
                    <a:pt x="458" y="315"/>
                    <a:pt x="536" y="315"/>
                  </a:cubicBezTo>
                  <a:cubicBezTo>
                    <a:pt x="646" y="315"/>
                    <a:pt x="735" y="361"/>
                    <a:pt x="803" y="454"/>
                  </a:cubicBezTo>
                  <a:cubicBezTo>
                    <a:pt x="872" y="547"/>
                    <a:pt x="906" y="667"/>
                    <a:pt x="906" y="814"/>
                  </a:cubicBezTo>
                  <a:cubicBezTo>
                    <a:pt x="906" y="904"/>
                    <a:pt x="890" y="996"/>
                    <a:pt x="858" y="1089"/>
                  </a:cubicBezTo>
                  <a:cubicBezTo>
                    <a:pt x="827" y="1182"/>
                    <a:pt x="771" y="1296"/>
                    <a:pt x="692" y="1431"/>
                  </a:cubicBezTo>
                  <a:cubicBezTo>
                    <a:pt x="650" y="1503"/>
                    <a:pt x="548" y="1662"/>
                    <a:pt x="385" y="1910"/>
                  </a:cubicBezTo>
                  <a:cubicBezTo>
                    <a:pt x="223" y="2158"/>
                    <a:pt x="94" y="2355"/>
                    <a:pt x="0" y="2502"/>
                  </a:cubicBezTo>
                  <a:lnTo>
                    <a:pt x="0" y="2817"/>
                  </a:lnTo>
                  <a:lnTo>
                    <a:pt x="1165" y="2817"/>
                  </a:lnTo>
                  <a:lnTo>
                    <a:pt x="1165" y="2502"/>
                  </a:lnTo>
                  <a:lnTo>
                    <a:pt x="299" y="2502"/>
                  </a:lnTo>
                  <a:cubicBezTo>
                    <a:pt x="499" y="2195"/>
                    <a:pt x="653" y="1955"/>
                    <a:pt x="763" y="1784"/>
                  </a:cubicBezTo>
                  <a:cubicBezTo>
                    <a:pt x="873" y="1613"/>
                    <a:pt x="938" y="1509"/>
                    <a:pt x="959" y="1474"/>
                  </a:cubicBezTo>
                  <a:cubicBezTo>
                    <a:pt x="1033" y="1335"/>
                    <a:pt x="1085" y="1215"/>
                    <a:pt x="1113" y="1113"/>
                  </a:cubicBezTo>
                  <a:cubicBezTo>
                    <a:pt x="1141" y="1011"/>
                    <a:pt x="1155" y="903"/>
                    <a:pt x="1155" y="790"/>
                  </a:cubicBezTo>
                  <a:cubicBezTo>
                    <a:pt x="1155" y="550"/>
                    <a:pt x="1099" y="358"/>
                    <a:pt x="986" y="215"/>
                  </a:cubicBezTo>
                  <a:cubicBezTo>
                    <a:pt x="873" y="72"/>
                    <a:pt x="721" y="0"/>
                    <a:pt x="531" y="0"/>
                  </a:cubicBezTo>
                  <a:close/>
                  <a:moveTo>
                    <a:pt x="2217" y="0"/>
                  </a:moveTo>
                  <a:cubicBezTo>
                    <a:pt x="2011" y="0"/>
                    <a:pt x="1854" y="123"/>
                    <a:pt x="1746" y="368"/>
                  </a:cubicBezTo>
                  <a:cubicBezTo>
                    <a:pt x="1637" y="613"/>
                    <a:pt x="1583" y="969"/>
                    <a:pt x="1583" y="1437"/>
                  </a:cubicBezTo>
                  <a:cubicBezTo>
                    <a:pt x="1583" y="1902"/>
                    <a:pt x="1637" y="2258"/>
                    <a:pt x="1746" y="2503"/>
                  </a:cubicBezTo>
                  <a:cubicBezTo>
                    <a:pt x="1854" y="2748"/>
                    <a:pt x="2011" y="2871"/>
                    <a:pt x="2217" y="2871"/>
                  </a:cubicBezTo>
                  <a:cubicBezTo>
                    <a:pt x="2422" y="2871"/>
                    <a:pt x="2579" y="2748"/>
                    <a:pt x="2688" y="2503"/>
                  </a:cubicBezTo>
                  <a:cubicBezTo>
                    <a:pt x="2796" y="2258"/>
                    <a:pt x="2851" y="1902"/>
                    <a:pt x="2851" y="1437"/>
                  </a:cubicBezTo>
                  <a:cubicBezTo>
                    <a:pt x="2851" y="969"/>
                    <a:pt x="2796" y="613"/>
                    <a:pt x="2688" y="368"/>
                  </a:cubicBezTo>
                  <a:cubicBezTo>
                    <a:pt x="2579" y="123"/>
                    <a:pt x="2422" y="0"/>
                    <a:pt x="2217" y="0"/>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118" name="Shape 1118"/>
            <p:cNvSpPr/>
            <p:nvPr/>
          </p:nvSpPr>
          <p:spPr>
            <a:xfrm>
              <a:off x="2849750" y="2586500"/>
              <a:ext cx="69975" cy="71800"/>
            </a:xfrm>
            <a:custGeom>
              <a:avLst/>
              <a:gdLst/>
              <a:ahLst/>
              <a:cxnLst/>
              <a:rect l="0" t="0" r="0" b="0"/>
              <a:pathLst>
                <a:path w="2799" h="2872" extrusionOk="0">
                  <a:moveTo>
                    <a:pt x="532" y="0"/>
                  </a:moveTo>
                  <a:cubicBezTo>
                    <a:pt x="459" y="0"/>
                    <a:pt x="380" y="16"/>
                    <a:pt x="293" y="46"/>
                  </a:cubicBezTo>
                  <a:cubicBezTo>
                    <a:pt x="206" y="77"/>
                    <a:pt x="113" y="123"/>
                    <a:pt x="13" y="184"/>
                  </a:cubicBezTo>
                  <a:lnTo>
                    <a:pt x="13" y="562"/>
                  </a:lnTo>
                  <a:cubicBezTo>
                    <a:pt x="111" y="479"/>
                    <a:pt x="204" y="417"/>
                    <a:pt x="290" y="376"/>
                  </a:cubicBezTo>
                  <a:cubicBezTo>
                    <a:pt x="377" y="336"/>
                    <a:pt x="459" y="315"/>
                    <a:pt x="536" y="315"/>
                  </a:cubicBezTo>
                  <a:cubicBezTo>
                    <a:pt x="646" y="315"/>
                    <a:pt x="735" y="361"/>
                    <a:pt x="804" y="454"/>
                  </a:cubicBezTo>
                  <a:cubicBezTo>
                    <a:pt x="872" y="547"/>
                    <a:pt x="906" y="667"/>
                    <a:pt x="906" y="814"/>
                  </a:cubicBezTo>
                  <a:cubicBezTo>
                    <a:pt x="906" y="904"/>
                    <a:pt x="891" y="996"/>
                    <a:pt x="859" y="1089"/>
                  </a:cubicBezTo>
                  <a:cubicBezTo>
                    <a:pt x="827" y="1182"/>
                    <a:pt x="772" y="1296"/>
                    <a:pt x="693" y="1431"/>
                  </a:cubicBezTo>
                  <a:cubicBezTo>
                    <a:pt x="651" y="1503"/>
                    <a:pt x="549" y="1662"/>
                    <a:pt x="386" y="1910"/>
                  </a:cubicBezTo>
                  <a:cubicBezTo>
                    <a:pt x="223" y="2158"/>
                    <a:pt x="95" y="2355"/>
                    <a:pt x="1" y="2502"/>
                  </a:cubicBezTo>
                  <a:lnTo>
                    <a:pt x="1" y="2817"/>
                  </a:lnTo>
                  <a:lnTo>
                    <a:pt x="1166" y="2817"/>
                  </a:lnTo>
                  <a:lnTo>
                    <a:pt x="1166" y="2502"/>
                  </a:lnTo>
                  <a:lnTo>
                    <a:pt x="299" y="2502"/>
                  </a:lnTo>
                  <a:cubicBezTo>
                    <a:pt x="499" y="2195"/>
                    <a:pt x="654" y="1955"/>
                    <a:pt x="764" y="1784"/>
                  </a:cubicBezTo>
                  <a:cubicBezTo>
                    <a:pt x="874" y="1613"/>
                    <a:pt x="939" y="1509"/>
                    <a:pt x="959" y="1474"/>
                  </a:cubicBezTo>
                  <a:cubicBezTo>
                    <a:pt x="1034" y="1335"/>
                    <a:pt x="1085" y="1215"/>
                    <a:pt x="1113" y="1113"/>
                  </a:cubicBezTo>
                  <a:cubicBezTo>
                    <a:pt x="1142" y="1011"/>
                    <a:pt x="1156" y="903"/>
                    <a:pt x="1156" y="790"/>
                  </a:cubicBezTo>
                  <a:cubicBezTo>
                    <a:pt x="1156" y="550"/>
                    <a:pt x="1099" y="358"/>
                    <a:pt x="986" y="215"/>
                  </a:cubicBezTo>
                  <a:cubicBezTo>
                    <a:pt x="873" y="72"/>
                    <a:pt x="722" y="0"/>
                    <a:pt x="532" y="0"/>
                  </a:cubicBezTo>
                  <a:close/>
                  <a:moveTo>
                    <a:pt x="1689" y="50"/>
                  </a:moveTo>
                  <a:lnTo>
                    <a:pt x="1689" y="1440"/>
                  </a:lnTo>
                  <a:cubicBezTo>
                    <a:pt x="1758" y="1393"/>
                    <a:pt x="1825" y="1359"/>
                    <a:pt x="1891" y="1336"/>
                  </a:cubicBezTo>
                  <a:cubicBezTo>
                    <a:pt x="1957" y="1314"/>
                    <a:pt x="2023" y="1303"/>
                    <a:pt x="2090" y="1303"/>
                  </a:cubicBezTo>
                  <a:cubicBezTo>
                    <a:pt x="2231" y="1303"/>
                    <a:pt x="2343" y="1359"/>
                    <a:pt x="2426" y="1472"/>
                  </a:cubicBezTo>
                  <a:cubicBezTo>
                    <a:pt x="2509" y="1584"/>
                    <a:pt x="2550" y="1737"/>
                    <a:pt x="2550" y="1930"/>
                  </a:cubicBezTo>
                  <a:cubicBezTo>
                    <a:pt x="2550" y="2122"/>
                    <a:pt x="2509" y="2275"/>
                    <a:pt x="2426" y="2387"/>
                  </a:cubicBezTo>
                  <a:cubicBezTo>
                    <a:pt x="2343" y="2500"/>
                    <a:pt x="2231" y="2556"/>
                    <a:pt x="2090" y="2556"/>
                  </a:cubicBezTo>
                  <a:cubicBezTo>
                    <a:pt x="2002" y="2556"/>
                    <a:pt x="1919" y="2541"/>
                    <a:pt x="1840" y="2512"/>
                  </a:cubicBezTo>
                  <a:cubicBezTo>
                    <a:pt x="1761" y="2482"/>
                    <a:pt x="1685" y="2437"/>
                    <a:pt x="1612" y="2376"/>
                  </a:cubicBezTo>
                  <a:lnTo>
                    <a:pt x="1612" y="2753"/>
                  </a:lnTo>
                  <a:cubicBezTo>
                    <a:pt x="1697" y="2792"/>
                    <a:pt x="1779" y="2822"/>
                    <a:pt x="1859" y="2841"/>
                  </a:cubicBezTo>
                  <a:cubicBezTo>
                    <a:pt x="1939" y="2861"/>
                    <a:pt x="2017" y="2871"/>
                    <a:pt x="2094" y="2871"/>
                  </a:cubicBezTo>
                  <a:cubicBezTo>
                    <a:pt x="2318" y="2871"/>
                    <a:pt x="2491" y="2789"/>
                    <a:pt x="2614" y="2624"/>
                  </a:cubicBezTo>
                  <a:cubicBezTo>
                    <a:pt x="2737" y="2459"/>
                    <a:pt x="2799" y="2227"/>
                    <a:pt x="2799" y="1930"/>
                  </a:cubicBezTo>
                  <a:cubicBezTo>
                    <a:pt x="2799" y="1640"/>
                    <a:pt x="2739" y="1411"/>
                    <a:pt x="2619" y="1242"/>
                  </a:cubicBezTo>
                  <a:cubicBezTo>
                    <a:pt x="2500" y="1073"/>
                    <a:pt x="2337" y="988"/>
                    <a:pt x="2133" y="988"/>
                  </a:cubicBezTo>
                  <a:cubicBezTo>
                    <a:pt x="2097" y="988"/>
                    <a:pt x="2060" y="993"/>
                    <a:pt x="2024" y="1002"/>
                  </a:cubicBezTo>
                  <a:cubicBezTo>
                    <a:pt x="1988" y="1011"/>
                    <a:pt x="1952" y="1025"/>
                    <a:pt x="1916" y="1044"/>
                  </a:cubicBezTo>
                  <a:lnTo>
                    <a:pt x="1916" y="365"/>
                  </a:lnTo>
                  <a:lnTo>
                    <a:pt x="2663" y="365"/>
                  </a:lnTo>
                  <a:lnTo>
                    <a:pt x="2663" y="50"/>
                  </a:ln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119" name="Shape 1119"/>
            <p:cNvSpPr/>
            <p:nvPr/>
          </p:nvSpPr>
          <p:spPr>
            <a:xfrm>
              <a:off x="1593125" y="2755625"/>
              <a:ext cx="46075" cy="69200"/>
            </a:xfrm>
            <a:custGeom>
              <a:avLst/>
              <a:gdLst/>
              <a:ahLst/>
              <a:cxnLst/>
              <a:rect l="0" t="0" r="0" b="0"/>
              <a:pathLst>
                <a:path w="1843" h="2768" extrusionOk="0">
                  <a:moveTo>
                    <a:pt x="25" y="0"/>
                  </a:moveTo>
                  <a:lnTo>
                    <a:pt x="637" y="1355"/>
                  </a:lnTo>
                  <a:lnTo>
                    <a:pt x="0" y="2768"/>
                  </a:lnTo>
                  <a:lnTo>
                    <a:pt x="496" y="2768"/>
                  </a:lnTo>
                  <a:lnTo>
                    <a:pt x="921" y="1822"/>
                  </a:lnTo>
                  <a:lnTo>
                    <a:pt x="1349" y="2768"/>
                  </a:lnTo>
                  <a:lnTo>
                    <a:pt x="1842" y="2768"/>
                  </a:lnTo>
                  <a:lnTo>
                    <a:pt x="1206" y="1355"/>
                  </a:lnTo>
                  <a:lnTo>
                    <a:pt x="1818" y="0"/>
                  </a:lnTo>
                  <a:lnTo>
                    <a:pt x="1321" y="0"/>
                  </a:lnTo>
                  <a:lnTo>
                    <a:pt x="921" y="892"/>
                  </a:lnTo>
                  <a:lnTo>
                    <a:pt x="519" y="0"/>
                  </a:ln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120" name="Shape 1120"/>
            <p:cNvSpPr/>
            <p:nvPr/>
          </p:nvSpPr>
          <p:spPr>
            <a:xfrm>
              <a:off x="108975" y="1295325"/>
              <a:ext cx="45875" cy="70575"/>
            </a:xfrm>
            <a:custGeom>
              <a:avLst/>
              <a:gdLst/>
              <a:ahLst/>
              <a:cxnLst/>
              <a:rect l="0" t="0" r="0" b="0"/>
              <a:pathLst>
                <a:path w="1835" h="2823" extrusionOk="0">
                  <a:moveTo>
                    <a:pt x="0" y="0"/>
                  </a:moveTo>
                  <a:lnTo>
                    <a:pt x="0" y="782"/>
                  </a:lnTo>
                  <a:lnTo>
                    <a:pt x="654" y="1412"/>
                  </a:lnTo>
                  <a:lnTo>
                    <a:pt x="0" y="2042"/>
                  </a:lnTo>
                  <a:lnTo>
                    <a:pt x="0" y="2823"/>
                  </a:lnTo>
                  <a:lnTo>
                    <a:pt x="1062" y="1768"/>
                  </a:lnTo>
                  <a:lnTo>
                    <a:pt x="1835" y="1768"/>
                  </a:lnTo>
                  <a:lnTo>
                    <a:pt x="1835" y="1055"/>
                  </a:lnTo>
                  <a:lnTo>
                    <a:pt x="1062" y="1055"/>
                  </a:lnTo>
                  <a:lnTo>
                    <a:pt x="0" y="0"/>
                  </a:ln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121" name="Shape 1121"/>
            <p:cNvSpPr/>
            <p:nvPr/>
          </p:nvSpPr>
          <p:spPr>
            <a:xfrm>
              <a:off x="24175" y="36475"/>
              <a:ext cx="2946800" cy="2927050"/>
            </a:xfrm>
            <a:custGeom>
              <a:avLst/>
              <a:gdLst/>
              <a:ahLst/>
              <a:cxnLst/>
              <a:rect l="0" t="0" r="0" b="0"/>
              <a:pathLst>
                <a:path w="117872" h="117082" fill="none" extrusionOk="0">
                  <a:moveTo>
                    <a:pt x="1" y="1"/>
                  </a:moveTo>
                  <a:lnTo>
                    <a:pt x="117872" y="1"/>
                  </a:lnTo>
                  <a:lnTo>
                    <a:pt x="117872" y="117081"/>
                  </a:lnTo>
                  <a:lnTo>
                    <a:pt x="1" y="117081"/>
                  </a:lnTo>
                  <a:lnTo>
                    <a:pt x="1" y="1"/>
                  </a:lnTo>
                  <a:close/>
                </a:path>
              </a:pathLst>
            </a:custGeom>
            <a:noFill/>
            <a:ln w="4850"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grpSp>
        <p:nvGrpSpPr>
          <p:cNvPr id="1122" name="Shape 1122"/>
          <p:cNvGrpSpPr/>
          <p:nvPr/>
        </p:nvGrpSpPr>
        <p:grpSpPr>
          <a:xfrm>
            <a:off x="6117363" y="2861384"/>
            <a:ext cx="2604111" cy="1713080"/>
            <a:chOff x="24175" y="36475"/>
            <a:chExt cx="2946800" cy="2927050"/>
          </a:xfrm>
        </p:grpSpPr>
        <p:sp>
          <p:nvSpPr>
            <p:cNvPr id="1123" name="Shape 1123"/>
            <p:cNvSpPr/>
            <p:nvPr/>
          </p:nvSpPr>
          <p:spPr>
            <a:xfrm>
              <a:off x="24175" y="36475"/>
              <a:ext cx="2946800" cy="2927050"/>
            </a:xfrm>
            <a:custGeom>
              <a:avLst/>
              <a:gdLst/>
              <a:ahLst/>
              <a:cxnLst/>
              <a:rect l="0" t="0" r="0" b="0"/>
              <a:pathLst>
                <a:path w="117872" h="117082" extrusionOk="0">
                  <a:moveTo>
                    <a:pt x="1" y="1"/>
                  </a:moveTo>
                  <a:lnTo>
                    <a:pt x="1" y="117081"/>
                  </a:lnTo>
                  <a:lnTo>
                    <a:pt x="117872" y="117081"/>
                  </a:lnTo>
                  <a:lnTo>
                    <a:pt x="117872" y="1"/>
                  </a:lnTo>
                  <a:close/>
                </a:path>
              </a:pathLst>
            </a:custGeom>
            <a:solidFill>
              <a:srgbClr val="FFFFFF"/>
            </a:solidFill>
            <a:ln w="4850"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24" name="Shape 1124"/>
            <p:cNvSpPr/>
            <p:nvPr/>
          </p:nvSpPr>
          <p:spPr>
            <a:xfrm>
              <a:off x="343525" y="189775"/>
              <a:ext cx="2535525" cy="2292000"/>
            </a:xfrm>
            <a:custGeom>
              <a:avLst/>
              <a:gdLst/>
              <a:ahLst/>
              <a:cxnLst/>
              <a:rect l="0" t="0" r="0" b="0"/>
              <a:pathLst>
                <a:path w="101421" h="91680" extrusionOk="0">
                  <a:moveTo>
                    <a:pt x="1" y="0"/>
                  </a:moveTo>
                  <a:lnTo>
                    <a:pt x="101420" y="0"/>
                  </a:lnTo>
                  <a:lnTo>
                    <a:pt x="101420" y="91679"/>
                  </a:lnTo>
                  <a:lnTo>
                    <a:pt x="1" y="91679"/>
                  </a:lnTo>
                  <a:lnTo>
                    <a:pt x="1" y="0"/>
                  </a:lnTo>
                  <a:close/>
                </a:path>
              </a:pathLst>
            </a:custGeom>
            <a:solidFill>
              <a:srgbClr val="FFFFFF"/>
            </a:solidFill>
            <a:ln>
              <a:noFill/>
            </a:ln>
          </p:spPr>
          <p:txBody>
            <a:bodyPr lIns="91425" tIns="91425" rIns="91425" bIns="91425" anchor="ctr" anchorCtr="0">
              <a:noAutofit/>
            </a:bodyPr>
            <a:lstStyle/>
            <a:p>
              <a:pPr>
                <a:spcBef>
                  <a:spcPts val="0"/>
                </a:spcBef>
                <a:buNone/>
              </a:pPr>
              <a:endParaRPr/>
            </a:p>
          </p:txBody>
        </p:sp>
        <p:sp>
          <p:nvSpPr>
            <p:cNvPr id="1125" name="Shape 1125"/>
            <p:cNvSpPr/>
            <p:nvPr/>
          </p:nvSpPr>
          <p:spPr>
            <a:xfrm>
              <a:off x="343525" y="2153275"/>
              <a:ext cx="2535525" cy="25"/>
            </a:xfrm>
            <a:custGeom>
              <a:avLst/>
              <a:gdLst/>
              <a:ahLst/>
              <a:cxnLst/>
              <a:rect l="0" t="0" r="0" b="0"/>
              <a:pathLst>
                <a:path w="101421" h="1" fill="none" extrusionOk="0">
                  <a:moveTo>
                    <a:pt x="1" y="0"/>
                  </a:moveTo>
                  <a:lnTo>
                    <a:pt x="10142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26" name="Shape 1126"/>
            <p:cNvSpPr/>
            <p:nvPr/>
          </p:nvSpPr>
          <p:spPr>
            <a:xfrm>
              <a:off x="343525" y="1824800"/>
              <a:ext cx="2535525" cy="25"/>
            </a:xfrm>
            <a:custGeom>
              <a:avLst/>
              <a:gdLst/>
              <a:ahLst/>
              <a:cxnLst/>
              <a:rect l="0" t="0" r="0" b="0"/>
              <a:pathLst>
                <a:path w="101421" h="1" fill="none" extrusionOk="0">
                  <a:moveTo>
                    <a:pt x="1" y="1"/>
                  </a:moveTo>
                  <a:lnTo>
                    <a:pt x="101420" y="1"/>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27" name="Shape 1127"/>
            <p:cNvSpPr/>
            <p:nvPr/>
          </p:nvSpPr>
          <p:spPr>
            <a:xfrm>
              <a:off x="343525" y="1496350"/>
              <a:ext cx="2535525" cy="25"/>
            </a:xfrm>
            <a:custGeom>
              <a:avLst/>
              <a:gdLst/>
              <a:ahLst/>
              <a:cxnLst/>
              <a:rect l="0" t="0" r="0" b="0"/>
              <a:pathLst>
                <a:path w="101421" h="1" fill="none" extrusionOk="0">
                  <a:moveTo>
                    <a:pt x="1" y="0"/>
                  </a:moveTo>
                  <a:lnTo>
                    <a:pt x="10142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28" name="Shape 1128"/>
            <p:cNvSpPr/>
            <p:nvPr/>
          </p:nvSpPr>
          <p:spPr>
            <a:xfrm>
              <a:off x="343525" y="1175175"/>
              <a:ext cx="2535525" cy="25"/>
            </a:xfrm>
            <a:custGeom>
              <a:avLst/>
              <a:gdLst/>
              <a:ahLst/>
              <a:cxnLst/>
              <a:rect l="0" t="0" r="0" b="0"/>
              <a:pathLst>
                <a:path w="101421" h="1" fill="none" extrusionOk="0">
                  <a:moveTo>
                    <a:pt x="1" y="0"/>
                  </a:moveTo>
                  <a:lnTo>
                    <a:pt x="10142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29" name="Shape 1129"/>
            <p:cNvSpPr/>
            <p:nvPr/>
          </p:nvSpPr>
          <p:spPr>
            <a:xfrm>
              <a:off x="343525" y="846700"/>
              <a:ext cx="2535525" cy="25"/>
            </a:xfrm>
            <a:custGeom>
              <a:avLst/>
              <a:gdLst/>
              <a:ahLst/>
              <a:cxnLst/>
              <a:rect l="0" t="0" r="0" b="0"/>
              <a:pathLst>
                <a:path w="101421" h="1" fill="none" extrusionOk="0">
                  <a:moveTo>
                    <a:pt x="1" y="1"/>
                  </a:moveTo>
                  <a:lnTo>
                    <a:pt x="101420" y="1"/>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30" name="Shape 1130"/>
            <p:cNvSpPr/>
            <p:nvPr/>
          </p:nvSpPr>
          <p:spPr>
            <a:xfrm>
              <a:off x="343525" y="518225"/>
              <a:ext cx="2535525" cy="25"/>
            </a:xfrm>
            <a:custGeom>
              <a:avLst/>
              <a:gdLst/>
              <a:ahLst/>
              <a:cxnLst/>
              <a:rect l="0" t="0" r="0" b="0"/>
              <a:pathLst>
                <a:path w="101421" h="1" fill="none" extrusionOk="0">
                  <a:moveTo>
                    <a:pt x="1" y="1"/>
                  </a:moveTo>
                  <a:lnTo>
                    <a:pt x="101420" y="1"/>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31" name="Shape 1131"/>
            <p:cNvSpPr/>
            <p:nvPr/>
          </p:nvSpPr>
          <p:spPr>
            <a:xfrm>
              <a:off x="343525" y="189775"/>
              <a:ext cx="2535525" cy="25"/>
            </a:xfrm>
            <a:custGeom>
              <a:avLst/>
              <a:gdLst/>
              <a:ahLst/>
              <a:cxnLst/>
              <a:rect l="0" t="0" r="0" b="0"/>
              <a:pathLst>
                <a:path w="101421" h="1" fill="none" extrusionOk="0">
                  <a:moveTo>
                    <a:pt x="1" y="0"/>
                  </a:moveTo>
                  <a:lnTo>
                    <a:pt x="10142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32" name="Shape 1132"/>
            <p:cNvSpPr/>
            <p:nvPr/>
          </p:nvSpPr>
          <p:spPr>
            <a:xfrm>
              <a:off x="343525" y="189775"/>
              <a:ext cx="2535525" cy="25"/>
            </a:xfrm>
            <a:custGeom>
              <a:avLst/>
              <a:gdLst/>
              <a:ahLst/>
              <a:cxnLst/>
              <a:rect l="0" t="0" r="0" b="0"/>
              <a:pathLst>
                <a:path w="101421" h="1" fill="none" extrusionOk="0">
                  <a:moveTo>
                    <a:pt x="1" y="0"/>
                  </a:moveTo>
                  <a:lnTo>
                    <a:pt x="101420" y="0"/>
                  </a:lnTo>
                </a:path>
              </a:pathLst>
            </a:custGeom>
            <a:noFill/>
            <a:ln w="4850" cap="rnd">
              <a:solidFill>
                <a:srgbClr val="808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33" name="Shape 1133"/>
            <p:cNvSpPr/>
            <p:nvPr/>
          </p:nvSpPr>
          <p:spPr>
            <a:xfrm>
              <a:off x="2879025" y="189775"/>
              <a:ext cx="25" cy="2292000"/>
            </a:xfrm>
            <a:custGeom>
              <a:avLst/>
              <a:gdLst/>
              <a:ahLst/>
              <a:cxnLst/>
              <a:rect l="0" t="0" r="0" b="0"/>
              <a:pathLst>
                <a:path w="1" h="91680" fill="none" extrusionOk="0">
                  <a:moveTo>
                    <a:pt x="0" y="0"/>
                  </a:moveTo>
                  <a:lnTo>
                    <a:pt x="0" y="91679"/>
                  </a:lnTo>
                </a:path>
              </a:pathLst>
            </a:custGeom>
            <a:noFill/>
            <a:ln w="4850" cap="rnd">
              <a:solidFill>
                <a:srgbClr val="808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34" name="Shape 1134"/>
            <p:cNvSpPr/>
            <p:nvPr/>
          </p:nvSpPr>
          <p:spPr>
            <a:xfrm>
              <a:off x="343525" y="2481750"/>
              <a:ext cx="2535525" cy="25"/>
            </a:xfrm>
            <a:custGeom>
              <a:avLst/>
              <a:gdLst/>
              <a:ahLst/>
              <a:cxnLst/>
              <a:rect l="0" t="0" r="0" b="0"/>
              <a:pathLst>
                <a:path w="101421" h="1" fill="none" extrusionOk="0">
                  <a:moveTo>
                    <a:pt x="101420" y="0"/>
                  </a:moveTo>
                  <a:lnTo>
                    <a:pt x="1" y="0"/>
                  </a:lnTo>
                </a:path>
              </a:pathLst>
            </a:custGeom>
            <a:noFill/>
            <a:ln w="4850" cap="rnd">
              <a:solidFill>
                <a:srgbClr val="808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35" name="Shape 1135"/>
            <p:cNvSpPr/>
            <p:nvPr/>
          </p:nvSpPr>
          <p:spPr>
            <a:xfrm>
              <a:off x="343525" y="189775"/>
              <a:ext cx="25" cy="2292000"/>
            </a:xfrm>
            <a:custGeom>
              <a:avLst/>
              <a:gdLst/>
              <a:ahLst/>
              <a:cxnLst/>
              <a:rect l="0" t="0" r="0" b="0"/>
              <a:pathLst>
                <a:path w="1" h="91680" fill="none" extrusionOk="0">
                  <a:moveTo>
                    <a:pt x="1" y="91679"/>
                  </a:moveTo>
                  <a:lnTo>
                    <a:pt x="1" y="0"/>
                  </a:lnTo>
                </a:path>
              </a:pathLst>
            </a:custGeom>
            <a:noFill/>
            <a:ln w="4850" cap="rnd">
              <a:solidFill>
                <a:srgbClr val="808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36" name="Shape 1136"/>
            <p:cNvSpPr/>
            <p:nvPr/>
          </p:nvSpPr>
          <p:spPr>
            <a:xfrm>
              <a:off x="343525" y="189775"/>
              <a:ext cx="25" cy="2292000"/>
            </a:xfrm>
            <a:custGeom>
              <a:avLst/>
              <a:gdLst/>
              <a:ahLst/>
              <a:cxnLst/>
              <a:rect l="0" t="0" r="0" b="0"/>
              <a:pathLst>
                <a:path w="1" h="91680" fill="none" extrusionOk="0">
                  <a:moveTo>
                    <a:pt x="1" y="0"/>
                  </a:moveTo>
                  <a:lnTo>
                    <a:pt x="1" y="91679"/>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37" name="Shape 1137"/>
            <p:cNvSpPr/>
            <p:nvPr/>
          </p:nvSpPr>
          <p:spPr>
            <a:xfrm>
              <a:off x="324175" y="2481750"/>
              <a:ext cx="19375" cy="25"/>
            </a:xfrm>
            <a:custGeom>
              <a:avLst/>
              <a:gdLst/>
              <a:ahLst/>
              <a:cxnLst/>
              <a:rect l="0" t="0" r="0" b="0"/>
              <a:pathLst>
                <a:path w="775" h="1" fill="none" extrusionOk="0">
                  <a:moveTo>
                    <a:pt x="1" y="0"/>
                  </a:moveTo>
                  <a:lnTo>
                    <a:pt x="775"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38" name="Shape 1138"/>
            <p:cNvSpPr/>
            <p:nvPr/>
          </p:nvSpPr>
          <p:spPr>
            <a:xfrm>
              <a:off x="324175" y="2153275"/>
              <a:ext cx="19375" cy="25"/>
            </a:xfrm>
            <a:custGeom>
              <a:avLst/>
              <a:gdLst/>
              <a:ahLst/>
              <a:cxnLst/>
              <a:rect l="0" t="0" r="0" b="0"/>
              <a:pathLst>
                <a:path w="775" h="1" fill="none" extrusionOk="0">
                  <a:moveTo>
                    <a:pt x="1" y="0"/>
                  </a:moveTo>
                  <a:lnTo>
                    <a:pt x="775"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39" name="Shape 1139"/>
            <p:cNvSpPr/>
            <p:nvPr/>
          </p:nvSpPr>
          <p:spPr>
            <a:xfrm>
              <a:off x="324175" y="1824800"/>
              <a:ext cx="19375" cy="25"/>
            </a:xfrm>
            <a:custGeom>
              <a:avLst/>
              <a:gdLst/>
              <a:ahLst/>
              <a:cxnLst/>
              <a:rect l="0" t="0" r="0" b="0"/>
              <a:pathLst>
                <a:path w="775" h="1" fill="none" extrusionOk="0">
                  <a:moveTo>
                    <a:pt x="1" y="1"/>
                  </a:moveTo>
                  <a:lnTo>
                    <a:pt x="775" y="1"/>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40" name="Shape 1140"/>
            <p:cNvSpPr/>
            <p:nvPr/>
          </p:nvSpPr>
          <p:spPr>
            <a:xfrm>
              <a:off x="324175" y="1496350"/>
              <a:ext cx="19375" cy="25"/>
            </a:xfrm>
            <a:custGeom>
              <a:avLst/>
              <a:gdLst/>
              <a:ahLst/>
              <a:cxnLst/>
              <a:rect l="0" t="0" r="0" b="0"/>
              <a:pathLst>
                <a:path w="775" h="1" fill="none" extrusionOk="0">
                  <a:moveTo>
                    <a:pt x="1" y="0"/>
                  </a:moveTo>
                  <a:lnTo>
                    <a:pt x="775"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41" name="Shape 1141"/>
            <p:cNvSpPr/>
            <p:nvPr/>
          </p:nvSpPr>
          <p:spPr>
            <a:xfrm>
              <a:off x="324175" y="1175175"/>
              <a:ext cx="19375" cy="25"/>
            </a:xfrm>
            <a:custGeom>
              <a:avLst/>
              <a:gdLst/>
              <a:ahLst/>
              <a:cxnLst/>
              <a:rect l="0" t="0" r="0" b="0"/>
              <a:pathLst>
                <a:path w="775" h="1" fill="none" extrusionOk="0">
                  <a:moveTo>
                    <a:pt x="1" y="0"/>
                  </a:moveTo>
                  <a:lnTo>
                    <a:pt x="775"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42" name="Shape 1142"/>
            <p:cNvSpPr/>
            <p:nvPr/>
          </p:nvSpPr>
          <p:spPr>
            <a:xfrm>
              <a:off x="324175" y="846700"/>
              <a:ext cx="19375" cy="25"/>
            </a:xfrm>
            <a:custGeom>
              <a:avLst/>
              <a:gdLst/>
              <a:ahLst/>
              <a:cxnLst/>
              <a:rect l="0" t="0" r="0" b="0"/>
              <a:pathLst>
                <a:path w="775" h="1" fill="none" extrusionOk="0">
                  <a:moveTo>
                    <a:pt x="1" y="1"/>
                  </a:moveTo>
                  <a:lnTo>
                    <a:pt x="775" y="1"/>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43" name="Shape 1143"/>
            <p:cNvSpPr/>
            <p:nvPr/>
          </p:nvSpPr>
          <p:spPr>
            <a:xfrm>
              <a:off x="324175" y="518225"/>
              <a:ext cx="19375" cy="25"/>
            </a:xfrm>
            <a:custGeom>
              <a:avLst/>
              <a:gdLst/>
              <a:ahLst/>
              <a:cxnLst/>
              <a:rect l="0" t="0" r="0" b="0"/>
              <a:pathLst>
                <a:path w="775" h="1" fill="none" extrusionOk="0">
                  <a:moveTo>
                    <a:pt x="1" y="1"/>
                  </a:moveTo>
                  <a:lnTo>
                    <a:pt x="775" y="1"/>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44" name="Shape 1144"/>
            <p:cNvSpPr/>
            <p:nvPr/>
          </p:nvSpPr>
          <p:spPr>
            <a:xfrm>
              <a:off x="324175" y="189775"/>
              <a:ext cx="19375" cy="25"/>
            </a:xfrm>
            <a:custGeom>
              <a:avLst/>
              <a:gdLst/>
              <a:ahLst/>
              <a:cxnLst/>
              <a:rect l="0" t="0" r="0" b="0"/>
              <a:pathLst>
                <a:path w="775" h="1" fill="none" extrusionOk="0">
                  <a:moveTo>
                    <a:pt x="1" y="0"/>
                  </a:moveTo>
                  <a:lnTo>
                    <a:pt x="775"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45" name="Shape 1145"/>
            <p:cNvSpPr/>
            <p:nvPr/>
          </p:nvSpPr>
          <p:spPr>
            <a:xfrm>
              <a:off x="343525" y="2481750"/>
              <a:ext cx="2535525" cy="25"/>
            </a:xfrm>
            <a:custGeom>
              <a:avLst/>
              <a:gdLst/>
              <a:ahLst/>
              <a:cxnLst/>
              <a:rect l="0" t="0" r="0" b="0"/>
              <a:pathLst>
                <a:path w="101421" h="1" fill="none" extrusionOk="0">
                  <a:moveTo>
                    <a:pt x="1" y="0"/>
                  </a:moveTo>
                  <a:lnTo>
                    <a:pt x="10142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46" name="Shape 1146"/>
            <p:cNvSpPr/>
            <p:nvPr/>
          </p:nvSpPr>
          <p:spPr>
            <a:xfrm>
              <a:off x="343525" y="2481750"/>
              <a:ext cx="25" cy="29200"/>
            </a:xfrm>
            <a:custGeom>
              <a:avLst/>
              <a:gdLst/>
              <a:ahLst/>
              <a:cxnLst/>
              <a:rect l="0" t="0" r="0" b="0"/>
              <a:pathLst>
                <a:path w="1" h="1168" fill="none" extrusionOk="0">
                  <a:moveTo>
                    <a:pt x="1" y="1168"/>
                  </a:moveTo>
                  <a:lnTo>
                    <a:pt x="1"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47" name="Shape 1147"/>
            <p:cNvSpPr/>
            <p:nvPr/>
          </p:nvSpPr>
          <p:spPr>
            <a:xfrm>
              <a:off x="851600" y="2481750"/>
              <a:ext cx="25" cy="29200"/>
            </a:xfrm>
            <a:custGeom>
              <a:avLst/>
              <a:gdLst/>
              <a:ahLst/>
              <a:cxnLst/>
              <a:rect l="0" t="0" r="0" b="0"/>
              <a:pathLst>
                <a:path w="1" h="1168" fill="none" extrusionOk="0">
                  <a:moveTo>
                    <a:pt x="1" y="1168"/>
                  </a:moveTo>
                  <a:lnTo>
                    <a:pt x="1"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48" name="Shape 1148"/>
            <p:cNvSpPr/>
            <p:nvPr/>
          </p:nvSpPr>
          <p:spPr>
            <a:xfrm>
              <a:off x="1359675" y="2481750"/>
              <a:ext cx="25" cy="29200"/>
            </a:xfrm>
            <a:custGeom>
              <a:avLst/>
              <a:gdLst/>
              <a:ahLst/>
              <a:cxnLst/>
              <a:rect l="0" t="0" r="0" b="0"/>
              <a:pathLst>
                <a:path w="1" h="1168" fill="none" extrusionOk="0">
                  <a:moveTo>
                    <a:pt x="0" y="1168"/>
                  </a:moveTo>
                  <a:lnTo>
                    <a:pt x="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49" name="Shape 1149"/>
            <p:cNvSpPr/>
            <p:nvPr/>
          </p:nvSpPr>
          <p:spPr>
            <a:xfrm>
              <a:off x="1862900" y="2481750"/>
              <a:ext cx="25" cy="29200"/>
            </a:xfrm>
            <a:custGeom>
              <a:avLst/>
              <a:gdLst/>
              <a:ahLst/>
              <a:cxnLst/>
              <a:rect l="0" t="0" r="0" b="0"/>
              <a:pathLst>
                <a:path w="1" h="1168" fill="none" extrusionOk="0">
                  <a:moveTo>
                    <a:pt x="0" y="1168"/>
                  </a:moveTo>
                  <a:lnTo>
                    <a:pt x="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50" name="Shape 1150"/>
            <p:cNvSpPr/>
            <p:nvPr/>
          </p:nvSpPr>
          <p:spPr>
            <a:xfrm>
              <a:off x="2370950" y="2481750"/>
              <a:ext cx="25" cy="29200"/>
            </a:xfrm>
            <a:custGeom>
              <a:avLst/>
              <a:gdLst/>
              <a:ahLst/>
              <a:cxnLst/>
              <a:rect l="0" t="0" r="0" b="0"/>
              <a:pathLst>
                <a:path w="1" h="1168" fill="none" extrusionOk="0">
                  <a:moveTo>
                    <a:pt x="1" y="1168"/>
                  </a:moveTo>
                  <a:lnTo>
                    <a:pt x="1"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51" name="Shape 1151"/>
            <p:cNvSpPr/>
            <p:nvPr/>
          </p:nvSpPr>
          <p:spPr>
            <a:xfrm>
              <a:off x="2879025" y="2481750"/>
              <a:ext cx="25" cy="29200"/>
            </a:xfrm>
            <a:custGeom>
              <a:avLst/>
              <a:gdLst/>
              <a:ahLst/>
              <a:cxnLst/>
              <a:rect l="0" t="0" r="0" b="0"/>
              <a:pathLst>
                <a:path w="1" h="1168" fill="none" extrusionOk="0">
                  <a:moveTo>
                    <a:pt x="0" y="1168"/>
                  </a:moveTo>
                  <a:lnTo>
                    <a:pt x="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52" name="Shape 1152"/>
            <p:cNvSpPr/>
            <p:nvPr/>
          </p:nvSpPr>
          <p:spPr>
            <a:xfrm>
              <a:off x="430625" y="518225"/>
              <a:ext cx="29075" cy="43825"/>
            </a:xfrm>
            <a:custGeom>
              <a:avLst/>
              <a:gdLst/>
              <a:ahLst/>
              <a:cxnLst/>
              <a:rect l="0" t="0" r="0" b="0"/>
              <a:pathLst>
                <a:path w="1163" h="1753" extrusionOk="0">
                  <a:moveTo>
                    <a:pt x="581" y="1"/>
                  </a:moveTo>
                  <a:cubicBezTo>
                    <a:pt x="261" y="1"/>
                    <a:pt x="1" y="393"/>
                    <a:pt x="1" y="877"/>
                  </a:cubicBezTo>
                  <a:cubicBezTo>
                    <a:pt x="1" y="1361"/>
                    <a:pt x="261" y="1753"/>
                    <a:pt x="581" y="1753"/>
                  </a:cubicBezTo>
                  <a:cubicBezTo>
                    <a:pt x="902" y="1753"/>
                    <a:pt x="1162" y="1361"/>
                    <a:pt x="1162" y="877"/>
                  </a:cubicBezTo>
                  <a:cubicBezTo>
                    <a:pt x="1162" y="393"/>
                    <a:pt x="902"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53" name="Shape 1153"/>
            <p:cNvSpPr/>
            <p:nvPr/>
          </p:nvSpPr>
          <p:spPr>
            <a:xfrm>
              <a:off x="532250" y="540125"/>
              <a:ext cx="29050" cy="43825"/>
            </a:xfrm>
            <a:custGeom>
              <a:avLst/>
              <a:gdLst/>
              <a:ahLst/>
              <a:cxnLst/>
              <a:rect l="0" t="0" r="0" b="0"/>
              <a:pathLst>
                <a:path w="1162" h="1753" extrusionOk="0">
                  <a:moveTo>
                    <a:pt x="581" y="1"/>
                  </a:moveTo>
                  <a:cubicBezTo>
                    <a:pt x="260" y="1"/>
                    <a:pt x="0" y="393"/>
                    <a:pt x="0" y="877"/>
                  </a:cubicBezTo>
                  <a:cubicBezTo>
                    <a:pt x="0" y="1361"/>
                    <a:pt x="260" y="1753"/>
                    <a:pt x="581" y="1753"/>
                  </a:cubicBezTo>
                  <a:cubicBezTo>
                    <a:pt x="902" y="1753"/>
                    <a:pt x="1162" y="1361"/>
                    <a:pt x="1162" y="877"/>
                  </a:cubicBezTo>
                  <a:cubicBezTo>
                    <a:pt x="1162" y="393"/>
                    <a:pt x="902"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54" name="Shape 1154"/>
            <p:cNvSpPr/>
            <p:nvPr/>
          </p:nvSpPr>
          <p:spPr>
            <a:xfrm>
              <a:off x="633850" y="525525"/>
              <a:ext cx="29075" cy="43825"/>
            </a:xfrm>
            <a:custGeom>
              <a:avLst/>
              <a:gdLst/>
              <a:ahLst/>
              <a:cxnLst/>
              <a:rect l="0" t="0" r="0" b="0"/>
              <a:pathLst>
                <a:path w="1163" h="1753" extrusionOk="0">
                  <a:moveTo>
                    <a:pt x="581" y="1"/>
                  </a:moveTo>
                  <a:cubicBezTo>
                    <a:pt x="261" y="1"/>
                    <a:pt x="1" y="393"/>
                    <a:pt x="1" y="877"/>
                  </a:cubicBezTo>
                  <a:cubicBezTo>
                    <a:pt x="1" y="1361"/>
                    <a:pt x="261" y="1753"/>
                    <a:pt x="581" y="1753"/>
                  </a:cubicBezTo>
                  <a:cubicBezTo>
                    <a:pt x="902" y="1753"/>
                    <a:pt x="1162" y="1361"/>
                    <a:pt x="1162" y="877"/>
                  </a:cubicBezTo>
                  <a:cubicBezTo>
                    <a:pt x="1162" y="393"/>
                    <a:pt x="902"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55" name="Shape 1155"/>
            <p:cNvSpPr/>
            <p:nvPr/>
          </p:nvSpPr>
          <p:spPr>
            <a:xfrm>
              <a:off x="735475" y="569325"/>
              <a:ext cx="29050" cy="43825"/>
            </a:xfrm>
            <a:custGeom>
              <a:avLst/>
              <a:gdLst/>
              <a:ahLst/>
              <a:cxnLst/>
              <a:rect l="0" t="0" r="0" b="0"/>
              <a:pathLst>
                <a:path w="1162" h="1753" extrusionOk="0">
                  <a:moveTo>
                    <a:pt x="581" y="1"/>
                  </a:moveTo>
                  <a:cubicBezTo>
                    <a:pt x="260" y="1"/>
                    <a:pt x="0" y="393"/>
                    <a:pt x="0" y="877"/>
                  </a:cubicBezTo>
                  <a:cubicBezTo>
                    <a:pt x="0" y="1360"/>
                    <a:pt x="260" y="1753"/>
                    <a:pt x="581" y="1753"/>
                  </a:cubicBezTo>
                  <a:cubicBezTo>
                    <a:pt x="902" y="1753"/>
                    <a:pt x="1162" y="1360"/>
                    <a:pt x="1162" y="877"/>
                  </a:cubicBezTo>
                  <a:cubicBezTo>
                    <a:pt x="1162" y="393"/>
                    <a:pt x="902"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56" name="Shape 1156"/>
            <p:cNvSpPr/>
            <p:nvPr/>
          </p:nvSpPr>
          <p:spPr>
            <a:xfrm>
              <a:off x="837075" y="591225"/>
              <a:ext cx="29075" cy="43825"/>
            </a:xfrm>
            <a:custGeom>
              <a:avLst/>
              <a:gdLst/>
              <a:ahLst/>
              <a:cxnLst/>
              <a:rect l="0" t="0" r="0" b="0"/>
              <a:pathLst>
                <a:path w="1163" h="1753" extrusionOk="0">
                  <a:moveTo>
                    <a:pt x="582" y="1"/>
                  </a:moveTo>
                  <a:cubicBezTo>
                    <a:pt x="261" y="1"/>
                    <a:pt x="1" y="393"/>
                    <a:pt x="1" y="877"/>
                  </a:cubicBezTo>
                  <a:cubicBezTo>
                    <a:pt x="1" y="1360"/>
                    <a:pt x="261" y="1752"/>
                    <a:pt x="582" y="1752"/>
                  </a:cubicBezTo>
                  <a:cubicBezTo>
                    <a:pt x="902" y="1752"/>
                    <a:pt x="1162" y="1360"/>
                    <a:pt x="1162" y="877"/>
                  </a:cubicBezTo>
                  <a:cubicBezTo>
                    <a:pt x="1162" y="393"/>
                    <a:pt x="902" y="1"/>
                    <a:pt x="582"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57" name="Shape 1157"/>
            <p:cNvSpPr/>
            <p:nvPr/>
          </p:nvSpPr>
          <p:spPr>
            <a:xfrm>
              <a:off x="938700" y="605825"/>
              <a:ext cx="29050" cy="43825"/>
            </a:xfrm>
            <a:custGeom>
              <a:avLst/>
              <a:gdLst/>
              <a:ahLst/>
              <a:cxnLst/>
              <a:rect l="0" t="0" r="0" b="0"/>
              <a:pathLst>
                <a:path w="1162" h="1753" extrusionOk="0">
                  <a:moveTo>
                    <a:pt x="581" y="1"/>
                  </a:moveTo>
                  <a:cubicBezTo>
                    <a:pt x="260" y="1"/>
                    <a:pt x="0" y="393"/>
                    <a:pt x="0" y="876"/>
                  </a:cubicBezTo>
                  <a:cubicBezTo>
                    <a:pt x="0" y="1360"/>
                    <a:pt x="260" y="1752"/>
                    <a:pt x="581" y="1752"/>
                  </a:cubicBezTo>
                  <a:cubicBezTo>
                    <a:pt x="902" y="1752"/>
                    <a:pt x="1162" y="1360"/>
                    <a:pt x="1162" y="876"/>
                  </a:cubicBezTo>
                  <a:cubicBezTo>
                    <a:pt x="1162" y="393"/>
                    <a:pt x="902"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58" name="Shape 1158"/>
            <p:cNvSpPr/>
            <p:nvPr/>
          </p:nvSpPr>
          <p:spPr>
            <a:xfrm>
              <a:off x="1040300" y="605825"/>
              <a:ext cx="29075" cy="43825"/>
            </a:xfrm>
            <a:custGeom>
              <a:avLst/>
              <a:gdLst/>
              <a:ahLst/>
              <a:cxnLst/>
              <a:rect l="0" t="0" r="0" b="0"/>
              <a:pathLst>
                <a:path w="1163" h="1753" extrusionOk="0">
                  <a:moveTo>
                    <a:pt x="582" y="1"/>
                  </a:moveTo>
                  <a:cubicBezTo>
                    <a:pt x="261" y="1"/>
                    <a:pt x="1" y="393"/>
                    <a:pt x="1" y="876"/>
                  </a:cubicBezTo>
                  <a:cubicBezTo>
                    <a:pt x="1" y="1360"/>
                    <a:pt x="261" y="1752"/>
                    <a:pt x="582" y="1752"/>
                  </a:cubicBezTo>
                  <a:cubicBezTo>
                    <a:pt x="902" y="1752"/>
                    <a:pt x="1162" y="1360"/>
                    <a:pt x="1162" y="876"/>
                  </a:cubicBezTo>
                  <a:cubicBezTo>
                    <a:pt x="1162" y="393"/>
                    <a:pt x="902" y="1"/>
                    <a:pt x="582"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59" name="Shape 1159"/>
            <p:cNvSpPr/>
            <p:nvPr/>
          </p:nvSpPr>
          <p:spPr>
            <a:xfrm>
              <a:off x="1141925" y="627725"/>
              <a:ext cx="29050" cy="43825"/>
            </a:xfrm>
            <a:custGeom>
              <a:avLst/>
              <a:gdLst/>
              <a:ahLst/>
              <a:cxnLst/>
              <a:rect l="0" t="0" r="0" b="0"/>
              <a:pathLst>
                <a:path w="1162" h="1753" extrusionOk="0">
                  <a:moveTo>
                    <a:pt x="581" y="0"/>
                  </a:moveTo>
                  <a:cubicBezTo>
                    <a:pt x="260" y="0"/>
                    <a:pt x="0" y="393"/>
                    <a:pt x="0" y="876"/>
                  </a:cubicBezTo>
                  <a:cubicBezTo>
                    <a:pt x="0" y="1360"/>
                    <a:pt x="260" y="1752"/>
                    <a:pt x="581" y="1752"/>
                  </a:cubicBezTo>
                  <a:cubicBezTo>
                    <a:pt x="902" y="1752"/>
                    <a:pt x="1162" y="1360"/>
                    <a:pt x="1162" y="876"/>
                  </a:cubicBezTo>
                  <a:cubicBezTo>
                    <a:pt x="1162" y="393"/>
                    <a:pt x="902" y="0"/>
                    <a:pt x="581"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60" name="Shape 1160"/>
            <p:cNvSpPr/>
            <p:nvPr/>
          </p:nvSpPr>
          <p:spPr>
            <a:xfrm>
              <a:off x="1243525" y="635025"/>
              <a:ext cx="29075" cy="43825"/>
            </a:xfrm>
            <a:custGeom>
              <a:avLst/>
              <a:gdLst/>
              <a:ahLst/>
              <a:cxnLst/>
              <a:rect l="0" t="0" r="0" b="0"/>
              <a:pathLst>
                <a:path w="1163" h="1753" extrusionOk="0">
                  <a:moveTo>
                    <a:pt x="582" y="0"/>
                  </a:moveTo>
                  <a:cubicBezTo>
                    <a:pt x="261" y="0"/>
                    <a:pt x="1" y="393"/>
                    <a:pt x="1" y="876"/>
                  </a:cubicBezTo>
                  <a:cubicBezTo>
                    <a:pt x="1" y="1360"/>
                    <a:pt x="261" y="1752"/>
                    <a:pt x="582" y="1752"/>
                  </a:cubicBezTo>
                  <a:cubicBezTo>
                    <a:pt x="902" y="1752"/>
                    <a:pt x="1162" y="1360"/>
                    <a:pt x="1162" y="876"/>
                  </a:cubicBezTo>
                  <a:cubicBezTo>
                    <a:pt x="1162" y="393"/>
                    <a:pt x="902" y="0"/>
                    <a:pt x="582"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61" name="Shape 1161"/>
            <p:cNvSpPr/>
            <p:nvPr/>
          </p:nvSpPr>
          <p:spPr>
            <a:xfrm>
              <a:off x="1345150" y="678825"/>
              <a:ext cx="29050" cy="43825"/>
            </a:xfrm>
            <a:custGeom>
              <a:avLst/>
              <a:gdLst/>
              <a:ahLst/>
              <a:cxnLst/>
              <a:rect l="0" t="0" r="0" b="0"/>
              <a:pathLst>
                <a:path w="1162" h="1753" extrusionOk="0">
                  <a:moveTo>
                    <a:pt x="581" y="0"/>
                  </a:moveTo>
                  <a:cubicBezTo>
                    <a:pt x="260" y="0"/>
                    <a:pt x="0" y="392"/>
                    <a:pt x="0" y="876"/>
                  </a:cubicBezTo>
                  <a:cubicBezTo>
                    <a:pt x="0" y="1360"/>
                    <a:pt x="260" y="1752"/>
                    <a:pt x="581" y="1752"/>
                  </a:cubicBezTo>
                  <a:cubicBezTo>
                    <a:pt x="902" y="1752"/>
                    <a:pt x="1162" y="1360"/>
                    <a:pt x="1162" y="876"/>
                  </a:cubicBezTo>
                  <a:cubicBezTo>
                    <a:pt x="1162" y="392"/>
                    <a:pt x="902" y="0"/>
                    <a:pt x="581"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62" name="Shape 1162"/>
            <p:cNvSpPr/>
            <p:nvPr/>
          </p:nvSpPr>
          <p:spPr>
            <a:xfrm>
              <a:off x="1446750" y="678825"/>
              <a:ext cx="29075" cy="43825"/>
            </a:xfrm>
            <a:custGeom>
              <a:avLst/>
              <a:gdLst/>
              <a:ahLst/>
              <a:cxnLst/>
              <a:rect l="0" t="0" r="0" b="0"/>
              <a:pathLst>
                <a:path w="1163" h="1753" extrusionOk="0">
                  <a:moveTo>
                    <a:pt x="582" y="0"/>
                  </a:moveTo>
                  <a:cubicBezTo>
                    <a:pt x="261" y="0"/>
                    <a:pt x="1" y="392"/>
                    <a:pt x="1" y="876"/>
                  </a:cubicBezTo>
                  <a:cubicBezTo>
                    <a:pt x="1" y="1360"/>
                    <a:pt x="261" y="1752"/>
                    <a:pt x="582" y="1752"/>
                  </a:cubicBezTo>
                  <a:cubicBezTo>
                    <a:pt x="902" y="1752"/>
                    <a:pt x="1162" y="1360"/>
                    <a:pt x="1162" y="876"/>
                  </a:cubicBezTo>
                  <a:cubicBezTo>
                    <a:pt x="1162" y="392"/>
                    <a:pt x="902" y="0"/>
                    <a:pt x="582"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63" name="Shape 1163"/>
            <p:cNvSpPr/>
            <p:nvPr/>
          </p:nvSpPr>
          <p:spPr>
            <a:xfrm>
              <a:off x="1548375" y="664225"/>
              <a:ext cx="29050" cy="43825"/>
            </a:xfrm>
            <a:custGeom>
              <a:avLst/>
              <a:gdLst/>
              <a:ahLst/>
              <a:cxnLst/>
              <a:rect l="0" t="0" r="0" b="0"/>
              <a:pathLst>
                <a:path w="1162" h="1753" extrusionOk="0">
                  <a:moveTo>
                    <a:pt x="581" y="0"/>
                  </a:moveTo>
                  <a:cubicBezTo>
                    <a:pt x="260" y="0"/>
                    <a:pt x="0" y="393"/>
                    <a:pt x="0" y="876"/>
                  </a:cubicBezTo>
                  <a:cubicBezTo>
                    <a:pt x="0" y="1360"/>
                    <a:pt x="260" y="1752"/>
                    <a:pt x="581" y="1752"/>
                  </a:cubicBezTo>
                  <a:cubicBezTo>
                    <a:pt x="902" y="1752"/>
                    <a:pt x="1162" y="1360"/>
                    <a:pt x="1162" y="876"/>
                  </a:cubicBezTo>
                  <a:cubicBezTo>
                    <a:pt x="1162" y="393"/>
                    <a:pt x="902" y="0"/>
                    <a:pt x="581"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64" name="Shape 1164"/>
            <p:cNvSpPr/>
            <p:nvPr/>
          </p:nvSpPr>
          <p:spPr>
            <a:xfrm>
              <a:off x="1645150" y="729925"/>
              <a:ext cx="29050" cy="43800"/>
            </a:xfrm>
            <a:custGeom>
              <a:avLst/>
              <a:gdLst/>
              <a:ahLst/>
              <a:cxnLst/>
              <a:rect l="0" t="0" r="0" b="0"/>
              <a:pathLst>
                <a:path w="1162" h="1752" extrusionOk="0">
                  <a:moveTo>
                    <a:pt x="581" y="0"/>
                  </a:moveTo>
                  <a:cubicBezTo>
                    <a:pt x="260" y="0"/>
                    <a:pt x="0" y="392"/>
                    <a:pt x="0" y="876"/>
                  </a:cubicBezTo>
                  <a:cubicBezTo>
                    <a:pt x="0" y="1360"/>
                    <a:pt x="260" y="1752"/>
                    <a:pt x="581" y="1752"/>
                  </a:cubicBezTo>
                  <a:cubicBezTo>
                    <a:pt x="902" y="1752"/>
                    <a:pt x="1162" y="1360"/>
                    <a:pt x="1162" y="876"/>
                  </a:cubicBezTo>
                  <a:cubicBezTo>
                    <a:pt x="1162" y="392"/>
                    <a:pt x="902" y="0"/>
                    <a:pt x="581"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65" name="Shape 1165"/>
            <p:cNvSpPr/>
            <p:nvPr/>
          </p:nvSpPr>
          <p:spPr>
            <a:xfrm>
              <a:off x="1746750" y="693425"/>
              <a:ext cx="29075" cy="43825"/>
            </a:xfrm>
            <a:custGeom>
              <a:avLst/>
              <a:gdLst/>
              <a:ahLst/>
              <a:cxnLst/>
              <a:rect l="0" t="0" r="0" b="0"/>
              <a:pathLst>
                <a:path w="1163" h="1753" extrusionOk="0">
                  <a:moveTo>
                    <a:pt x="582" y="0"/>
                  </a:moveTo>
                  <a:cubicBezTo>
                    <a:pt x="261" y="0"/>
                    <a:pt x="1" y="392"/>
                    <a:pt x="1" y="876"/>
                  </a:cubicBezTo>
                  <a:cubicBezTo>
                    <a:pt x="1" y="1360"/>
                    <a:pt x="261" y="1752"/>
                    <a:pt x="582" y="1752"/>
                  </a:cubicBezTo>
                  <a:cubicBezTo>
                    <a:pt x="902" y="1752"/>
                    <a:pt x="1162" y="1360"/>
                    <a:pt x="1162" y="876"/>
                  </a:cubicBezTo>
                  <a:cubicBezTo>
                    <a:pt x="1162" y="392"/>
                    <a:pt x="902" y="0"/>
                    <a:pt x="582"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66" name="Shape 1166"/>
            <p:cNvSpPr/>
            <p:nvPr/>
          </p:nvSpPr>
          <p:spPr>
            <a:xfrm>
              <a:off x="1848375" y="744525"/>
              <a:ext cx="29050" cy="43800"/>
            </a:xfrm>
            <a:custGeom>
              <a:avLst/>
              <a:gdLst/>
              <a:ahLst/>
              <a:cxnLst/>
              <a:rect l="0" t="0" r="0" b="0"/>
              <a:pathLst>
                <a:path w="1162" h="1752" extrusionOk="0">
                  <a:moveTo>
                    <a:pt x="581" y="0"/>
                  </a:moveTo>
                  <a:cubicBezTo>
                    <a:pt x="260" y="0"/>
                    <a:pt x="0" y="392"/>
                    <a:pt x="0" y="876"/>
                  </a:cubicBezTo>
                  <a:cubicBezTo>
                    <a:pt x="0" y="1360"/>
                    <a:pt x="260" y="1752"/>
                    <a:pt x="581" y="1752"/>
                  </a:cubicBezTo>
                  <a:cubicBezTo>
                    <a:pt x="902" y="1752"/>
                    <a:pt x="1162" y="1360"/>
                    <a:pt x="1162" y="876"/>
                  </a:cubicBezTo>
                  <a:cubicBezTo>
                    <a:pt x="1162" y="392"/>
                    <a:pt x="902" y="0"/>
                    <a:pt x="581"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67" name="Shape 1167"/>
            <p:cNvSpPr/>
            <p:nvPr/>
          </p:nvSpPr>
          <p:spPr>
            <a:xfrm>
              <a:off x="1950000" y="759100"/>
              <a:ext cx="29050" cy="43825"/>
            </a:xfrm>
            <a:custGeom>
              <a:avLst/>
              <a:gdLst/>
              <a:ahLst/>
              <a:cxnLst/>
              <a:rect l="0" t="0" r="0" b="0"/>
              <a:pathLst>
                <a:path w="1162" h="1753" extrusionOk="0">
                  <a:moveTo>
                    <a:pt x="581" y="1"/>
                  </a:moveTo>
                  <a:cubicBezTo>
                    <a:pt x="260" y="1"/>
                    <a:pt x="0" y="393"/>
                    <a:pt x="0" y="877"/>
                  </a:cubicBezTo>
                  <a:cubicBezTo>
                    <a:pt x="0" y="1361"/>
                    <a:pt x="260" y="1753"/>
                    <a:pt x="581" y="1753"/>
                  </a:cubicBezTo>
                  <a:cubicBezTo>
                    <a:pt x="901" y="1753"/>
                    <a:pt x="1161" y="1361"/>
                    <a:pt x="1161" y="877"/>
                  </a:cubicBezTo>
                  <a:cubicBezTo>
                    <a:pt x="1161" y="393"/>
                    <a:pt x="901"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68" name="Shape 1168"/>
            <p:cNvSpPr/>
            <p:nvPr/>
          </p:nvSpPr>
          <p:spPr>
            <a:xfrm>
              <a:off x="2051600" y="759100"/>
              <a:ext cx="29050" cy="43825"/>
            </a:xfrm>
            <a:custGeom>
              <a:avLst/>
              <a:gdLst/>
              <a:ahLst/>
              <a:cxnLst/>
              <a:rect l="0" t="0" r="0" b="0"/>
              <a:pathLst>
                <a:path w="1162" h="1753" extrusionOk="0">
                  <a:moveTo>
                    <a:pt x="581" y="1"/>
                  </a:moveTo>
                  <a:cubicBezTo>
                    <a:pt x="260" y="1"/>
                    <a:pt x="1" y="393"/>
                    <a:pt x="1" y="877"/>
                  </a:cubicBezTo>
                  <a:cubicBezTo>
                    <a:pt x="1" y="1361"/>
                    <a:pt x="260" y="1753"/>
                    <a:pt x="581" y="1753"/>
                  </a:cubicBezTo>
                  <a:cubicBezTo>
                    <a:pt x="902" y="1753"/>
                    <a:pt x="1162" y="1361"/>
                    <a:pt x="1162" y="877"/>
                  </a:cubicBezTo>
                  <a:cubicBezTo>
                    <a:pt x="1162" y="393"/>
                    <a:pt x="902"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69" name="Shape 1169"/>
            <p:cNvSpPr/>
            <p:nvPr/>
          </p:nvSpPr>
          <p:spPr>
            <a:xfrm>
              <a:off x="2153225" y="817500"/>
              <a:ext cx="29050" cy="43825"/>
            </a:xfrm>
            <a:custGeom>
              <a:avLst/>
              <a:gdLst/>
              <a:ahLst/>
              <a:cxnLst/>
              <a:rect l="0" t="0" r="0" b="0"/>
              <a:pathLst>
                <a:path w="1162" h="1753" extrusionOk="0">
                  <a:moveTo>
                    <a:pt x="581" y="1"/>
                  </a:moveTo>
                  <a:cubicBezTo>
                    <a:pt x="260" y="1"/>
                    <a:pt x="0" y="393"/>
                    <a:pt x="0" y="877"/>
                  </a:cubicBezTo>
                  <a:cubicBezTo>
                    <a:pt x="0" y="1360"/>
                    <a:pt x="260" y="1753"/>
                    <a:pt x="581" y="1753"/>
                  </a:cubicBezTo>
                  <a:cubicBezTo>
                    <a:pt x="901" y="1753"/>
                    <a:pt x="1161" y="1360"/>
                    <a:pt x="1161" y="877"/>
                  </a:cubicBezTo>
                  <a:cubicBezTo>
                    <a:pt x="1161" y="393"/>
                    <a:pt x="901"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70" name="Shape 1170"/>
            <p:cNvSpPr/>
            <p:nvPr/>
          </p:nvSpPr>
          <p:spPr>
            <a:xfrm>
              <a:off x="2254825" y="817500"/>
              <a:ext cx="29050" cy="43825"/>
            </a:xfrm>
            <a:custGeom>
              <a:avLst/>
              <a:gdLst/>
              <a:ahLst/>
              <a:cxnLst/>
              <a:rect l="0" t="0" r="0" b="0"/>
              <a:pathLst>
                <a:path w="1162" h="1753" extrusionOk="0">
                  <a:moveTo>
                    <a:pt x="581" y="1"/>
                  </a:moveTo>
                  <a:cubicBezTo>
                    <a:pt x="261" y="1"/>
                    <a:pt x="1" y="393"/>
                    <a:pt x="1" y="877"/>
                  </a:cubicBezTo>
                  <a:cubicBezTo>
                    <a:pt x="1" y="1360"/>
                    <a:pt x="261" y="1753"/>
                    <a:pt x="581" y="1753"/>
                  </a:cubicBezTo>
                  <a:cubicBezTo>
                    <a:pt x="902" y="1753"/>
                    <a:pt x="1162" y="1360"/>
                    <a:pt x="1162" y="877"/>
                  </a:cubicBezTo>
                  <a:cubicBezTo>
                    <a:pt x="1162" y="393"/>
                    <a:pt x="902"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71" name="Shape 1171"/>
            <p:cNvSpPr/>
            <p:nvPr/>
          </p:nvSpPr>
          <p:spPr>
            <a:xfrm>
              <a:off x="2356450" y="832100"/>
              <a:ext cx="29050" cy="43825"/>
            </a:xfrm>
            <a:custGeom>
              <a:avLst/>
              <a:gdLst/>
              <a:ahLst/>
              <a:cxnLst/>
              <a:rect l="0" t="0" r="0" b="0"/>
              <a:pathLst>
                <a:path w="1162" h="1753" extrusionOk="0">
                  <a:moveTo>
                    <a:pt x="581" y="1"/>
                  </a:moveTo>
                  <a:cubicBezTo>
                    <a:pt x="260" y="1"/>
                    <a:pt x="0" y="393"/>
                    <a:pt x="0" y="877"/>
                  </a:cubicBezTo>
                  <a:cubicBezTo>
                    <a:pt x="0" y="1360"/>
                    <a:pt x="260" y="1752"/>
                    <a:pt x="581" y="1752"/>
                  </a:cubicBezTo>
                  <a:cubicBezTo>
                    <a:pt x="901" y="1752"/>
                    <a:pt x="1161" y="1360"/>
                    <a:pt x="1161" y="877"/>
                  </a:cubicBezTo>
                  <a:cubicBezTo>
                    <a:pt x="1161" y="393"/>
                    <a:pt x="901"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72" name="Shape 1172"/>
            <p:cNvSpPr/>
            <p:nvPr/>
          </p:nvSpPr>
          <p:spPr>
            <a:xfrm>
              <a:off x="445150" y="532825"/>
              <a:ext cx="1925825" cy="313900"/>
            </a:xfrm>
            <a:custGeom>
              <a:avLst/>
              <a:gdLst/>
              <a:ahLst/>
              <a:cxnLst/>
              <a:rect l="0" t="0" r="0" b="0"/>
              <a:pathLst>
                <a:path w="77033" h="12556" fill="none" extrusionOk="0">
                  <a:moveTo>
                    <a:pt x="0" y="1"/>
                  </a:moveTo>
                  <a:lnTo>
                    <a:pt x="77033" y="12556"/>
                  </a:lnTo>
                </a:path>
              </a:pathLst>
            </a:custGeom>
            <a:noFill/>
            <a:ln w="967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73" name="Shape 1173"/>
            <p:cNvSpPr/>
            <p:nvPr/>
          </p:nvSpPr>
          <p:spPr>
            <a:xfrm>
              <a:off x="265425" y="2447800"/>
              <a:ext cx="31725" cy="71800"/>
            </a:xfrm>
            <a:custGeom>
              <a:avLst/>
              <a:gdLst/>
              <a:ahLst/>
              <a:cxnLst/>
              <a:rect l="0" t="0" r="0" b="0"/>
              <a:pathLst>
                <a:path w="1269" h="2872" extrusionOk="0">
                  <a:moveTo>
                    <a:pt x="635" y="297"/>
                  </a:moveTo>
                  <a:cubicBezTo>
                    <a:pt x="763" y="297"/>
                    <a:pt x="860" y="392"/>
                    <a:pt x="924" y="582"/>
                  </a:cubicBezTo>
                  <a:cubicBezTo>
                    <a:pt x="988" y="771"/>
                    <a:pt x="1020" y="1056"/>
                    <a:pt x="1020" y="1437"/>
                  </a:cubicBezTo>
                  <a:cubicBezTo>
                    <a:pt x="1020" y="1816"/>
                    <a:pt x="988" y="2101"/>
                    <a:pt x="924" y="2291"/>
                  </a:cubicBezTo>
                  <a:cubicBezTo>
                    <a:pt x="860" y="2480"/>
                    <a:pt x="763" y="2575"/>
                    <a:pt x="635" y="2575"/>
                  </a:cubicBezTo>
                  <a:cubicBezTo>
                    <a:pt x="507" y="2575"/>
                    <a:pt x="411" y="2480"/>
                    <a:pt x="346" y="2291"/>
                  </a:cubicBezTo>
                  <a:cubicBezTo>
                    <a:pt x="282" y="2101"/>
                    <a:pt x="250" y="1816"/>
                    <a:pt x="250" y="1437"/>
                  </a:cubicBezTo>
                  <a:cubicBezTo>
                    <a:pt x="250" y="1056"/>
                    <a:pt x="282" y="771"/>
                    <a:pt x="346" y="582"/>
                  </a:cubicBezTo>
                  <a:cubicBezTo>
                    <a:pt x="411" y="392"/>
                    <a:pt x="507" y="297"/>
                    <a:pt x="635" y="297"/>
                  </a:cubicBezTo>
                  <a:close/>
                  <a:moveTo>
                    <a:pt x="635" y="1"/>
                  </a:moveTo>
                  <a:cubicBezTo>
                    <a:pt x="429" y="1"/>
                    <a:pt x="272" y="123"/>
                    <a:pt x="163" y="369"/>
                  </a:cubicBezTo>
                  <a:cubicBezTo>
                    <a:pt x="55" y="614"/>
                    <a:pt x="0" y="970"/>
                    <a:pt x="0" y="1437"/>
                  </a:cubicBezTo>
                  <a:cubicBezTo>
                    <a:pt x="0" y="1903"/>
                    <a:pt x="55" y="2258"/>
                    <a:pt x="163" y="2504"/>
                  </a:cubicBezTo>
                  <a:cubicBezTo>
                    <a:pt x="272" y="2749"/>
                    <a:pt x="429" y="2872"/>
                    <a:pt x="635" y="2872"/>
                  </a:cubicBezTo>
                  <a:cubicBezTo>
                    <a:pt x="840" y="2872"/>
                    <a:pt x="997" y="2749"/>
                    <a:pt x="1106" y="2504"/>
                  </a:cubicBezTo>
                  <a:cubicBezTo>
                    <a:pt x="1214" y="2258"/>
                    <a:pt x="1269" y="1903"/>
                    <a:pt x="1269" y="1437"/>
                  </a:cubicBezTo>
                  <a:cubicBezTo>
                    <a:pt x="1269" y="970"/>
                    <a:pt x="1214" y="614"/>
                    <a:pt x="1106" y="369"/>
                  </a:cubicBezTo>
                  <a:cubicBezTo>
                    <a:pt x="997" y="123"/>
                    <a:pt x="840" y="1"/>
                    <a:pt x="635" y="1"/>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174" name="Shape 1174"/>
            <p:cNvSpPr/>
            <p:nvPr/>
          </p:nvSpPr>
          <p:spPr>
            <a:xfrm>
              <a:off x="232025" y="2119325"/>
              <a:ext cx="71275" cy="71800"/>
            </a:xfrm>
            <a:custGeom>
              <a:avLst/>
              <a:gdLst/>
              <a:ahLst/>
              <a:cxnLst/>
              <a:rect l="0" t="0" r="0" b="0"/>
              <a:pathLst>
                <a:path w="2851" h="2872" extrusionOk="0">
                  <a:moveTo>
                    <a:pt x="2217" y="297"/>
                  </a:moveTo>
                  <a:cubicBezTo>
                    <a:pt x="2345" y="297"/>
                    <a:pt x="2442" y="392"/>
                    <a:pt x="2506" y="582"/>
                  </a:cubicBezTo>
                  <a:cubicBezTo>
                    <a:pt x="2570" y="772"/>
                    <a:pt x="2602" y="1057"/>
                    <a:pt x="2602" y="1437"/>
                  </a:cubicBezTo>
                  <a:cubicBezTo>
                    <a:pt x="2602" y="1817"/>
                    <a:pt x="2570" y="2101"/>
                    <a:pt x="2506" y="2291"/>
                  </a:cubicBezTo>
                  <a:cubicBezTo>
                    <a:pt x="2442" y="2481"/>
                    <a:pt x="2345" y="2575"/>
                    <a:pt x="2217" y="2575"/>
                  </a:cubicBezTo>
                  <a:cubicBezTo>
                    <a:pt x="2089" y="2575"/>
                    <a:pt x="1993" y="2481"/>
                    <a:pt x="1929" y="2291"/>
                  </a:cubicBezTo>
                  <a:cubicBezTo>
                    <a:pt x="1864" y="2101"/>
                    <a:pt x="1832" y="1817"/>
                    <a:pt x="1832" y="1437"/>
                  </a:cubicBezTo>
                  <a:cubicBezTo>
                    <a:pt x="1832" y="1057"/>
                    <a:pt x="1864" y="772"/>
                    <a:pt x="1929" y="582"/>
                  </a:cubicBezTo>
                  <a:cubicBezTo>
                    <a:pt x="1993" y="392"/>
                    <a:pt x="2089" y="297"/>
                    <a:pt x="2217" y="297"/>
                  </a:cubicBezTo>
                  <a:close/>
                  <a:moveTo>
                    <a:pt x="531" y="1"/>
                  </a:moveTo>
                  <a:cubicBezTo>
                    <a:pt x="459" y="1"/>
                    <a:pt x="379" y="16"/>
                    <a:pt x="293" y="47"/>
                  </a:cubicBezTo>
                  <a:cubicBezTo>
                    <a:pt x="206" y="78"/>
                    <a:pt x="112" y="124"/>
                    <a:pt x="12" y="184"/>
                  </a:cubicBezTo>
                  <a:lnTo>
                    <a:pt x="12" y="563"/>
                  </a:lnTo>
                  <a:cubicBezTo>
                    <a:pt x="111" y="480"/>
                    <a:pt x="203" y="418"/>
                    <a:pt x="289" y="377"/>
                  </a:cubicBezTo>
                  <a:cubicBezTo>
                    <a:pt x="376" y="336"/>
                    <a:pt x="458" y="316"/>
                    <a:pt x="536" y="316"/>
                  </a:cubicBezTo>
                  <a:cubicBezTo>
                    <a:pt x="646" y="316"/>
                    <a:pt x="735" y="362"/>
                    <a:pt x="803" y="455"/>
                  </a:cubicBezTo>
                  <a:cubicBezTo>
                    <a:pt x="871" y="548"/>
                    <a:pt x="906" y="668"/>
                    <a:pt x="906" y="815"/>
                  </a:cubicBezTo>
                  <a:cubicBezTo>
                    <a:pt x="906" y="905"/>
                    <a:pt x="890" y="997"/>
                    <a:pt x="858" y="1090"/>
                  </a:cubicBezTo>
                  <a:cubicBezTo>
                    <a:pt x="827" y="1183"/>
                    <a:pt x="771" y="1297"/>
                    <a:pt x="692" y="1432"/>
                  </a:cubicBezTo>
                  <a:cubicBezTo>
                    <a:pt x="650" y="1503"/>
                    <a:pt x="548" y="1663"/>
                    <a:pt x="385" y="1911"/>
                  </a:cubicBezTo>
                  <a:cubicBezTo>
                    <a:pt x="223" y="2159"/>
                    <a:pt x="94" y="2356"/>
                    <a:pt x="0" y="2503"/>
                  </a:cubicBezTo>
                  <a:lnTo>
                    <a:pt x="0" y="2818"/>
                  </a:lnTo>
                  <a:lnTo>
                    <a:pt x="1165" y="2818"/>
                  </a:lnTo>
                  <a:lnTo>
                    <a:pt x="1165" y="2503"/>
                  </a:lnTo>
                  <a:lnTo>
                    <a:pt x="299" y="2503"/>
                  </a:lnTo>
                  <a:cubicBezTo>
                    <a:pt x="499" y="2195"/>
                    <a:pt x="653" y="1956"/>
                    <a:pt x="763" y="1785"/>
                  </a:cubicBezTo>
                  <a:cubicBezTo>
                    <a:pt x="873" y="1614"/>
                    <a:pt x="938" y="1510"/>
                    <a:pt x="958" y="1474"/>
                  </a:cubicBezTo>
                  <a:cubicBezTo>
                    <a:pt x="1033" y="1336"/>
                    <a:pt x="1084" y="1216"/>
                    <a:pt x="1113" y="1114"/>
                  </a:cubicBezTo>
                  <a:cubicBezTo>
                    <a:pt x="1141" y="1012"/>
                    <a:pt x="1155" y="904"/>
                    <a:pt x="1155" y="791"/>
                  </a:cubicBezTo>
                  <a:cubicBezTo>
                    <a:pt x="1155" y="551"/>
                    <a:pt x="1099" y="359"/>
                    <a:pt x="985" y="216"/>
                  </a:cubicBezTo>
                  <a:cubicBezTo>
                    <a:pt x="872" y="73"/>
                    <a:pt x="721" y="1"/>
                    <a:pt x="531" y="1"/>
                  </a:cubicBezTo>
                  <a:close/>
                  <a:moveTo>
                    <a:pt x="2217" y="1"/>
                  </a:moveTo>
                  <a:cubicBezTo>
                    <a:pt x="2011" y="1"/>
                    <a:pt x="1854" y="124"/>
                    <a:pt x="1745" y="369"/>
                  </a:cubicBezTo>
                  <a:cubicBezTo>
                    <a:pt x="1637" y="614"/>
                    <a:pt x="1583" y="970"/>
                    <a:pt x="1583" y="1437"/>
                  </a:cubicBezTo>
                  <a:cubicBezTo>
                    <a:pt x="1583" y="1903"/>
                    <a:pt x="1637" y="2259"/>
                    <a:pt x="1745" y="2504"/>
                  </a:cubicBezTo>
                  <a:cubicBezTo>
                    <a:pt x="1854" y="2749"/>
                    <a:pt x="2011" y="2872"/>
                    <a:pt x="2217" y="2872"/>
                  </a:cubicBezTo>
                  <a:cubicBezTo>
                    <a:pt x="2422" y="2872"/>
                    <a:pt x="2579" y="2749"/>
                    <a:pt x="2688" y="2504"/>
                  </a:cubicBezTo>
                  <a:cubicBezTo>
                    <a:pt x="2796" y="2259"/>
                    <a:pt x="2851" y="1903"/>
                    <a:pt x="2851" y="1437"/>
                  </a:cubicBezTo>
                  <a:cubicBezTo>
                    <a:pt x="2851" y="970"/>
                    <a:pt x="2796" y="614"/>
                    <a:pt x="2688" y="369"/>
                  </a:cubicBezTo>
                  <a:cubicBezTo>
                    <a:pt x="2579" y="124"/>
                    <a:pt x="2422" y="1"/>
                    <a:pt x="2217" y="1"/>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175" name="Shape 1175"/>
            <p:cNvSpPr/>
            <p:nvPr/>
          </p:nvSpPr>
          <p:spPr>
            <a:xfrm>
              <a:off x="230475" y="1790875"/>
              <a:ext cx="72825" cy="71800"/>
            </a:xfrm>
            <a:custGeom>
              <a:avLst/>
              <a:gdLst/>
              <a:ahLst/>
              <a:cxnLst/>
              <a:rect l="0" t="0" r="0" b="0"/>
              <a:pathLst>
                <a:path w="2913" h="2872" extrusionOk="0">
                  <a:moveTo>
                    <a:pt x="829" y="377"/>
                  </a:moveTo>
                  <a:lnTo>
                    <a:pt x="829" y="1854"/>
                  </a:lnTo>
                  <a:lnTo>
                    <a:pt x="202" y="1854"/>
                  </a:lnTo>
                  <a:lnTo>
                    <a:pt x="829" y="377"/>
                  </a:lnTo>
                  <a:close/>
                  <a:moveTo>
                    <a:pt x="2279" y="297"/>
                  </a:moveTo>
                  <a:cubicBezTo>
                    <a:pt x="2407" y="297"/>
                    <a:pt x="2504" y="392"/>
                    <a:pt x="2568" y="581"/>
                  </a:cubicBezTo>
                  <a:cubicBezTo>
                    <a:pt x="2632" y="771"/>
                    <a:pt x="2664" y="1056"/>
                    <a:pt x="2664" y="1437"/>
                  </a:cubicBezTo>
                  <a:cubicBezTo>
                    <a:pt x="2664" y="1816"/>
                    <a:pt x="2632" y="2101"/>
                    <a:pt x="2568" y="2290"/>
                  </a:cubicBezTo>
                  <a:cubicBezTo>
                    <a:pt x="2504" y="2480"/>
                    <a:pt x="2407" y="2575"/>
                    <a:pt x="2279" y="2575"/>
                  </a:cubicBezTo>
                  <a:cubicBezTo>
                    <a:pt x="2151" y="2575"/>
                    <a:pt x="2055" y="2480"/>
                    <a:pt x="1991" y="2290"/>
                  </a:cubicBezTo>
                  <a:cubicBezTo>
                    <a:pt x="1926" y="2101"/>
                    <a:pt x="1894" y="1816"/>
                    <a:pt x="1894" y="1437"/>
                  </a:cubicBezTo>
                  <a:cubicBezTo>
                    <a:pt x="1894" y="1056"/>
                    <a:pt x="1926" y="771"/>
                    <a:pt x="1991" y="581"/>
                  </a:cubicBezTo>
                  <a:cubicBezTo>
                    <a:pt x="2055" y="392"/>
                    <a:pt x="2151" y="297"/>
                    <a:pt x="2279" y="297"/>
                  </a:cubicBezTo>
                  <a:close/>
                  <a:moveTo>
                    <a:pt x="764" y="50"/>
                  </a:moveTo>
                  <a:lnTo>
                    <a:pt x="1" y="1804"/>
                  </a:lnTo>
                  <a:lnTo>
                    <a:pt x="1" y="2165"/>
                  </a:lnTo>
                  <a:lnTo>
                    <a:pt x="829" y="2165"/>
                  </a:lnTo>
                  <a:lnTo>
                    <a:pt x="829" y="2818"/>
                  </a:lnTo>
                  <a:lnTo>
                    <a:pt x="1076" y="2818"/>
                  </a:lnTo>
                  <a:lnTo>
                    <a:pt x="1076" y="2165"/>
                  </a:lnTo>
                  <a:lnTo>
                    <a:pt x="1337" y="2165"/>
                  </a:lnTo>
                  <a:lnTo>
                    <a:pt x="1337" y="1854"/>
                  </a:lnTo>
                  <a:lnTo>
                    <a:pt x="1076" y="1854"/>
                  </a:lnTo>
                  <a:lnTo>
                    <a:pt x="1076" y="50"/>
                  </a:lnTo>
                  <a:close/>
                  <a:moveTo>
                    <a:pt x="2279" y="0"/>
                  </a:moveTo>
                  <a:cubicBezTo>
                    <a:pt x="2073" y="0"/>
                    <a:pt x="1916" y="123"/>
                    <a:pt x="1807" y="368"/>
                  </a:cubicBezTo>
                  <a:cubicBezTo>
                    <a:pt x="1699" y="613"/>
                    <a:pt x="1645" y="970"/>
                    <a:pt x="1645" y="1437"/>
                  </a:cubicBezTo>
                  <a:cubicBezTo>
                    <a:pt x="1645" y="1903"/>
                    <a:pt x="1699" y="2258"/>
                    <a:pt x="1807" y="2503"/>
                  </a:cubicBezTo>
                  <a:cubicBezTo>
                    <a:pt x="1916" y="2749"/>
                    <a:pt x="2073" y="2871"/>
                    <a:pt x="2279" y="2871"/>
                  </a:cubicBezTo>
                  <a:cubicBezTo>
                    <a:pt x="2484" y="2871"/>
                    <a:pt x="2641" y="2749"/>
                    <a:pt x="2750" y="2503"/>
                  </a:cubicBezTo>
                  <a:cubicBezTo>
                    <a:pt x="2858" y="2258"/>
                    <a:pt x="2913" y="1903"/>
                    <a:pt x="2913" y="1437"/>
                  </a:cubicBezTo>
                  <a:cubicBezTo>
                    <a:pt x="2913" y="970"/>
                    <a:pt x="2858" y="613"/>
                    <a:pt x="2750" y="368"/>
                  </a:cubicBezTo>
                  <a:cubicBezTo>
                    <a:pt x="2641" y="123"/>
                    <a:pt x="2484" y="0"/>
                    <a:pt x="2279" y="0"/>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176" name="Shape 1176"/>
            <p:cNvSpPr/>
            <p:nvPr/>
          </p:nvSpPr>
          <p:spPr>
            <a:xfrm>
              <a:off x="231800" y="1462400"/>
              <a:ext cx="71500" cy="71800"/>
            </a:xfrm>
            <a:custGeom>
              <a:avLst/>
              <a:gdLst/>
              <a:ahLst/>
              <a:cxnLst/>
              <a:rect l="0" t="0" r="0" b="0"/>
              <a:pathLst>
                <a:path w="2860" h="2872" extrusionOk="0">
                  <a:moveTo>
                    <a:pt x="655" y="1285"/>
                  </a:moveTo>
                  <a:cubicBezTo>
                    <a:pt x="767" y="1285"/>
                    <a:pt x="855" y="1342"/>
                    <a:pt x="920" y="1457"/>
                  </a:cubicBezTo>
                  <a:cubicBezTo>
                    <a:pt x="985" y="1572"/>
                    <a:pt x="1018" y="1730"/>
                    <a:pt x="1018" y="1930"/>
                  </a:cubicBezTo>
                  <a:cubicBezTo>
                    <a:pt x="1018" y="2129"/>
                    <a:pt x="985" y="2286"/>
                    <a:pt x="920" y="2402"/>
                  </a:cubicBezTo>
                  <a:cubicBezTo>
                    <a:pt x="855" y="2517"/>
                    <a:pt x="767" y="2575"/>
                    <a:pt x="655" y="2575"/>
                  </a:cubicBezTo>
                  <a:cubicBezTo>
                    <a:pt x="544" y="2575"/>
                    <a:pt x="456" y="2517"/>
                    <a:pt x="391" y="2402"/>
                  </a:cubicBezTo>
                  <a:cubicBezTo>
                    <a:pt x="325" y="2286"/>
                    <a:pt x="293" y="2129"/>
                    <a:pt x="293" y="1930"/>
                  </a:cubicBezTo>
                  <a:cubicBezTo>
                    <a:pt x="293" y="1730"/>
                    <a:pt x="325" y="1572"/>
                    <a:pt x="391" y="1457"/>
                  </a:cubicBezTo>
                  <a:cubicBezTo>
                    <a:pt x="456" y="1342"/>
                    <a:pt x="544" y="1285"/>
                    <a:pt x="655" y="1285"/>
                  </a:cubicBezTo>
                  <a:close/>
                  <a:moveTo>
                    <a:pt x="2226" y="297"/>
                  </a:moveTo>
                  <a:cubicBezTo>
                    <a:pt x="2354" y="297"/>
                    <a:pt x="2451" y="392"/>
                    <a:pt x="2515" y="582"/>
                  </a:cubicBezTo>
                  <a:cubicBezTo>
                    <a:pt x="2579" y="771"/>
                    <a:pt x="2611" y="1056"/>
                    <a:pt x="2611" y="1437"/>
                  </a:cubicBezTo>
                  <a:cubicBezTo>
                    <a:pt x="2611" y="1816"/>
                    <a:pt x="2579" y="2101"/>
                    <a:pt x="2515" y="2291"/>
                  </a:cubicBezTo>
                  <a:cubicBezTo>
                    <a:pt x="2451" y="2480"/>
                    <a:pt x="2354" y="2575"/>
                    <a:pt x="2226" y="2575"/>
                  </a:cubicBezTo>
                  <a:cubicBezTo>
                    <a:pt x="2098" y="2575"/>
                    <a:pt x="2002" y="2480"/>
                    <a:pt x="1938" y="2291"/>
                  </a:cubicBezTo>
                  <a:cubicBezTo>
                    <a:pt x="1873" y="2101"/>
                    <a:pt x="1841" y="1816"/>
                    <a:pt x="1841" y="1437"/>
                  </a:cubicBezTo>
                  <a:cubicBezTo>
                    <a:pt x="1841" y="1056"/>
                    <a:pt x="1873" y="771"/>
                    <a:pt x="1938" y="582"/>
                  </a:cubicBezTo>
                  <a:cubicBezTo>
                    <a:pt x="2002" y="392"/>
                    <a:pt x="2098" y="297"/>
                    <a:pt x="2226" y="297"/>
                  </a:cubicBezTo>
                  <a:close/>
                  <a:moveTo>
                    <a:pt x="761" y="1"/>
                  </a:moveTo>
                  <a:cubicBezTo>
                    <a:pt x="529" y="1"/>
                    <a:pt x="345" y="131"/>
                    <a:pt x="207" y="391"/>
                  </a:cubicBezTo>
                  <a:cubicBezTo>
                    <a:pt x="69" y="651"/>
                    <a:pt x="0" y="1000"/>
                    <a:pt x="0" y="1437"/>
                  </a:cubicBezTo>
                  <a:cubicBezTo>
                    <a:pt x="0" y="1903"/>
                    <a:pt x="57" y="2258"/>
                    <a:pt x="169" y="2504"/>
                  </a:cubicBezTo>
                  <a:cubicBezTo>
                    <a:pt x="281" y="2749"/>
                    <a:pt x="443" y="2872"/>
                    <a:pt x="655" y="2872"/>
                  </a:cubicBezTo>
                  <a:cubicBezTo>
                    <a:pt x="841" y="2872"/>
                    <a:pt x="989" y="2786"/>
                    <a:pt x="1100" y="2614"/>
                  </a:cubicBezTo>
                  <a:cubicBezTo>
                    <a:pt x="1212" y="2442"/>
                    <a:pt x="1267" y="2214"/>
                    <a:pt x="1267" y="1930"/>
                  </a:cubicBezTo>
                  <a:cubicBezTo>
                    <a:pt x="1267" y="1640"/>
                    <a:pt x="1214" y="1410"/>
                    <a:pt x="1107" y="1241"/>
                  </a:cubicBezTo>
                  <a:cubicBezTo>
                    <a:pt x="1000" y="1073"/>
                    <a:pt x="854" y="988"/>
                    <a:pt x="670" y="988"/>
                  </a:cubicBezTo>
                  <a:cubicBezTo>
                    <a:pt x="582" y="988"/>
                    <a:pt x="502" y="1017"/>
                    <a:pt x="429" y="1075"/>
                  </a:cubicBezTo>
                  <a:cubicBezTo>
                    <a:pt x="356" y="1132"/>
                    <a:pt x="296" y="1215"/>
                    <a:pt x="247" y="1322"/>
                  </a:cubicBezTo>
                  <a:cubicBezTo>
                    <a:pt x="260" y="985"/>
                    <a:pt x="309" y="733"/>
                    <a:pt x="395" y="566"/>
                  </a:cubicBezTo>
                  <a:cubicBezTo>
                    <a:pt x="482" y="399"/>
                    <a:pt x="607" y="316"/>
                    <a:pt x="771" y="316"/>
                  </a:cubicBezTo>
                  <a:cubicBezTo>
                    <a:pt x="833" y="316"/>
                    <a:pt x="896" y="327"/>
                    <a:pt x="959" y="351"/>
                  </a:cubicBezTo>
                  <a:cubicBezTo>
                    <a:pt x="1023" y="374"/>
                    <a:pt x="1086" y="408"/>
                    <a:pt x="1148" y="453"/>
                  </a:cubicBezTo>
                  <a:lnTo>
                    <a:pt x="1148" y="112"/>
                  </a:lnTo>
                  <a:cubicBezTo>
                    <a:pt x="1079" y="75"/>
                    <a:pt x="1013" y="47"/>
                    <a:pt x="950" y="28"/>
                  </a:cubicBezTo>
                  <a:cubicBezTo>
                    <a:pt x="886" y="10"/>
                    <a:pt x="823" y="1"/>
                    <a:pt x="761" y="1"/>
                  </a:cubicBezTo>
                  <a:close/>
                  <a:moveTo>
                    <a:pt x="2226" y="1"/>
                  </a:moveTo>
                  <a:cubicBezTo>
                    <a:pt x="2020" y="1"/>
                    <a:pt x="1863" y="123"/>
                    <a:pt x="1754" y="368"/>
                  </a:cubicBezTo>
                  <a:cubicBezTo>
                    <a:pt x="1646" y="614"/>
                    <a:pt x="1592" y="970"/>
                    <a:pt x="1592" y="1437"/>
                  </a:cubicBezTo>
                  <a:cubicBezTo>
                    <a:pt x="1592" y="1903"/>
                    <a:pt x="1646" y="2258"/>
                    <a:pt x="1754" y="2504"/>
                  </a:cubicBezTo>
                  <a:cubicBezTo>
                    <a:pt x="1863" y="2749"/>
                    <a:pt x="2020" y="2872"/>
                    <a:pt x="2226" y="2872"/>
                  </a:cubicBezTo>
                  <a:cubicBezTo>
                    <a:pt x="2431" y="2872"/>
                    <a:pt x="2588" y="2749"/>
                    <a:pt x="2697" y="2504"/>
                  </a:cubicBezTo>
                  <a:cubicBezTo>
                    <a:pt x="2805" y="2258"/>
                    <a:pt x="2860" y="1903"/>
                    <a:pt x="2860" y="1437"/>
                  </a:cubicBezTo>
                  <a:cubicBezTo>
                    <a:pt x="2860" y="970"/>
                    <a:pt x="2805" y="614"/>
                    <a:pt x="2697" y="368"/>
                  </a:cubicBezTo>
                  <a:cubicBezTo>
                    <a:pt x="2588" y="123"/>
                    <a:pt x="2431" y="1"/>
                    <a:pt x="2226" y="1"/>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177" name="Shape 1177"/>
            <p:cNvSpPr/>
            <p:nvPr/>
          </p:nvSpPr>
          <p:spPr>
            <a:xfrm>
              <a:off x="231675" y="1141225"/>
              <a:ext cx="71625" cy="71800"/>
            </a:xfrm>
            <a:custGeom>
              <a:avLst/>
              <a:gdLst/>
              <a:ahLst/>
              <a:cxnLst/>
              <a:rect l="0" t="0" r="0" b="0"/>
              <a:pathLst>
                <a:path w="2865" h="2872" extrusionOk="0">
                  <a:moveTo>
                    <a:pt x="630" y="297"/>
                  </a:moveTo>
                  <a:cubicBezTo>
                    <a:pt x="736" y="297"/>
                    <a:pt x="819" y="338"/>
                    <a:pt x="880" y="418"/>
                  </a:cubicBezTo>
                  <a:cubicBezTo>
                    <a:pt x="940" y="498"/>
                    <a:pt x="970" y="610"/>
                    <a:pt x="970" y="753"/>
                  </a:cubicBezTo>
                  <a:cubicBezTo>
                    <a:pt x="970" y="897"/>
                    <a:pt x="940" y="1009"/>
                    <a:pt x="880" y="1089"/>
                  </a:cubicBezTo>
                  <a:cubicBezTo>
                    <a:pt x="819" y="1169"/>
                    <a:pt x="736" y="1209"/>
                    <a:pt x="630" y="1209"/>
                  </a:cubicBezTo>
                  <a:cubicBezTo>
                    <a:pt x="522" y="1209"/>
                    <a:pt x="439" y="1169"/>
                    <a:pt x="380" y="1089"/>
                  </a:cubicBezTo>
                  <a:cubicBezTo>
                    <a:pt x="320" y="1009"/>
                    <a:pt x="291" y="897"/>
                    <a:pt x="291" y="753"/>
                  </a:cubicBezTo>
                  <a:cubicBezTo>
                    <a:pt x="291" y="610"/>
                    <a:pt x="320" y="498"/>
                    <a:pt x="380" y="418"/>
                  </a:cubicBezTo>
                  <a:cubicBezTo>
                    <a:pt x="439" y="338"/>
                    <a:pt x="522" y="297"/>
                    <a:pt x="630" y="297"/>
                  </a:cubicBezTo>
                  <a:close/>
                  <a:moveTo>
                    <a:pt x="630" y="1504"/>
                  </a:moveTo>
                  <a:cubicBezTo>
                    <a:pt x="748" y="1504"/>
                    <a:pt x="842" y="1552"/>
                    <a:pt x="909" y="1647"/>
                  </a:cubicBezTo>
                  <a:cubicBezTo>
                    <a:pt x="977" y="1742"/>
                    <a:pt x="1011" y="1873"/>
                    <a:pt x="1011" y="2040"/>
                  </a:cubicBezTo>
                  <a:cubicBezTo>
                    <a:pt x="1011" y="2205"/>
                    <a:pt x="977" y="2336"/>
                    <a:pt x="909" y="2432"/>
                  </a:cubicBezTo>
                  <a:cubicBezTo>
                    <a:pt x="841" y="2527"/>
                    <a:pt x="748" y="2575"/>
                    <a:pt x="630" y="2575"/>
                  </a:cubicBezTo>
                  <a:cubicBezTo>
                    <a:pt x="512" y="2575"/>
                    <a:pt x="419" y="2528"/>
                    <a:pt x="351" y="2433"/>
                  </a:cubicBezTo>
                  <a:cubicBezTo>
                    <a:pt x="284" y="2337"/>
                    <a:pt x="250" y="2207"/>
                    <a:pt x="250" y="2040"/>
                  </a:cubicBezTo>
                  <a:cubicBezTo>
                    <a:pt x="250" y="1873"/>
                    <a:pt x="284" y="1742"/>
                    <a:pt x="351" y="1647"/>
                  </a:cubicBezTo>
                  <a:cubicBezTo>
                    <a:pt x="419" y="1552"/>
                    <a:pt x="512" y="1504"/>
                    <a:pt x="630" y="1504"/>
                  </a:cubicBezTo>
                  <a:close/>
                  <a:moveTo>
                    <a:pt x="2231" y="297"/>
                  </a:moveTo>
                  <a:cubicBezTo>
                    <a:pt x="2359" y="297"/>
                    <a:pt x="2456" y="392"/>
                    <a:pt x="2520" y="582"/>
                  </a:cubicBezTo>
                  <a:cubicBezTo>
                    <a:pt x="2584" y="772"/>
                    <a:pt x="2616" y="1057"/>
                    <a:pt x="2616" y="1437"/>
                  </a:cubicBezTo>
                  <a:cubicBezTo>
                    <a:pt x="2616" y="1817"/>
                    <a:pt x="2584" y="2101"/>
                    <a:pt x="2520" y="2291"/>
                  </a:cubicBezTo>
                  <a:cubicBezTo>
                    <a:pt x="2456" y="2481"/>
                    <a:pt x="2359" y="2575"/>
                    <a:pt x="2231" y="2575"/>
                  </a:cubicBezTo>
                  <a:cubicBezTo>
                    <a:pt x="2103" y="2575"/>
                    <a:pt x="2007" y="2481"/>
                    <a:pt x="1943" y="2291"/>
                  </a:cubicBezTo>
                  <a:cubicBezTo>
                    <a:pt x="1878" y="2101"/>
                    <a:pt x="1846" y="1817"/>
                    <a:pt x="1846" y="1437"/>
                  </a:cubicBezTo>
                  <a:cubicBezTo>
                    <a:pt x="1846" y="1057"/>
                    <a:pt x="1878" y="772"/>
                    <a:pt x="1943" y="582"/>
                  </a:cubicBezTo>
                  <a:cubicBezTo>
                    <a:pt x="2007" y="392"/>
                    <a:pt x="2103" y="297"/>
                    <a:pt x="2231" y="297"/>
                  </a:cubicBezTo>
                  <a:close/>
                  <a:moveTo>
                    <a:pt x="630" y="1"/>
                  </a:moveTo>
                  <a:cubicBezTo>
                    <a:pt x="448" y="1"/>
                    <a:pt x="305" y="65"/>
                    <a:pt x="200" y="194"/>
                  </a:cubicBezTo>
                  <a:cubicBezTo>
                    <a:pt x="96" y="322"/>
                    <a:pt x="44" y="497"/>
                    <a:pt x="44" y="718"/>
                  </a:cubicBezTo>
                  <a:cubicBezTo>
                    <a:pt x="44" y="876"/>
                    <a:pt x="73" y="1010"/>
                    <a:pt x="133" y="1120"/>
                  </a:cubicBezTo>
                  <a:cubicBezTo>
                    <a:pt x="192" y="1230"/>
                    <a:pt x="275" y="1305"/>
                    <a:pt x="381" y="1345"/>
                  </a:cubicBezTo>
                  <a:cubicBezTo>
                    <a:pt x="262" y="1387"/>
                    <a:pt x="168" y="1469"/>
                    <a:pt x="101" y="1591"/>
                  </a:cubicBezTo>
                  <a:cubicBezTo>
                    <a:pt x="34" y="1713"/>
                    <a:pt x="1" y="1863"/>
                    <a:pt x="1" y="2040"/>
                  </a:cubicBezTo>
                  <a:cubicBezTo>
                    <a:pt x="1" y="2308"/>
                    <a:pt x="55" y="2514"/>
                    <a:pt x="163" y="2657"/>
                  </a:cubicBezTo>
                  <a:cubicBezTo>
                    <a:pt x="272" y="2800"/>
                    <a:pt x="427" y="2872"/>
                    <a:pt x="630" y="2872"/>
                  </a:cubicBezTo>
                  <a:cubicBezTo>
                    <a:pt x="832" y="2872"/>
                    <a:pt x="987" y="2800"/>
                    <a:pt x="1096" y="2657"/>
                  </a:cubicBezTo>
                  <a:cubicBezTo>
                    <a:pt x="1204" y="2514"/>
                    <a:pt x="1259" y="2308"/>
                    <a:pt x="1259" y="2040"/>
                  </a:cubicBezTo>
                  <a:cubicBezTo>
                    <a:pt x="1259" y="1863"/>
                    <a:pt x="1225" y="1713"/>
                    <a:pt x="1159" y="1591"/>
                  </a:cubicBezTo>
                  <a:cubicBezTo>
                    <a:pt x="1092" y="1469"/>
                    <a:pt x="999" y="1387"/>
                    <a:pt x="879" y="1345"/>
                  </a:cubicBezTo>
                  <a:cubicBezTo>
                    <a:pt x="985" y="1305"/>
                    <a:pt x="1067" y="1230"/>
                    <a:pt x="1127" y="1120"/>
                  </a:cubicBezTo>
                  <a:cubicBezTo>
                    <a:pt x="1186" y="1010"/>
                    <a:pt x="1216" y="876"/>
                    <a:pt x="1216" y="718"/>
                  </a:cubicBezTo>
                  <a:cubicBezTo>
                    <a:pt x="1216" y="497"/>
                    <a:pt x="1164" y="322"/>
                    <a:pt x="1060" y="194"/>
                  </a:cubicBezTo>
                  <a:cubicBezTo>
                    <a:pt x="956" y="65"/>
                    <a:pt x="812" y="1"/>
                    <a:pt x="630" y="1"/>
                  </a:cubicBezTo>
                  <a:close/>
                  <a:moveTo>
                    <a:pt x="2231" y="1"/>
                  </a:moveTo>
                  <a:cubicBezTo>
                    <a:pt x="2025" y="1"/>
                    <a:pt x="1868" y="123"/>
                    <a:pt x="1759" y="369"/>
                  </a:cubicBezTo>
                  <a:cubicBezTo>
                    <a:pt x="1651" y="614"/>
                    <a:pt x="1597" y="970"/>
                    <a:pt x="1597" y="1437"/>
                  </a:cubicBezTo>
                  <a:cubicBezTo>
                    <a:pt x="1597" y="1903"/>
                    <a:pt x="1651" y="2259"/>
                    <a:pt x="1759" y="2504"/>
                  </a:cubicBezTo>
                  <a:cubicBezTo>
                    <a:pt x="1868" y="2749"/>
                    <a:pt x="2025" y="2872"/>
                    <a:pt x="2231" y="2872"/>
                  </a:cubicBezTo>
                  <a:cubicBezTo>
                    <a:pt x="2436" y="2872"/>
                    <a:pt x="2593" y="2749"/>
                    <a:pt x="2702" y="2504"/>
                  </a:cubicBezTo>
                  <a:cubicBezTo>
                    <a:pt x="2810" y="2259"/>
                    <a:pt x="2865" y="1903"/>
                    <a:pt x="2865" y="1437"/>
                  </a:cubicBezTo>
                  <a:cubicBezTo>
                    <a:pt x="2865" y="970"/>
                    <a:pt x="2810" y="614"/>
                    <a:pt x="2702" y="369"/>
                  </a:cubicBezTo>
                  <a:cubicBezTo>
                    <a:pt x="2593" y="123"/>
                    <a:pt x="2436" y="1"/>
                    <a:pt x="2231" y="1"/>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178" name="Shape 1178"/>
            <p:cNvSpPr/>
            <p:nvPr/>
          </p:nvSpPr>
          <p:spPr>
            <a:xfrm>
              <a:off x="200450" y="812775"/>
              <a:ext cx="109000" cy="71800"/>
            </a:xfrm>
            <a:custGeom>
              <a:avLst/>
              <a:gdLst/>
              <a:ahLst/>
              <a:cxnLst/>
              <a:rect l="0" t="0" r="0" b="0"/>
              <a:pathLst>
                <a:path w="4360" h="2872" extrusionOk="0">
                  <a:moveTo>
                    <a:pt x="2125" y="297"/>
                  </a:moveTo>
                  <a:cubicBezTo>
                    <a:pt x="2253" y="297"/>
                    <a:pt x="2350" y="392"/>
                    <a:pt x="2414" y="581"/>
                  </a:cubicBezTo>
                  <a:cubicBezTo>
                    <a:pt x="2478" y="771"/>
                    <a:pt x="2511" y="1056"/>
                    <a:pt x="2511" y="1437"/>
                  </a:cubicBezTo>
                  <a:cubicBezTo>
                    <a:pt x="2511" y="1816"/>
                    <a:pt x="2478" y="2100"/>
                    <a:pt x="2414" y="2290"/>
                  </a:cubicBezTo>
                  <a:cubicBezTo>
                    <a:pt x="2350" y="2480"/>
                    <a:pt x="2253" y="2575"/>
                    <a:pt x="2125" y="2575"/>
                  </a:cubicBezTo>
                  <a:cubicBezTo>
                    <a:pt x="1997" y="2575"/>
                    <a:pt x="1901" y="2480"/>
                    <a:pt x="1837" y="2290"/>
                  </a:cubicBezTo>
                  <a:cubicBezTo>
                    <a:pt x="1772" y="2100"/>
                    <a:pt x="1740" y="1816"/>
                    <a:pt x="1740" y="1437"/>
                  </a:cubicBezTo>
                  <a:cubicBezTo>
                    <a:pt x="1740" y="1056"/>
                    <a:pt x="1772" y="771"/>
                    <a:pt x="1837" y="581"/>
                  </a:cubicBezTo>
                  <a:cubicBezTo>
                    <a:pt x="1901" y="392"/>
                    <a:pt x="1997" y="297"/>
                    <a:pt x="2125" y="297"/>
                  </a:cubicBezTo>
                  <a:close/>
                  <a:moveTo>
                    <a:pt x="3726" y="297"/>
                  </a:moveTo>
                  <a:cubicBezTo>
                    <a:pt x="3854" y="297"/>
                    <a:pt x="3951" y="392"/>
                    <a:pt x="4015" y="581"/>
                  </a:cubicBezTo>
                  <a:cubicBezTo>
                    <a:pt x="4079" y="771"/>
                    <a:pt x="4112" y="1056"/>
                    <a:pt x="4112" y="1437"/>
                  </a:cubicBezTo>
                  <a:cubicBezTo>
                    <a:pt x="4112" y="1816"/>
                    <a:pt x="4079" y="2100"/>
                    <a:pt x="4015" y="2290"/>
                  </a:cubicBezTo>
                  <a:cubicBezTo>
                    <a:pt x="3951" y="2480"/>
                    <a:pt x="3854" y="2575"/>
                    <a:pt x="3726" y="2575"/>
                  </a:cubicBezTo>
                  <a:cubicBezTo>
                    <a:pt x="3598" y="2575"/>
                    <a:pt x="3502" y="2480"/>
                    <a:pt x="3438" y="2290"/>
                  </a:cubicBezTo>
                  <a:cubicBezTo>
                    <a:pt x="3373" y="2100"/>
                    <a:pt x="3341" y="1816"/>
                    <a:pt x="3341" y="1437"/>
                  </a:cubicBezTo>
                  <a:cubicBezTo>
                    <a:pt x="3341" y="1056"/>
                    <a:pt x="3373" y="771"/>
                    <a:pt x="3438" y="581"/>
                  </a:cubicBezTo>
                  <a:cubicBezTo>
                    <a:pt x="3502" y="392"/>
                    <a:pt x="3598" y="297"/>
                    <a:pt x="3726" y="297"/>
                  </a:cubicBezTo>
                  <a:close/>
                  <a:moveTo>
                    <a:pt x="439" y="50"/>
                  </a:moveTo>
                  <a:lnTo>
                    <a:pt x="0" y="184"/>
                  </a:lnTo>
                  <a:lnTo>
                    <a:pt x="0" y="525"/>
                  </a:lnTo>
                  <a:lnTo>
                    <a:pt x="441" y="391"/>
                  </a:lnTo>
                  <a:lnTo>
                    <a:pt x="441" y="2502"/>
                  </a:lnTo>
                  <a:lnTo>
                    <a:pt x="36" y="2502"/>
                  </a:lnTo>
                  <a:lnTo>
                    <a:pt x="36" y="2817"/>
                  </a:lnTo>
                  <a:lnTo>
                    <a:pt x="1093" y="2817"/>
                  </a:lnTo>
                  <a:lnTo>
                    <a:pt x="1093" y="2502"/>
                  </a:lnTo>
                  <a:lnTo>
                    <a:pt x="687" y="2502"/>
                  </a:lnTo>
                  <a:lnTo>
                    <a:pt x="687" y="50"/>
                  </a:lnTo>
                  <a:close/>
                  <a:moveTo>
                    <a:pt x="2125" y="0"/>
                  </a:moveTo>
                  <a:cubicBezTo>
                    <a:pt x="1919" y="0"/>
                    <a:pt x="1762" y="123"/>
                    <a:pt x="1654" y="368"/>
                  </a:cubicBezTo>
                  <a:cubicBezTo>
                    <a:pt x="1545" y="613"/>
                    <a:pt x="1491" y="970"/>
                    <a:pt x="1491" y="1437"/>
                  </a:cubicBezTo>
                  <a:cubicBezTo>
                    <a:pt x="1491" y="1902"/>
                    <a:pt x="1545" y="2258"/>
                    <a:pt x="1654" y="2503"/>
                  </a:cubicBezTo>
                  <a:cubicBezTo>
                    <a:pt x="1762" y="2749"/>
                    <a:pt x="1919" y="2871"/>
                    <a:pt x="2125" y="2871"/>
                  </a:cubicBezTo>
                  <a:cubicBezTo>
                    <a:pt x="2330" y="2871"/>
                    <a:pt x="2487" y="2749"/>
                    <a:pt x="2596" y="2503"/>
                  </a:cubicBezTo>
                  <a:cubicBezTo>
                    <a:pt x="2705" y="2258"/>
                    <a:pt x="2759" y="1902"/>
                    <a:pt x="2759" y="1437"/>
                  </a:cubicBezTo>
                  <a:cubicBezTo>
                    <a:pt x="2759" y="970"/>
                    <a:pt x="2705" y="613"/>
                    <a:pt x="2596" y="368"/>
                  </a:cubicBezTo>
                  <a:cubicBezTo>
                    <a:pt x="2487" y="123"/>
                    <a:pt x="2330" y="0"/>
                    <a:pt x="2125" y="0"/>
                  </a:cubicBezTo>
                  <a:close/>
                  <a:moveTo>
                    <a:pt x="3726" y="0"/>
                  </a:moveTo>
                  <a:cubicBezTo>
                    <a:pt x="3520" y="0"/>
                    <a:pt x="3363" y="123"/>
                    <a:pt x="3255" y="368"/>
                  </a:cubicBezTo>
                  <a:cubicBezTo>
                    <a:pt x="3146" y="613"/>
                    <a:pt x="3092" y="970"/>
                    <a:pt x="3092" y="1437"/>
                  </a:cubicBezTo>
                  <a:cubicBezTo>
                    <a:pt x="3092" y="1902"/>
                    <a:pt x="3146" y="2258"/>
                    <a:pt x="3255" y="2503"/>
                  </a:cubicBezTo>
                  <a:cubicBezTo>
                    <a:pt x="3363" y="2749"/>
                    <a:pt x="3520" y="2871"/>
                    <a:pt x="3726" y="2871"/>
                  </a:cubicBezTo>
                  <a:cubicBezTo>
                    <a:pt x="3931" y="2871"/>
                    <a:pt x="4088" y="2749"/>
                    <a:pt x="4197" y="2503"/>
                  </a:cubicBezTo>
                  <a:cubicBezTo>
                    <a:pt x="4306" y="2258"/>
                    <a:pt x="4360" y="1902"/>
                    <a:pt x="4360" y="1437"/>
                  </a:cubicBezTo>
                  <a:cubicBezTo>
                    <a:pt x="4360" y="970"/>
                    <a:pt x="4306" y="613"/>
                    <a:pt x="4197" y="368"/>
                  </a:cubicBezTo>
                  <a:cubicBezTo>
                    <a:pt x="4088" y="123"/>
                    <a:pt x="3931" y="0"/>
                    <a:pt x="3726" y="0"/>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179" name="Shape 1179"/>
            <p:cNvSpPr/>
            <p:nvPr/>
          </p:nvSpPr>
          <p:spPr>
            <a:xfrm>
              <a:off x="200450" y="484300"/>
              <a:ext cx="109000" cy="71800"/>
            </a:xfrm>
            <a:custGeom>
              <a:avLst/>
              <a:gdLst/>
              <a:ahLst/>
              <a:cxnLst/>
              <a:rect l="0" t="0" r="0" b="0"/>
              <a:pathLst>
                <a:path w="4360" h="2872" extrusionOk="0">
                  <a:moveTo>
                    <a:pt x="3726" y="297"/>
                  </a:moveTo>
                  <a:cubicBezTo>
                    <a:pt x="3854" y="297"/>
                    <a:pt x="3951" y="392"/>
                    <a:pt x="4015" y="582"/>
                  </a:cubicBezTo>
                  <a:cubicBezTo>
                    <a:pt x="4079" y="771"/>
                    <a:pt x="4112" y="1056"/>
                    <a:pt x="4112" y="1437"/>
                  </a:cubicBezTo>
                  <a:cubicBezTo>
                    <a:pt x="4112" y="1816"/>
                    <a:pt x="4079" y="2101"/>
                    <a:pt x="4015" y="2290"/>
                  </a:cubicBezTo>
                  <a:cubicBezTo>
                    <a:pt x="3951" y="2480"/>
                    <a:pt x="3854" y="2575"/>
                    <a:pt x="3726" y="2575"/>
                  </a:cubicBezTo>
                  <a:cubicBezTo>
                    <a:pt x="3598" y="2575"/>
                    <a:pt x="3502" y="2480"/>
                    <a:pt x="3438" y="2290"/>
                  </a:cubicBezTo>
                  <a:cubicBezTo>
                    <a:pt x="3373" y="2101"/>
                    <a:pt x="3341" y="1816"/>
                    <a:pt x="3341" y="1437"/>
                  </a:cubicBezTo>
                  <a:cubicBezTo>
                    <a:pt x="3341" y="1056"/>
                    <a:pt x="3373" y="771"/>
                    <a:pt x="3438" y="582"/>
                  </a:cubicBezTo>
                  <a:cubicBezTo>
                    <a:pt x="3502" y="392"/>
                    <a:pt x="3598" y="297"/>
                    <a:pt x="3726" y="297"/>
                  </a:cubicBezTo>
                  <a:close/>
                  <a:moveTo>
                    <a:pt x="439" y="51"/>
                  </a:moveTo>
                  <a:lnTo>
                    <a:pt x="0" y="184"/>
                  </a:lnTo>
                  <a:lnTo>
                    <a:pt x="0" y="525"/>
                  </a:lnTo>
                  <a:lnTo>
                    <a:pt x="441" y="392"/>
                  </a:lnTo>
                  <a:lnTo>
                    <a:pt x="441" y="2503"/>
                  </a:lnTo>
                  <a:lnTo>
                    <a:pt x="36" y="2503"/>
                  </a:lnTo>
                  <a:lnTo>
                    <a:pt x="36" y="2818"/>
                  </a:lnTo>
                  <a:lnTo>
                    <a:pt x="1093" y="2818"/>
                  </a:lnTo>
                  <a:lnTo>
                    <a:pt x="1093" y="2503"/>
                  </a:lnTo>
                  <a:lnTo>
                    <a:pt x="687" y="2503"/>
                  </a:lnTo>
                  <a:lnTo>
                    <a:pt x="687" y="51"/>
                  </a:lnTo>
                  <a:close/>
                  <a:moveTo>
                    <a:pt x="2040" y="0"/>
                  </a:moveTo>
                  <a:cubicBezTo>
                    <a:pt x="1968" y="0"/>
                    <a:pt x="1889" y="16"/>
                    <a:pt x="1802" y="47"/>
                  </a:cubicBezTo>
                  <a:cubicBezTo>
                    <a:pt x="1715" y="78"/>
                    <a:pt x="1621" y="123"/>
                    <a:pt x="1522" y="184"/>
                  </a:cubicBezTo>
                  <a:lnTo>
                    <a:pt x="1522" y="562"/>
                  </a:lnTo>
                  <a:cubicBezTo>
                    <a:pt x="1620" y="479"/>
                    <a:pt x="1712" y="418"/>
                    <a:pt x="1799" y="377"/>
                  </a:cubicBezTo>
                  <a:cubicBezTo>
                    <a:pt x="1885" y="336"/>
                    <a:pt x="1967" y="316"/>
                    <a:pt x="2045" y="316"/>
                  </a:cubicBezTo>
                  <a:cubicBezTo>
                    <a:pt x="2155" y="316"/>
                    <a:pt x="2244" y="362"/>
                    <a:pt x="2312" y="455"/>
                  </a:cubicBezTo>
                  <a:cubicBezTo>
                    <a:pt x="2381" y="547"/>
                    <a:pt x="2415" y="667"/>
                    <a:pt x="2415" y="814"/>
                  </a:cubicBezTo>
                  <a:cubicBezTo>
                    <a:pt x="2415" y="904"/>
                    <a:pt x="2399" y="996"/>
                    <a:pt x="2367" y="1089"/>
                  </a:cubicBezTo>
                  <a:cubicBezTo>
                    <a:pt x="2336" y="1183"/>
                    <a:pt x="2280" y="1297"/>
                    <a:pt x="2201" y="1431"/>
                  </a:cubicBezTo>
                  <a:cubicBezTo>
                    <a:pt x="2159" y="1503"/>
                    <a:pt x="2057" y="1663"/>
                    <a:pt x="1894" y="1911"/>
                  </a:cubicBezTo>
                  <a:cubicBezTo>
                    <a:pt x="1732" y="2158"/>
                    <a:pt x="1603" y="2356"/>
                    <a:pt x="1509" y="2503"/>
                  </a:cubicBezTo>
                  <a:lnTo>
                    <a:pt x="1509" y="2818"/>
                  </a:lnTo>
                  <a:lnTo>
                    <a:pt x="2674" y="2818"/>
                  </a:lnTo>
                  <a:lnTo>
                    <a:pt x="2674" y="2503"/>
                  </a:lnTo>
                  <a:lnTo>
                    <a:pt x="1808" y="2503"/>
                  </a:lnTo>
                  <a:cubicBezTo>
                    <a:pt x="2008" y="2195"/>
                    <a:pt x="2163" y="1956"/>
                    <a:pt x="2272" y="1784"/>
                  </a:cubicBezTo>
                  <a:cubicBezTo>
                    <a:pt x="2382" y="1613"/>
                    <a:pt x="2447" y="1510"/>
                    <a:pt x="2468" y="1474"/>
                  </a:cubicBezTo>
                  <a:cubicBezTo>
                    <a:pt x="2542" y="1336"/>
                    <a:pt x="2594" y="1215"/>
                    <a:pt x="2622" y="1114"/>
                  </a:cubicBezTo>
                  <a:cubicBezTo>
                    <a:pt x="2650" y="1012"/>
                    <a:pt x="2664" y="904"/>
                    <a:pt x="2664" y="790"/>
                  </a:cubicBezTo>
                  <a:cubicBezTo>
                    <a:pt x="2664" y="550"/>
                    <a:pt x="2608" y="359"/>
                    <a:pt x="2495" y="215"/>
                  </a:cubicBezTo>
                  <a:cubicBezTo>
                    <a:pt x="2382" y="72"/>
                    <a:pt x="2230" y="0"/>
                    <a:pt x="2040" y="0"/>
                  </a:cubicBezTo>
                  <a:close/>
                  <a:moveTo>
                    <a:pt x="3726" y="0"/>
                  </a:moveTo>
                  <a:cubicBezTo>
                    <a:pt x="3520" y="0"/>
                    <a:pt x="3363" y="123"/>
                    <a:pt x="3255" y="368"/>
                  </a:cubicBezTo>
                  <a:cubicBezTo>
                    <a:pt x="3146" y="614"/>
                    <a:pt x="3092" y="970"/>
                    <a:pt x="3092" y="1437"/>
                  </a:cubicBezTo>
                  <a:cubicBezTo>
                    <a:pt x="3092" y="1903"/>
                    <a:pt x="3146" y="2258"/>
                    <a:pt x="3255" y="2504"/>
                  </a:cubicBezTo>
                  <a:cubicBezTo>
                    <a:pt x="3363" y="2749"/>
                    <a:pt x="3520" y="2872"/>
                    <a:pt x="3726" y="2872"/>
                  </a:cubicBezTo>
                  <a:cubicBezTo>
                    <a:pt x="3931" y="2872"/>
                    <a:pt x="4088" y="2749"/>
                    <a:pt x="4197" y="2504"/>
                  </a:cubicBezTo>
                  <a:cubicBezTo>
                    <a:pt x="4306" y="2258"/>
                    <a:pt x="4360" y="1903"/>
                    <a:pt x="4360" y="1437"/>
                  </a:cubicBezTo>
                  <a:cubicBezTo>
                    <a:pt x="4360" y="970"/>
                    <a:pt x="4306" y="614"/>
                    <a:pt x="4197" y="368"/>
                  </a:cubicBezTo>
                  <a:cubicBezTo>
                    <a:pt x="4088" y="123"/>
                    <a:pt x="3931" y="0"/>
                    <a:pt x="3726" y="0"/>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180" name="Shape 1180"/>
            <p:cNvSpPr/>
            <p:nvPr/>
          </p:nvSpPr>
          <p:spPr>
            <a:xfrm>
              <a:off x="200450" y="155825"/>
              <a:ext cx="109000" cy="71800"/>
            </a:xfrm>
            <a:custGeom>
              <a:avLst/>
              <a:gdLst/>
              <a:ahLst/>
              <a:cxnLst/>
              <a:rect l="0" t="0" r="0" b="0"/>
              <a:pathLst>
                <a:path w="4360" h="2872" extrusionOk="0">
                  <a:moveTo>
                    <a:pt x="2276" y="377"/>
                  </a:moveTo>
                  <a:lnTo>
                    <a:pt x="2276" y="1854"/>
                  </a:lnTo>
                  <a:lnTo>
                    <a:pt x="1649" y="1854"/>
                  </a:lnTo>
                  <a:lnTo>
                    <a:pt x="2276" y="377"/>
                  </a:lnTo>
                  <a:close/>
                  <a:moveTo>
                    <a:pt x="3726" y="297"/>
                  </a:moveTo>
                  <a:cubicBezTo>
                    <a:pt x="3854" y="297"/>
                    <a:pt x="3951" y="392"/>
                    <a:pt x="4015" y="582"/>
                  </a:cubicBezTo>
                  <a:cubicBezTo>
                    <a:pt x="4079" y="772"/>
                    <a:pt x="4112" y="1057"/>
                    <a:pt x="4112" y="1437"/>
                  </a:cubicBezTo>
                  <a:cubicBezTo>
                    <a:pt x="4112" y="1817"/>
                    <a:pt x="4079" y="2101"/>
                    <a:pt x="4015" y="2291"/>
                  </a:cubicBezTo>
                  <a:cubicBezTo>
                    <a:pt x="3951" y="2480"/>
                    <a:pt x="3854" y="2575"/>
                    <a:pt x="3726" y="2575"/>
                  </a:cubicBezTo>
                  <a:cubicBezTo>
                    <a:pt x="3598" y="2575"/>
                    <a:pt x="3502" y="2480"/>
                    <a:pt x="3438" y="2291"/>
                  </a:cubicBezTo>
                  <a:cubicBezTo>
                    <a:pt x="3373" y="2101"/>
                    <a:pt x="3341" y="1817"/>
                    <a:pt x="3341" y="1437"/>
                  </a:cubicBezTo>
                  <a:cubicBezTo>
                    <a:pt x="3341" y="1057"/>
                    <a:pt x="3373" y="772"/>
                    <a:pt x="3438" y="582"/>
                  </a:cubicBezTo>
                  <a:cubicBezTo>
                    <a:pt x="3502" y="392"/>
                    <a:pt x="3598" y="297"/>
                    <a:pt x="3726" y="297"/>
                  </a:cubicBezTo>
                  <a:close/>
                  <a:moveTo>
                    <a:pt x="439" y="51"/>
                  </a:moveTo>
                  <a:lnTo>
                    <a:pt x="0" y="184"/>
                  </a:lnTo>
                  <a:lnTo>
                    <a:pt x="0" y="525"/>
                  </a:lnTo>
                  <a:lnTo>
                    <a:pt x="441" y="392"/>
                  </a:lnTo>
                  <a:lnTo>
                    <a:pt x="441" y="2503"/>
                  </a:lnTo>
                  <a:lnTo>
                    <a:pt x="36" y="2503"/>
                  </a:lnTo>
                  <a:lnTo>
                    <a:pt x="36" y="2818"/>
                  </a:lnTo>
                  <a:lnTo>
                    <a:pt x="1093" y="2818"/>
                  </a:lnTo>
                  <a:lnTo>
                    <a:pt x="1093" y="2503"/>
                  </a:lnTo>
                  <a:lnTo>
                    <a:pt x="687" y="2503"/>
                  </a:lnTo>
                  <a:lnTo>
                    <a:pt x="687" y="51"/>
                  </a:lnTo>
                  <a:close/>
                  <a:moveTo>
                    <a:pt x="2211" y="51"/>
                  </a:moveTo>
                  <a:lnTo>
                    <a:pt x="1448" y="1804"/>
                  </a:lnTo>
                  <a:lnTo>
                    <a:pt x="1448" y="2166"/>
                  </a:lnTo>
                  <a:lnTo>
                    <a:pt x="2276" y="2166"/>
                  </a:lnTo>
                  <a:lnTo>
                    <a:pt x="2276" y="2818"/>
                  </a:lnTo>
                  <a:lnTo>
                    <a:pt x="2523" y="2818"/>
                  </a:lnTo>
                  <a:lnTo>
                    <a:pt x="2523" y="2166"/>
                  </a:lnTo>
                  <a:lnTo>
                    <a:pt x="2785" y="2166"/>
                  </a:lnTo>
                  <a:lnTo>
                    <a:pt x="2785" y="1854"/>
                  </a:lnTo>
                  <a:lnTo>
                    <a:pt x="2523" y="1854"/>
                  </a:lnTo>
                  <a:lnTo>
                    <a:pt x="2523" y="51"/>
                  </a:lnTo>
                  <a:close/>
                  <a:moveTo>
                    <a:pt x="3726" y="1"/>
                  </a:moveTo>
                  <a:cubicBezTo>
                    <a:pt x="3520" y="1"/>
                    <a:pt x="3363" y="123"/>
                    <a:pt x="3255" y="369"/>
                  </a:cubicBezTo>
                  <a:cubicBezTo>
                    <a:pt x="3146" y="614"/>
                    <a:pt x="3092" y="970"/>
                    <a:pt x="3092" y="1437"/>
                  </a:cubicBezTo>
                  <a:cubicBezTo>
                    <a:pt x="3092" y="1903"/>
                    <a:pt x="3146" y="2259"/>
                    <a:pt x="3255" y="2504"/>
                  </a:cubicBezTo>
                  <a:cubicBezTo>
                    <a:pt x="3363" y="2749"/>
                    <a:pt x="3520" y="2872"/>
                    <a:pt x="3726" y="2872"/>
                  </a:cubicBezTo>
                  <a:cubicBezTo>
                    <a:pt x="3931" y="2872"/>
                    <a:pt x="4088" y="2749"/>
                    <a:pt x="4197" y="2504"/>
                  </a:cubicBezTo>
                  <a:cubicBezTo>
                    <a:pt x="4306" y="2259"/>
                    <a:pt x="4360" y="1903"/>
                    <a:pt x="4360" y="1437"/>
                  </a:cubicBezTo>
                  <a:cubicBezTo>
                    <a:pt x="4360" y="970"/>
                    <a:pt x="4306" y="614"/>
                    <a:pt x="4197" y="369"/>
                  </a:cubicBezTo>
                  <a:cubicBezTo>
                    <a:pt x="4088" y="123"/>
                    <a:pt x="3931" y="1"/>
                    <a:pt x="3726" y="1"/>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181" name="Shape 1181"/>
            <p:cNvSpPr/>
            <p:nvPr/>
          </p:nvSpPr>
          <p:spPr>
            <a:xfrm>
              <a:off x="333175" y="2586500"/>
              <a:ext cx="31725" cy="71800"/>
            </a:xfrm>
            <a:custGeom>
              <a:avLst/>
              <a:gdLst/>
              <a:ahLst/>
              <a:cxnLst/>
              <a:rect l="0" t="0" r="0" b="0"/>
              <a:pathLst>
                <a:path w="1269" h="2872" extrusionOk="0">
                  <a:moveTo>
                    <a:pt x="634" y="297"/>
                  </a:moveTo>
                  <a:cubicBezTo>
                    <a:pt x="763" y="297"/>
                    <a:pt x="859" y="391"/>
                    <a:pt x="924" y="581"/>
                  </a:cubicBezTo>
                  <a:cubicBezTo>
                    <a:pt x="988" y="771"/>
                    <a:pt x="1020" y="1056"/>
                    <a:pt x="1020" y="1437"/>
                  </a:cubicBezTo>
                  <a:cubicBezTo>
                    <a:pt x="1020" y="1816"/>
                    <a:pt x="988" y="2100"/>
                    <a:pt x="924" y="2290"/>
                  </a:cubicBezTo>
                  <a:cubicBezTo>
                    <a:pt x="859" y="2480"/>
                    <a:pt x="763" y="2575"/>
                    <a:pt x="634" y="2575"/>
                  </a:cubicBezTo>
                  <a:cubicBezTo>
                    <a:pt x="506" y="2575"/>
                    <a:pt x="410" y="2480"/>
                    <a:pt x="346" y="2290"/>
                  </a:cubicBezTo>
                  <a:cubicBezTo>
                    <a:pt x="282" y="2100"/>
                    <a:pt x="250" y="1816"/>
                    <a:pt x="250" y="1437"/>
                  </a:cubicBezTo>
                  <a:cubicBezTo>
                    <a:pt x="250" y="1056"/>
                    <a:pt x="282" y="771"/>
                    <a:pt x="346" y="581"/>
                  </a:cubicBezTo>
                  <a:cubicBezTo>
                    <a:pt x="410" y="391"/>
                    <a:pt x="506" y="297"/>
                    <a:pt x="634" y="297"/>
                  </a:cubicBezTo>
                  <a:close/>
                  <a:moveTo>
                    <a:pt x="634" y="0"/>
                  </a:moveTo>
                  <a:cubicBezTo>
                    <a:pt x="429" y="0"/>
                    <a:pt x="272" y="123"/>
                    <a:pt x="163" y="368"/>
                  </a:cubicBezTo>
                  <a:cubicBezTo>
                    <a:pt x="54" y="613"/>
                    <a:pt x="0" y="969"/>
                    <a:pt x="0" y="1437"/>
                  </a:cubicBezTo>
                  <a:cubicBezTo>
                    <a:pt x="0" y="1902"/>
                    <a:pt x="54" y="2258"/>
                    <a:pt x="163" y="2503"/>
                  </a:cubicBezTo>
                  <a:cubicBezTo>
                    <a:pt x="272" y="2748"/>
                    <a:pt x="429" y="2871"/>
                    <a:pt x="634" y="2871"/>
                  </a:cubicBezTo>
                  <a:cubicBezTo>
                    <a:pt x="840" y="2871"/>
                    <a:pt x="997" y="2748"/>
                    <a:pt x="1105" y="2503"/>
                  </a:cubicBezTo>
                  <a:cubicBezTo>
                    <a:pt x="1214" y="2258"/>
                    <a:pt x="1268" y="1902"/>
                    <a:pt x="1268" y="1437"/>
                  </a:cubicBezTo>
                  <a:cubicBezTo>
                    <a:pt x="1268" y="969"/>
                    <a:pt x="1214" y="613"/>
                    <a:pt x="1105" y="368"/>
                  </a:cubicBezTo>
                  <a:cubicBezTo>
                    <a:pt x="997" y="123"/>
                    <a:pt x="840" y="0"/>
                    <a:pt x="634" y="0"/>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182" name="Shape 1182"/>
            <p:cNvSpPr/>
            <p:nvPr/>
          </p:nvSpPr>
          <p:spPr>
            <a:xfrm>
              <a:off x="841950" y="2587750"/>
              <a:ext cx="29675" cy="70550"/>
            </a:xfrm>
            <a:custGeom>
              <a:avLst/>
              <a:gdLst/>
              <a:ahLst/>
              <a:cxnLst/>
              <a:rect l="0" t="0" r="0" b="0"/>
              <a:pathLst>
                <a:path w="1187" h="2822" extrusionOk="0">
                  <a:moveTo>
                    <a:pt x="77" y="0"/>
                  </a:moveTo>
                  <a:lnTo>
                    <a:pt x="77" y="1390"/>
                  </a:lnTo>
                  <a:cubicBezTo>
                    <a:pt x="146" y="1343"/>
                    <a:pt x="214" y="1309"/>
                    <a:pt x="280" y="1286"/>
                  </a:cubicBezTo>
                  <a:cubicBezTo>
                    <a:pt x="345" y="1264"/>
                    <a:pt x="412" y="1253"/>
                    <a:pt x="478" y="1253"/>
                  </a:cubicBezTo>
                  <a:cubicBezTo>
                    <a:pt x="620" y="1253"/>
                    <a:pt x="732" y="1309"/>
                    <a:pt x="815" y="1422"/>
                  </a:cubicBezTo>
                  <a:cubicBezTo>
                    <a:pt x="897" y="1534"/>
                    <a:pt x="939" y="1687"/>
                    <a:pt x="939" y="1880"/>
                  </a:cubicBezTo>
                  <a:cubicBezTo>
                    <a:pt x="939" y="2072"/>
                    <a:pt x="897" y="2225"/>
                    <a:pt x="815" y="2337"/>
                  </a:cubicBezTo>
                  <a:cubicBezTo>
                    <a:pt x="732" y="2450"/>
                    <a:pt x="620" y="2506"/>
                    <a:pt x="478" y="2506"/>
                  </a:cubicBezTo>
                  <a:cubicBezTo>
                    <a:pt x="390" y="2506"/>
                    <a:pt x="307" y="2491"/>
                    <a:pt x="229" y="2462"/>
                  </a:cubicBezTo>
                  <a:cubicBezTo>
                    <a:pt x="150" y="2432"/>
                    <a:pt x="74" y="2387"/>
                    <a:pt x="0" y="2326"/>
                  </a:cubicBezTo>
                  <a:lnTo>
                    <a:pt x="0" y="2703"/>
                  </a:lnTo>
                  <a:cubicBezTo>
                    <a:pt x="85" y="2742"/>
                    <a:pt x="168" y="2772"/>
                    <a:pt x="248" y="2791"/>
                  </a:cubicBezTo>
                  <a:cubicBezTo>
                    <a:pt x="327" y="2811"/>
                    <a:pt x="406" y="2821"/>
                    <a:pt x="483" y="2821"/>
                  </a:cubicBezTo>
                  <a:cubicBezTo>
                    <a:pt x="707" y="2821"/>
                    <a:pt x="880" y="2739"/>
                    <a:pt x="1003" y="2574"/>
                  </a:cubicBezTo>
                  <a:cubicBezTo>
                    <a:pt x="1125" y="2409"/>
                    <a:pt x="1187" y="2177"/>
                    <a:pt x="1187" y="1880"/>
                  </a:cubicBezTo>
                  <a:cubicBezTo>
                    <a:pt x="1187" y="1590"/>
                    <a:pt x="1127" y="1361"/>
                    <a:pt x="1008" y="1192"/>
                  </a:cubicBezTo>
                  <a:cubicBezTo>
                    <a:pt x="888" y="1023"/>
                    <a:pt x="726" y="938"/>
                    <a:pt x="521" y="938"/>
                  </a:cubicBezTo>
                  <a:cubicBezTo>
                    <a:pt x="485" y="938"/>
                    <a:pt x="449" y="943"/>
                    <a:pt x="413" y="952"/>
                  </a:cubicBezTo>
                  <a:cubicBezTo>
                    <a:pt x="377" y="961"/>
                    <a:pt x="341" y="975"/>
                    <a:pt x="305" y="994"/>
                  </a:cubicBezTo>
                  <a:lnTo>
                    <a:pt x="305" y="315"/>
                  </a:lnTo>
                  <a:lnTo>
                    <a:pt x="1052" y="315"/>
                  </a:lnTo>
                  <a:lnTo>
                    <a:pt x="1052" y="0"/>
                  </a:ln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183" name="Shape 1183"/>
            <p:cNvSpPr/>
            <p:nvPr/>
          </p:nvSpPr>
          <p:spPr>
            <a:xfrm>
              <a:off x="1332700" y="2586500"/>
              <a:ext cx="69000" cy="71800"/>
            </a:xfrm>
            <a:custGeom>
              <a:avLst/>
              <a:gdLst/>
              <a:ahLst/>
              <a:cxnLst/>
              <a:rect l="0" t="0" r="0" b="0"/>
              <a:pathLst>
                <a:path w="2760" h="2872" extrusionOk="0">
                  <a:moveTo>
                    <a:pt x="2125" y="297"/>
                  </a:moveTo>
                  <a:cubicBezTo>
                    <a:pt x="2254" y="297"/>
                    <a:pt x="2350" y="391"/>
                    <a:pt x="2414" y="581"/>
                  </a:cubicBezTo>
                  <a:cubicBezTo>
                    <a:pt x="2479" y="771"/>
                    <a:pt x="2511" y="1056"/>
                    <a:pt x="2511" y="1437"/>
                  </a:cubicBezTo>
                  <a:cubicBezTo>
                    <a:pt x="2511" y="1816"/>
                    <a:pt x="2479" y="2100"/>
                    <a:pt x="2414" y="2290"/>
                  </a:cubicBezTo>
                  <a:cubicBezTo>
                    <a:pt x="2350" y="2480"/>
                    <a:pt x="2254" y="2575"/>
                    <a:pt x="2125" y="2575"/>
                  </a:cubicBezTo>
                  <a:cubicBezTo>
                    <a:pt x="1997" y="2575"/>
                    <a:pt x="1901" y="2480"/>
                    <a:pt x="1837" y="2290"/>
                  </a:cubicBezTo>
                  <a:cubicBezTo>
                    <a:pt x="1773" y="2100"/>
                    <a:pt x="1741" y="1816"/>
                    <a:pt x="1741" y="1437"/>
                  </a:cubicBezTo>
                  <a:cubicBezTo>
                    <a:pt x="1741" y="1056"/>
                    <a:pt x="1773" y="771"/>
                    <a:pt x="1837" y="581"/>
                  </a:cubicBezTo>
                  <a:cubicBezTo>
                    <a:pt x="1901" y="391"/>
                    <a:pt x="1997" y="297"/>
                    <a:pt x="2125" y="297"/>
                  </a:cubicBezTo>
                  <a:close/>
                  <a:moveTo>
                    <a:pt x="439" y="50"/>
                  </a:moveTo>
                  <a:lnTo>
                    <a:pt x="1" y="184"/>
                  </a:lnTo>
                  <a:lnTo>
                    <a:pt x="1" y="525"/>
                  </a:lnTo>
                  <a:lnTo>
                    <a:pt x="442" y="391"/>
                  </a:lnTo>
                  <a:lnTo>
                    <a:pt x="442" y="2502"/>
                  </a:lnTo>
                  <a:lnTo>
                    <a:pt x="36" y="2502"/>
                  </a:lnTo>
                  <a:lnTo>
                    <a:pt x="36" y="2817"/>
                  </a:lnTo>
                  <a:lnTo>
                    <a:pt x="1093" y="2817"/>
                  </a:lnTo>
                  <a:lnTo>
                    <a:pt x="1093" y="2502"/>
                  </a:lnTo>
                  <a:lnTo>
                    <a:pt x="688" y="2502"/>
                  </a:lnTo>
                  <a:lnTo>
                    <a:pt x="688" y="50"/>
                  </a:lnTo>
                  <a:close/>
                  <a:moveTo>
                    <a:pt x="2125" y="0"/>
                  </a:moveTo>
                  <a:cubicBezTo>
                    <a:pt x="1920" y="0"/>
                    <a:pt x="1762" y="123"/>
                    <a:pt x="1654" y="368"/>
                  </a:cubicBezTo>
                  <a:cubicBezTo>
                    <a:pt x="1545" y="613"/>
                    <a:pt x="1491" y="969"/>
                    <a:pt x="1491" y="1437"/>
                  </a:cubicBezTo>
                  <a:cubicBezTo>
                    <a:pt x="1491" y="1902"/>
                    <a:pt x="1545" y="2258"/>
                    <a:pt x="1654" y="2503"/>
                  </a:cubicBezTo>
                  <a:cubicBezTo>
                    <a:pt x="1762" y="2748"/>
                    <a:pt x="1920" y="2871"/>
                    <a:pt x="2125" y="2871"/>
                  </a:cubicBezTo>
                  <a:cubicBezTo>
                    <a:pt x="2331" y="2871"/>
                    <a:pt x="2488" y="2748"/>
                    <a:pt x="2596" y="2503"/>
                  </a:cubicBezTo>
                  <a:cubicBezTo>
                    <a:pt x="2705" y="2258"/>
                    <a:pt x="2759" y="1902"/>
                    <a:pt x="2759" y="1437"/>
                  </a:cubicBezTo>
                  <a:cubicBezTo>
                    <a:pt x="2759" y="969"/>
                    <a:pt x="2705" y="613"/>
                    <a:pt x="2596" y="368"/>
                  </a:cubicBezTo>
                  <a:cubicBezTo>
                    <a:pt x="2488" y="123"/>
                    <a:pt x="2331" y="0"/>
                    <a:pt x="2125" y="0"/>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184" name="Shape 1184"/>
            <p:cNvSpPr/>
            <p:nvPr/>
          </p:nvSpPr>
          <p:spPr>
            <a:xfrm>
              <a:off x="1835925" y="2587750"/>
              <a:ext cx="67675" cy="70550"/>
            </a:xfrm>
            <a:custGeom>
              <a:avLst/>
              <a:gdLst/>
              <a:ahLst/>
              <a:cxnLst/>
              <a:rect l="0" t="0" r="0" b="0"/>
              <a:pathLst>
                <a:path w="2707" h="2822" extrusionOk="0">
                  <a:moveTo>
                    <a:pt x="439" y="0"/>
                  </a:moveTo>
                  <a:lnTo>
                    <a:pt x="1" y="134"/>
                  </a:lnTo>
                  <a:lnTo>
                    <a:pt x="1" y="475"/>
                  </a:lnTo>
                  <a:lnTo>
                    <a:pt x="442" y="341"/>
                  </a:lnTo>
                  <a:lnTo>
                    <a:pt x="442" y="2452"/>
                  </a:lnTo>
                  <a:lnTo>
                    <a:pt x="36" y="2452"/>
                  </a:lnTo>
                  <a:lnTo>
                    <a:pt x="36" y="2767"/>
                  </a:lnTo>
                  <a:lnTo>
                    <a:pt x="1093" y="2767"/>
                  </a:lnTo>
                  <a:lnTo>
                    <a:pt x="1093" y="2452"/>
                  </a:lnTo>
                  <a:lnTo>
                    <a:pt x="688" y="2452"/>
                  </a:lnTo>
                  <a:lnTo>
                    <a:pt x="688" y="0"/>
                  </a:lnTo>
                  <a:close/>
                  <a:moveTo>
                    <a:pt x="1597" y="0"/>
                  </a:moveTo>
                  <a:lnTo>
                    <a:pt x="1597" y="1390"/>
                  </a:lnTo>
                  <a:cubicBezTo>
                    <a:pt x="1666" y="1343"/>
                    <a:pt x="1733" y="1309"/>
                    <a:pt x="1799" y="1286"/>
                  </a:cubicBezTo>
                  <a:cubicBezTo>
                    <a:pt x="1865" y="1264"/>
                    <a:pt x="1931" y="1253"/>
                    <a:pt x="1997" y="1253"/>
                  </a:cubicBezTo>
                  <a:cubicBezTo>
                    <a:pt x="2139" y="1253"/>
                    <a:pt x="2251" y="1309"/>
                    <a:pt x="2334" y="1422"/>
                  </a:cubicBezTo>
                  <a:cubicBezTo>
                    <a:pt x="2417" y="1534"/>
                    <a:pt x="2458" y="1687"/>
                    <a:pt x="2458" y="1880"/>
                  </a:cubicBezTo>
                  <a:cubicBezTo>
                    <a:pt x="2458" y="2072"/>
                    <a:pt x="2417" y="2225"/>
                    <a:pt x="2334" y="2337"/>
                  </a:cubicBezTo>
                  <a:cubicBezTo>
                    <a:pt x="2251" y="2450"/>
                    <a:pt x="2139" y="2506"/>
                    <a:pt x="1997" y="2506"/>
                  </a:cubicBezTo>
                  <a:cubicBezTo>
                    <a:pt x="1910" y="2506"/>
                    <a:pt x="1827" y="2491"/>
                    <a:pt x="1748" y="2462"/>
                  </a:cubicBezTo>
                  <a:cubicBezTo>
                    <a:pt x="1669" y="2432"/>
                    <a:pt x="1593" y="2387"/>
                    <a:pt x="1519" y="2326"/>
                  </a:cubicBezTo>
                  <a:lnTo>
                    <a:pt x="1519" y="2703"/>
                  </a:lnTo>
                  <a:cubicBezTo>
                    <a:pt x="1605" y="2742"/>
                    <a:pt x="1687" y="2772"/>
                    <a:pt x="1767" y="2791"/>
                  </a:cubicBezTo>
                  <a:cubicBezTo>
                    <a:pt x="1847" y="2811"/>
                    <a:pt x="1925" y="2821"/>
                    <a:pt x="2002" y="2821"/>
                  </a:cubicBezTo>
                  <a:cubicBezTo>
                    <a:pt x="2226" y="2821"/>
                    <a:pt x="2399" y="2739"/>
                    <a:pt x="2522" y="2574"/>
                  </a:cubicBezTo>
                  <a:cubicBezTo>
                    <a:pt x="2645" y="2409"/>
                    <a:pt x="2706" y="2177"/>
                    <a:pt x="2706" y="1880"/>
                  </a:cubicBezTo>
                  <a:cubicBezTo>
                    <a:pt x="2706" y="1590"/>
                    <a:pt x="2647" y="1361"/>
                    <a:pt x="2527" y="1192"/>
                  </a:cubicBezTo>
                  <a:cubicBezTo>
                    <a:pt x="2407" y="1023"/>
                    <a:pt x="2245" y="938"/>
                    <a:pt x="2040" y="938"/>
                  </a:cubicBezTo>
                  <a:cubicBezTo>
                    <a:pt x="2004" y="938"/>
                    <a:pt x="1968" y="943"/>
                    <a:pt x="1932" y="952"/>
                  </a:cubicBezTo>
                  <a:cubicBezTo>
                    <a:pt x="1896" y="961"/>
                    <a:pt x="1860" y="975"/>
                    <a:pt x="1824" y="994"/>
                  </a:cubicBezTo>
                  <a:lnTo>
                    <a:pt x="1824" y="315"/>
                  </a:lnTo>
                  <a:lnTo>
                    <a:pt x="2571" y="315"/>
                  </a:lnTo>
                  <a:lnTo>
                    <a:pt x="2571" y="0"/>
                  </a:ln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185" name="Shape 1185"/>
            <p:cNvSpPr/>
            <p:nvPr/>
          </p:nvSpPr>
          <p:spPr>
            <a:xfrm>
              <a:off x="2341700" y="2586500"/>
              <a:ext cx="71275" cy="71800"/>
            </a:xfrm>
            <a:custGeom>
              <a:avLst/>
              <a:gdLst/>
              <a:ahLst/>
              <a:cxnLst/>
              <a:rect l="0" t="0" r="0" b="0"/>
              <a:pathLst>
                <a:path w="2851" h="2872" extrusionOk="0">
                  <a:moveTo>
                    <a:pt x="2217" y="297"/>
                  </a:moveTo>
                  <a:cubicBezTo>
                    <a:pt x="2345" y="297"/>
                    <a:pt x="2442" y="391"/>
                    <a:pt x="2506" y="581"/>
                  </a:cubicBezTo>
                  <a:cubicBezTo>
                    <a:pt x="2570" y="771"/>
                    <a:pt x="2603" y="1056"/>
                    <a:pt x="2603" y="1437"/>
                  </a:cubicBezTo>
                  <a:cubicBezTo>
                    <a:pt x="2603" y="1816"/>
                    <a:pt x="2570" y="2100"/>
                    <a:pt x="2506" y="2290"/>
                  </a:cubicBezTo>
                  <a:cubicBezTo>
                    <a:pt x="2442" y="2480"/>
                    <a:pt x="2345" y="2575"/>
                    <a:pt x="2217" y="2575"/>
                  </a:cubicBezTo>
                  <a:cubicBezTo>
                    <a:pt x="2089" y="2575"/>
                    <a:pt x="1993" y="2480"/>
                    <a:pt x="1929" y="2290"/>
                  </a:cubicBezTo>
                  <a:cubicBezTo>
                    <a:pt x="1864" y="2100"/>
                    <a:pt x="1832" y="1816"/>
                    <a:pt x="1832" y="1437"/>
                  </a:cubicBezTo>
                  <a:cubicBezTo>
                    <a:pt x="1832" y="1056"/>
                    <a:pt x="1864" y="771"/>
                    <a:pt x="1929" y="581"/>
                  </a:cubicBezTo>
                  <a:cubicBezTo>
                    <a:pt x="1993" y="391"/>
                    <a:pt x="2089" y="297"/>
                    <a:pt x="2217" y="297"/>
                  </a:cubicBezTo>
                  <a:close/>
                  <a:moveTo>
                    <a:pt x="531" y="0"/>
                  </a:moveTo>
                  <a:cubicBezTo>
                    <a:pt x="459" y="0"/>
                    <a:pt x="379" y="16"/>
                    <a:pt x="293" y="46"/>
                  </a:cubicBezTo>
                  <a:cubicBezTo>
                    <a:pt x="206" y="77"/>
                    <a:pt x="112" y="123"/>
                    <a:pt x="12" y="184"/>
                  </a:cubicBezTo>
                  <a:lnTo>
                    <a:pt x="12" y="562"/>
                  </a:lnTo>
                  <a:cubicBezTo>
                    <a:pt x="111" y="479"/>
                    <a:pt x="203" y="417"/>
                    <a:pt x="290" y="376"/>
                  </a:cubicBezTo>
                  <a:cubicBezTo>
                    <a:pt x="376" y="336"/>
                    <a:pt x="458" y="315"/>
                    <a:pt x="536" y="315"/>
                  </a:cubicBezTo>
                  <a:cubicBezTo>
                    <a:pt x="646" y="315"/>
                    <a:pt x="735" y="361"/>
                    <a:pt x="803" y="454"/>
                  </a:cubicBezTo>
                  <a:cubicBezTo>
                    <a:pt x="872" y="547"/>
                    <a:pt x="906" y="667"/>
                    <a:pt x="906" y="814"/>
                  </a:cubicBezTo>
                  <a:cubicBezTo>
                    <a:pt x="906" y="904"/>
                    <a:pt x="890" y="996"/>
                    <a:pt x="858" y="1089"/>
                  </a:cubicBezTo>
                  <a:cubicBezTo>
                    <a:pt x="827" y="1182"/>
                    <a:pt x="771" y="1296"/>
                    <a:pt x="692" y="1431"/>
                  </a:cubicBezTo>
                  <a:cubicBezTo>
                    <a:pt x="650" y="1503"/>
                    <a:pt x="548" y="1662"/>
                    <a:pt x="385" y="1910"/>
                  </a:cubicBezTo>
                  <a:cubicBezTo>
                    <a:pt x="223" y="2158"/>
                    <a:pt x="94" y="2355"/>
                    <a:pt x="0" y="2502"/>
                  </a:cubicBezTo>
                  <a:lnTo>
                    <a:pt x="0" y="2817"/>
                  </a:lnTo>
                  <a:lnTo>
                    <a:pt x="1165" y="2817"/>
                  </a:lnTo>
                  <a:lnTo>
                    <a:pt x="1165" y="2502"/>
                  </a:lnTo>
                  <a:lnTo>
                    <a:pt x="299" y="2502"/>
                  </a:lnTo>
                  <a:cubicBezTo>
                    <a:pt x="499" y="2195"/>
                    <a:pt x="653" y="1955"/>
                    <a:pt x="763" y="1784"/>
                  </a:cubicBezTo>
                  <a:cubicBezTo>
                    <a:pt x="873" y="1613"/>
                    <a:pt x="938" y="1509"/>
                    <a:pt x="959" y="1474"/>
                  </a:cubicBezTo>
                  <a:cubicBezTo>
                    <a:pt x="1033" y="1335"/>
                    <a:pt x="1085" y="1215"/>
                    <a:pt x="1113" y="1113"/>
                  </a:cubicBezTo>
                  <a:cubicBezTo>
                    <a:pt x="1141" y="1011"/>
                    <a:pt x="1155" y="903"/>
                    <a:pt x="1155" y="790"/>
                  </a:cubicBezTo>
                  <a:cubicBezTo>
                    <a:pt x="1155" y="550"/>
                    <a:pt x="1099" y="358"/>
                    <a:pt x="986" y="215"/>
                  </a:cubicBezTo>
                  <a:cubicBezTo>
                    <a:pt x="873" y="72"/>
                    <a:pt x="721" y="0"/>
                    <a:pt x="531" y="0"/>
                  </a:cubicBezTo>
                  <a:close/>
                  <a:moveTo>
                    <a:pt x="2217" y="0"/>
                  </a:moveTo>
                  <a:cubicBezTo>
                    <a:pt x="2011" y="0"/>
                    <a:pt x="1854" y="123"/>
                    <a:pt x="1746" y="368"/>
                  </a:cubicBezTo>
                  <a:cubicBezTo>
                    <a:pt x="1637" y="613"/>
                    <a:pt x="1583" y="969"/>
                    <a:pt x="1583" y="1437"/>
                  </a:cubicBezTo>
                  <a:cubicBezTo>
                    <a:pt x="1583" y="1902"/>
                    <a:pt x="1637" y="2258"/>
                    <a:pt x="1746" y="2503"/>
                  </a:cubicBezTo>
                  <a:cubicBezTo>
                    <a:pt x="1854" y="2748"/>
                    <a:pt x="2011" y="2871"/>
                    <a:pt x="2217" y="2871"/>
                  </a:cubicBezTo>
                  <a:cubicBezTo>
                    <a:pt x="2422" y="2871"/>
                    <a:pt x="2579" y="2748"/>
                    <a:pt x="2688" y="2503"/>
                  </a:cubicBezTo>
                  <a:cubicBezTo>
                    <a:pt x="2796" y="2258"/>
                    <a:pt x="2851" y="1902"/>
                    <a:pt x="2851" y="1437"/>
                  </a:cubicBezTo>
                  <a:cubicBezTo>
                    <a:pt x="2851" y="969"/>
                    <a:pt x="2796" y="613"/>
                    <a:pt x="2688" y="368"/>
                  </a:cubicBezTo>
                  <a:cubicBezTo>
                    <a:pt x="2579" y="123"/>
                    <a:pt x="2422" y="0"/>
                    <a:pt x="2217" y="0"/>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186" name="Shape 1186"/>
            <p:cNvSpPr/>
            <p:nvPr/>
          </p:nvSpPr>
          <p:spPr>
            <a:xfrm>
              <a:off x="2849750" y="2586500"/>
              <a:ext cx="69975" cy="71800"/>
            </a:xfrm>
            <a:custGeom>
              <a:avLst/>
              <a:gdLst/>
              <a:ahLst/>
              <a:cxnLst/>
              <a:rect l="0" t="0" r="0" b="0"/>
              <a:pathLst>
                <a:path w="2799" h="2872" extrusionOk="0">
                  <a:moveTo>
                    <a:pt x="532" y="0"/>
                  </a:moveTo>
                  <a:cubicBezTo>
                    <a:pt x="459" y="0"/>
                    <a:pt x="380" y="16"/>
                    <a:pt x="293" y="46"/>
                  </a:cubicBezTo>
                  <a:cubicBezTo>
                    <a:pt x="206" y="77"/>
                    <a:pt x="113" y="123"/>
                    <a:pt x="13" y="184"/>
                  </a:cubicBezTo>
                  <a:lnTo>
                    <a:pt x="13" y="562"/>
                  </a:lnTo>
                  <a:cubicBezTo>
                    <a:pt x="111" y="479"/>
                    <a:pt x="204" y="417"/>
                    <a:pt x="290" y="376"/>
                  </a:cubicBezTo>
                  <a:cubicBezTo>
                    <a:pt x="377" y="336"/>
                    <a:pt x="459" y="315"/>
                    <a:pt x="536" y="315"/>
                  </a:cubicBezTo>
                  <a:cubicBezTo>
                    <a:pt x="646" y="315"/>
                    <a:pt x="735" y="361"/>
                    <a:pt x="804" y="454"/>
                  </a:cubicBezTo>
                  <a:cubicBezTo>
                    <a:pt x="872" y="547"/>
                    <a:pt x="906" y="667"/>
                    <a:pt x="906" y="814"/>
                  </a:cubicBezTo>
                  <a:cubicBezTo>
                    <a:pt x="906" y="904"/>
                    <a:pt x="891" y="996"/>
                    <a:pt x="859" y="1089"/>
                  </a:cubicBezTo>
                  <a:cubicBezTo>
                    <a:pt x="827" y="1182"/>
                    <a:pt x="772" y="1296"/>
                    <a:pt x="693" y="1431"/>
                  </a:cubicBezTo>
                  <a:cubicBezTo>
                    <a:pt x="651" y="1503"/>
                    <a:pt x="549" y="1662"/>
                    <a:pt x="386" y="1910"/>
                  </a:cubicBezTo>
                  <a:cubicBezTo>
                    <a:pt x="223" y="2158"/>
                    <a:pt x="95" y="2355"/>
                    <a:pt x="1" y="2502"/>
                  </a:cubicBezTo>
                  <a:lnTo>
                    <a:pt x="1" y="2817"/>
                  </a:lnTo>
                  <a:lnTo>
                    <a:pt x="1166" y="2817"/>
                  </a:lnTo>
                  <a:lnTo>
                    <a:pt x="1166" y="2502"/>
                  </a:lnTo>
                  <a:lnTo>
                    <a:pt x="299" y="2502"/>
                  </a:lnTo>
                  <a:cubicBezTo>
                    <a:pt x="499" y="2195"/>
                    <a:pt x="654" y="1955"/>
                    <a:pt x="764" y="1784"/>
                  </a:cubicBezTo>
                  <a:cubicBezTo>
                    <a:pt x="874" y="1613"/>
                    <a:pt x="939" y="1509"/>
                    <a:pt x="959" y="1474"/>
                  </a:cubicBezTo>
                  <a:cubicBezTo>
                    <a:pt x="1034" y="1335"/>
                    <a:pt x="1085" y="1215"/>
                    <a:pt x="1113" y="1113"/>
                  </a:cubicBezTo>
                  <a:cubicBezTo>
                    <a:pt x="1142" y="1011"/>
                    <a:pt x="1156" y="903"/>
                    <a:pt x="1156" y="790"/>
                  </a:cubicBezTo>
                  <a:cubicBezTo>
                    <a:pt x="1156" y="550"/>
                    <a:pt x="1099" y="358"/>
                    <a:pt x="986" y="215"/>
                  </a:cubicBezTo>
                  <a:cubicBezTo>
                    <a:pt x="873" y="72"/>
                    <a:pt x="722" y="0"/>
                    <a:pt x="532" y="0"/>
                  </a:cubicBezTo>
                  <a:close/>
                  <a:moveTo>
                    <a:pt x="1689" y="50"/>
                  </a:moveTo>
                  <a:lnTo>
                    <a:pt x="1689" y="1440"/>
                  </a:lnTo>
                  <a:cubicBezTo>
                    <a:pt x="1758" y="1393"/>
                    <a:pt x="1825" y="1359"/>
                    <a:pt x="1891" y="1336"/>
                  </a:cubicBezTo>
                  <a:cubicBezTo>
                    <a:pt x="1957" y="1314"/>
                    <a:pt x="2023" y="1303"/>
                    <a:pt x="2090" y="1303"/>
                  </a:cubicBezTo>
                  <a:cubicBezTo>
                    <a:pt x="2231" y="1303"/>
                    <a:pt x="2343" y="1359"/>
                    <a:pt x="2426" y="1472"/>
                  </a:cubicBezTo>
                  <a:cubicBezTo>
                    <a:pt x="2509" y="1584"/>
                    <a:pt x="2550" y="1737"/>
                    <a:pt x="2550" y="1930"/>
                  </a:cubicBezTo>
                  <a:cubicBezTo>
                    <a:pt x="2550" y="2122"/>
                    <a:pt x="2509" y="2275"/>
                    <a:pt x="2426" y="2387"/>
                  </a:cubicBezTo>
                  <a:cubicBezTo>
                    <a:pt x="2343" y="2500"/>
                    <a:pt x="2231" y="2556"/>
                    <a:pt x="2090" y="2556"/>
                  </a:cubicBezTo>
                  <a:cubicBezTo>
                    <a:pt x="2002" y="2556"/>
                    <a:pt x="1919" y="2541"/>
                    <a:pt x="1840" y="2512"/>
                  </a:cubicBezTo>
                  <a:cubicBezTo>
                    <a:pt x="1761" y="2482"/>
                    <a:pt x="1685" y="2437"/>
                    <a:pt x="1612" y="2376"/>
                  </a:cubicBezTo>
                  <a:lnTo>
                    <a:pt x="1612" y="2753"/>
                  </a:lnTo>
                  <a:cubicBezTo>
                    <a:pt x="1697" y="2792"/>
                    <a:pt x="1779" y="2822"/>
                    <a:pt x="1859" y="2841"/>
                  </a:cubicBezTo>
                  <a:cubicBezTo>
                    <a:pt x="1939" y="2861"/>
                    <a:pt x="2017" y="2871"/>
                    <a:pt x="2094" y="2871"/>
                  </a:cubicBezTo>
                  <a:cubicBezTo>
                    <a:pt x="2318" y="2871"/>
                    <a:pt x="2491" y="2789"/>
                    <a:pt x="2614" y="2624"/>
                  </a:cubicBezTo>
                  <a:cubicBezTo>
                    <a:pt x="2737" y="2459"/>
                    <a:pt x="2799" y="2227"/>
                    <a:pt x="2799" y="1930"/>
                  </a:cubicBezTo>
                  <a:cubicBezTo>
                    <a:pt x="2799" y="1640"/>
                    <a:pt x="2739" y="1411"/>
                    <a:pt x="2619" y="1242"/>
                  </a:cubicBezTo>
                  <a:cubicBezTo>
                    <a:pt x="2500" y="1073"/>
                    <a:pt x="2337" y="988"/>
                    <a:pt x="2133" y="988"/>
                  </a:cubicBezTo>
                  <a:cubicBezTo>
                    <a:pt x="2097" y="988"/>
                    <a:pt x="2060" y="993"/>
                    <a:pt x="2024" y="1002"/>
                  </a:cubicBezTo>
                  <a:cubicBezTo>
                    <a:pt x="1988" y="1011"/>
                    <a:pt x="1952" y="1025"/>
                    <a:pt x="1916" y="1044"/>
                  </a:cubicBezTo>
                  <a:lnTo>
                    <a:pt x="1916" y="365"/>
                  </a:lnTo>
                  <a:lnTo>
                    <a:pt x="2663" y="365"/>
                  </a:lnTo>
                  <a:lnTo>
                    <a:pt x="2663" y="50"/>
                  </a:ln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187" name="Shape 1187"/>
            <p:cNvSpPr/>
            <p:nvPr/>
          </p:nvSpPr>
          <p:spPr>
            <a:xfrm>
              <a:off x="1593125" y="2755625"/>
              <a:ext cx="46075" cy="69200"/>
            </a:xfrm>
            <a:custGeom>
              <a:avLst/>
              <a:gdLst/>
              <a:ahLst/>
              <a:cxnLst/>
              <a:rect l="0" t="0" r="0" b="0"/>
              <a:pathLst>
                <a:path w="1843" h="2768" extrusionOk="0">
                  <a:moveTo>
                    <a:pt x="25" y="0"/>
                  </a:moveTo>
                  <a:lnTo>
                    <a:pt x="637" y="1355"/>
                  </a:lnTo>
                  <a:lnTo>
                    <a:pt x="0" y="2768"/>
                  </a:lnTo>
                  <a:lnTo>
                    <a:pt x="496" y="2768"/>
                  </a:lnTo>
                  <a:lnTo>
                    <a:pt x="921" y="1822"/>
                  </a:lnTo>
                  <a:lnTo>
                    <a:pt x="1349" y="2768"/>
                  </a:lnTo>
                  <a:lnTo>
                    <a:pt x="1842" y="2768"/>
                  </a:lnTo>
                  <a:lnTo>
                    <a:pt x="1206" y="1355"/>
                  </a:lnTo>
                  <a:lnTo>
                    <a:pt x="1818" y="0"/>
                  </a:lnTo>
                  <a:lnTo>
                    <a:pt x="1321" y="0"/>
                  </a:lnTo>
                  <a:lnTo>
                    <a:pt x="921" y="892"/>
                  </a:lnTo>
                  <a:lnTo>
                    <a:pt x="519" y="0"/>
                  </a:ln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188" name="Shape 1188"/>
            <p:cNvSpPr/>
            <p:nvPr/>
          </p:nvSpPr>
          <p:spPr>
            <a:xfrm>
              <a:off x="108975" y="1295325"/>
              <a:ext cx="45875" cy="70575"/>
            </a:xfrm>
            <a:custGeom>
              <a:avLst/>
              <a:gdLst/>
              <a:ahLst/>
              <a:cxnLst/>
              <a:rect l="0" t="0" r="0" b="0"/>
              <a:pathLst>
                <a:path w="1835" h="2823" extrusionOk="0">
                  <a:moveTo>
                    <a:pt x="0" y="0"/>
                  </a:moveTo>
                  <a:lnTo>
                    <a:pt x="0" y="782"/>
                  </a:lnTo>
                  <a:lnTo>
                    <a:pt x="654" y="1412"/>
                  </a:lnTo>
                  <a:lnTo>
                    <a:pt x="0" y="2042"/>
                  </a:lnTo>
                  <a:lnTo>
                    <a:pt x="0" y="2823"/>
                  </a:lnTo>
                  <a:lnTo>
                    <a:pt x="1062" y="1768"/>
                  </a:lnTo>
                  <a:lnTo>
                    <a:pt x="1835" y="1768"/>
                  </a:lnTo>
                  <a:lnTo>
                    <a:pt x="1835" y="1055"/>
                  </a:lnTo>
                  <a:lnTo>
                    <a:pt x="1062" y="1055"/>
                  </a:lnTo>
                  <a:lnTo>
                    <a:pt x="0" y="0"/>
                  </a:ln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189" name="Shape 1189"/>
            <p:cNvSpPr/>
            <p:nvPr/>
          </p:nvSpPr>
          <p:spPr>
            <a:xfrm>
              <a:off x="24175" y="36475"/>
              <a:ext cx="2946800" cy="2927050"/>
            </a:xfrm>
            <a:custGeom>
              <a:avLst/>
              <a:gdLst/>
              <a:ahLst/>
              <a:cxnLst/>
              <a:rect l="0" t="0" r="0" b="0"/>
              <a:pathLst>
                <a:path w="117872" h="117082" fill="none" extrusionOk="0">
                  <a:moveTo>
                    <a:pt x="1" y="1"/>
                  </a:moveTo>
                  <a:lnTo>
                    <a:pt x="117872" y="1"/>
                  </a:lnTo>
                  <a:lnTo>
                    <a:pt x="117872" y="117081"/>
                  </a:lnTo>
                  <a:lnTo>
                    <a:pt x="1" y="117081"/>
                  </a:lnTo>
                  <a:lnTo>
                    <a:pt x="1" y="1"/>
                  </a:lnTo>
                  <a:close/>
                </a:path>
              </a:pathLst>
            </a:custGeom>
            <a:noFill/>
            <a:ln w="4850"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grpSp>
        <p:nvGrpSpPr>
          <p:cNvPr id="1190" name="Shape 1190"/>
          <p:cNvGrpSpPr/>
          <p:nvPr/>
        </p:nvGrpSpPr>
        <p:grpSpPr>
          <a:xfrm>
            <a:off x="197575" y="5047372"/>
            <a:ext cx="2604111" cy="1713080"/>
            <a:chOff x="24175" y="36475"/>
            <a:chExt cx="2946800" cy="2927050"/>
          </a:xfrm>
        </p:grpSpPr>
        <p:sp>
          <p:nvSpPr>
            <p:cNvPr id="1191" name="Shape 1191"/>
            <p:cNvSpPr/>
            <p:nvPr/>
          </p:nvSpPr>
          <p:spPr>
            <a:xfrm>
              <a:off x="24175" y="36475"/>
              <a:ext cx="2946800" cy="2927050"/>
            </a:xfrm>
            <a:custGeom>
              <a:avLst/>
              <a:gdLst/>
              <a:ahLst/>
              <a:cxnLst/>
              <a:rect l="0" t="0" r="0" b="0"/>
              <a:pathLst>
                <a:path w="117872" h="117082" extrusionOk="0">
                  <a:moveTo>
                    <a:pt x="1" y="1"/>
                  </a:moveTo>
                  <a:lnTo>
                    <a:pt x="1" y="117081"/>
                  </a:lnTo>
                  <a:lnTo>
                    <a:pt x="117872" y="117081"/>
                  </a:lnTo>
                  <a:lnTo>
                    <a:pt x="117872" y="1"/>
                  </a:lnTo>
                  <a:close/>
                </a:path>
              </a:pathLst>
            </a:custGeom>
            <a:solidFill>
              <a:srgbClr val="FFFFFF"/>
            </a:solidFill>
            <a:ln w="4850"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92" name="Shape 1192"/>
            <p:cNvSpPr/>
            <p:nvPr/>
          </p:nvSpPr>
          <p:spPr>
            <a:xfrm>
              <a:off x="343525" y="189775"/>
              <a:ext cx="2535525" cy="2292000"/>
            </a:xfrm>
            <a:custGeom>
              <a:avLst/>
              <a:gdLst/>
              <a:ahLst/>
              <a:cxnLst/>
              <a:rect l="0" t="0" r="0" b="0"/>
              <a:pathLst>
                <a:path w="101421" h="91680" extrusionOk="0">
                  <a:moveTo>
                    <a:pt x="1" y="0"/>
                  </a:moveTo>
                  <a:lnTo>
                    <a:pt x="101420" y="0"/>
                  </a:lnTo>
                  <a:lnTo>
                    <a:pt x="101420" y="91679"/>
                  </a:lnTo>
                  <a:lnTo>
                    <a:pt x="1" y="91679"/>
                  </a:lnTo>
                  <a:lnTo>
                    <a:pt x="1" y="0"/>
                  </a:lnTo>
                  <a:close/>
                </a:path>
              </a:pathLst>
            </a:custGeom>
            <a:solidFill>
              <a:srgbClr val="FFFFFF"/>
            </a:solidFill>
            <a:ln>
              <a:noFill/>
            </a:ln>
          </p:spPr>
          <p:txBody>
            <a:bodyPr lIns="91425" tIns="91425" rIns="91425" bIns="91425" anchor="ctr" anchorCtr="0">
              <a:noAutofit/>
            </a:bodyPr>
            <a:lstStyle/>
            <a:p>
              <a:pPr>
                <a:spcBef>
                  <a:spcPts val="0"/>
                </a:spcBef>
                <a:buNone/>
              </a:pPr>
              <a:endParaRPr/>
            </a:p>
          </p:txBody>
        </p:sp>
        <p:sp>
          <p:nvSpPr>
            <p:cNvPr id="1193" name="Shape 1193"/>
            <p:cNvSpPr/>
            <p:nvPr/>
          </p:nvSpPr>
          <p:spPr>
            <a:xfrm>
              <a:off x="343525" y="2153275"/>
              <a:ext cx="2535525" cy="25"/>
            </a:xfrm>
            <a:custGeom>
              <a:avLst/>
              <a:gdLst/>
              <a:ahLst/>
              <a:cxnLst/>
              <a:rect l="0" t="0" r="0" b="0"/>
              <a:pathLst>
                <a:path w="101421" h="1" fill="none" extrusionOk="0">
                  <a:moveTo>
                    <a:pt x="1" y="0"/>
                  </a:moveTo>
                  <a:lnTo>
                    <a:pt x="10142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94" name="Shape 1194"/>
            <p:cNvSpPr/>
            <p:nvPr/>
          </p:nvSpPr>
          <p:spPr>
            <a:xfrm>
              <a:off x="343525" y="1824800"/>
              <a:ext cx="2535525" cy="25"/>
            </a:xfrm>
            <a:custGeom>
              <a:avLst/>
              <a:gdLst/>
              <a:ahLst/>
              <a:cxnLst/>
              <a:rect l="0" t="0" r="0" b="0"/>
              <a:pathLst>
                <a:path w="101421" h="1" fill="none" extrusionOk="0">
                  <a:moveTo>
                    <a:pt x="1" y="1"/>
                  </a:moveTo>
                  <a:lnTo>
                    <a:pt x="101420" y="1"/>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95" name="Shape 1195"/>
            <p:cNvSpPr/>
            <p:nvPr/>
          </p:nvSpPr>
          <p:spPr>
            <a:xfrm>
              <a:off x="343525" y="1496350"/>
              <a:ext cx="2535525" cy="25"/>
            </a:xfrm>
            <a:custGeom>
              <a:avLst/>
              <a:gdLst/>
              <a:ahLst/>
              <a:cxnLst/>
              <a:rect l="0" t="0" r="0" b="0"/>
              <a:pathLst>
                <a:path w="101421" h="1" fill="none" extrusionOk="0">
                  <a:moveTo>
                    <a:pt x="1" y="0"/>
                  </a:moveTo>
                  <a:lnTo>
                    <a:pt x="10142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96" name="Shape 1196"/>
            <p:cNvSpPr/>
            <p:nvPr/>
          </p:nvSpPr>
          <p:spPr>
            <a:xfrm>
              <a:off x="343525" y="1175175"/>
              <a:ext cx="2535525" cy="25"/>
            </a:xfrm>
            <a:custGeom>
              <a:avLst/>
              <a:gdLst/>
              <a:ahLst/>
              <a:cxnLst/>
              <a:rect l="0" t="0" r="0" b="0"/>
              <a:pathLst>
                <a:path w="101421" h="1" fill="none" extrusionOk="0">
                  <a:moveTo>
                    <a:pt x="1" y="0"/>
                  </a:moveTo>
                  <a:lnTo>
                    <a:pt x="10142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97" name="Shape 1197"/>
            <p:cNvSpPr/>
            <p:nvPr/>
          </p:nvSpPr>
          <p:spPr>
            <a:xfrm>
              <a:off x="343525" y="846700"/>
              <a:ext cx="2535525" cy="25"/>
            </a:xfrm>
            <a:custGeom>
              <a:avLst/>
              <a:gdLst/>
              <a:ahLst/>
              <a:cxnLst/>
              <a:rect l="0" t="0" r="0" b="0"/>
              <a:pathLst>
                <a:path w="101421" h="1" fill="none" extrusionOk="0">
                  <a:moveTo>
                    <a:pt x="1" y="1"/>
                  </a:moveTo>
                  <a:lnTo>
                    <a:pt x="101420" y="1"/>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98" name="Shape 1198"/>
            <p:cNvSpPr/>
            <p:nvPr/>
          </p:nvSpPr>
          <p:spPr>
            <a:xfrm>
              <a:off x="343525" y="518225"/>
              <a:ext cx="2535525" cy="25"/>
            </a:xfrm>
            <a:custGeom>
              <a:avLst/>
              <a:gdLst/>
              <a:ahLst/>
              <a:cxnLst/>
              <a:rect l="0" t="0" r="0" b="0"/>
              <a:pathLst>
                <a:path w="101421" h="1" fill="none" extrusionOk="0">
                  <a:moveTo>
                    <a:pt x="1" y="1"/>
                  </a:moveTo>
                  <a:lnTo>
                    <a:pt x="101420" y="1"/>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99" name="Shape 1199"/>
            <p:cNvSpPr/>
            <p:nvPr/>
          </p:nvSpPr>
          <p:spPr>
            <a:xfrm>
              <a:off x="343525" y="189775"/>
              <a:ext cx="2535525" cy="25"/>
            </a:xfrm>
            <a:custGeom>
              <a:avLst/>
              <a:gdLst/>
              <a:ahLst/>
              <a:cxnLst/>
              <a:rect l="0" t="0" r="0" b="0"/>
              <a:pathLst>
                <a:path w="101421" h="1" fill="none" extrusionOk="0">
                  <a:moveTo>
                    <a:pt x="1" y="0"/>
                  </a:moveTo>
                  <a:lnTo>
                    <a:pt x="10142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00" name="Shape 1200"/>
            <p:cNvSpPr/>
            <p:nvPr/>
          </p:nvSpPr>
          <p:spPr>
            <a:xfrm>
              <a:off x="343525" y="189775"/>
              <a:ext cx="2535525" cy="25"/>
            </a:xfrm>
            <a:custGeom>
              <a:avLst/>
              <a:gdLst/>
              <a:ahLst/>
              <a:cxnLst/>
              <a:rect l="0" t="0" r="0" b="0"/>
              <a:pathLst>
                <a:path w="101421" h="1" fill="none" extrusionOk="0">
                  <a:moveTo>
                    <a:pt x="1" y="0"/>
                  </a:moveTo>
                  <a:lnTo>
                    <a:pt x="101420" y="0"/>
                  </a:lnTo>
                </a:path>
              </a:pathLst>
            </a:custGeom>
            <a:noFill/>
            <a:ln w="4850" cap="rnd">
              <a:solidFill>
                <a:srgbClr val="808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01" name="Shape 1201"/>
            <p:cNvSpPr/>
            <p:nvPr/>
          </p:nvSpPr>
          <p:spPr>
            <a:xfrm>
              <a:off x="2879025" y="189775"/>
              <a:ext cx="25" cy="2292000"/>
            </a:xfrm>
            <a:custGeom>
              <a:avLst/>
              <a:gdLst/>
              <a:ahLst/>
              <a:cxnLst/>
              <a:rect l="0" t="0" r="0" b="0"/>
              <a:pathLst>
                <a:path w="1" h="91680" fill="none" extrusionOk="0">
                  <a:moveTo>
                    <a:pt x="0" y="0"/>
                  </a:moveTo>
                  <a:lnTo>
                    <a:pt x="0" y="91679"/>
                  </a:lnTo>
                </a:path>
              </a:pathLst>
            </a:custGeom>
            <a:noFill/>
            <a:ln w="4850" cap="rnd">
              <a:solidFill>
                <a:srgbClr val="808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02" name="Shape 1202"/>
            <p:cNvSpPr/>
            <p:nvPr/>
          </p:nvSpPr>
          <p:spPr>
            <a:xfrm>
              <a:off x="343525" y="2481750"/>
              <a:ext cx="2535525" cy="25"/>
            </a:xfrm>
            <a:custGeom>
              <a:avLst/>
              <a:gdLst/>
              <a:ahLst/>
              <a:cxnLst/>
              <a:rect l="0" t="0" r="0" b="0"/>
              <a:pathLst>
                <a:path w="101421" h="1" fill="none" extrusionOk="0">
                  <a:moveTo>
                    <a:pt x="101420" y="0"/>
                  </a:moveTo>
                  <a:lnTo>
                    <a:pt x="1" y="0"/>
                  </a:lnTo>
                </a:path>
              </a:pathLst>
            </a:custGeom>
            <a:noFill/>
            <a:ln w="4850" cap="rnd">
              <a:solidFill>
                <a:srgbClr val="808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03" name="Shape 1203"/>
            <p:cNvSpPr/>
            <p:nvPr/>
          </p:nvSpPr>
          <p:spPr>
            <a:xfrm>
              <a:off x="343525" y="189775"/>
              <a:ext cx="25" cy="2292000"/>
            </a:xfrm>
            <a:custGeom>
              <a:avLst/>
              <a:gdLst/>
              <a:ahLst/>
              <a:cxnLst/>
              <a:rect l="0" t="0" r="0" b="0"/>
              <a:pathLst>
                <a:path w="1" h="91680" fill="none" extrusionOk="0">
                  <a:moveTo>
                    <a:pt x="1" y="91679"/>
                  </a:moveTo>
                  <a:lnTo>
                    <a:pt x="1" y="0"/>
                  </a:lnTo>
                </a:path>
              </a:pathLst>
            </a:custGeom>
            <a:noFill/>
            <a:ln w="4850" cap="rnd">
              <a:solidFill>
                <a:srgbClr val="808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04" name="Shape 1204"/>
            <p:cNvSpPr/>
            <p:nvPr/>
          </p:nvSpPr>
          <p:spPr>
            <a:xfrm>
              <a:off x="343525" y="189775"/>
              <a:ext cx="25" cy="2292000"/>
            </a:xfrm>
            <a:custGeom>
              <a:avLst/>
              <a:gdLst/>
              <a:ahLst/>
              <a:cxnLst/>
              <a:rect l="0" t="0" r="0" b="0"/>
              <a:pathLst>
                <a:path w="1" h="91680" fill="none" extrusionOk="0">
                  <a:moveTo>
                    <a:pt x="1" y="0"/>
                  </a:moveTo>
                  <a:lnTo>
                    <a:pt x="1" y="91679"/>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05" name="Shape 1205"/>
            <p:cNvSpPr/>
            <p:nvPr/>
          </p:nvSpPr>
          <p:spPr>
            <a:xfrm>
              <a:off x="324175" y="2481750"/>
              <a:ext cx="19375" cy="25"/>
            </a:xfrm>
            <a:custGeom>
              <a:avLst/>
              <a:gdLst/>
              <a:ahLst/>
              <a:cxnLst/>
              <a:rect l="0" t="0" r="0" b="0"/>
              <a:pathLst>
                <a:path w="775" h="1" fill="none" extrusionOk="0">
                  <a:moveTo>
                    <a:pt x="1" y="0"/>
                  </a:moveTo>
                  <a:lnTo>
                    <a:pt x="775"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06" name="Shape 1206"/>
            <p:cNvSpPr/>
            <p:nvPr/>
          </p:nvSpPr>
          <p:spPr>
            <a:xfrm>
              <a:off x="324175" y="2153275"/>
              <a:ext cx="19375" cy="25"/>
            </a:xfrm>
            <a:custGeom>
              <a:avLst/>
              <a:gdLst/>
              <a:ahLst/>
              <a:cxnLst/>
              <a:rect l="0" t="0" r="0" b="0"/>
              <a:pathLst>
                <a:path w="775" h="1" fill="none" extrusionOk="0">
                  <a:moveTo>
                    <a:pt x="1" y="0"/>
                  </a:moveTo>
                  <a:lnTo>
                    <a:pt x="775"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07" name="Shape 1207"/>
            <p:cNvSpPr/>
            <p:nvPr/>
          </p:nvSpPr>
          <p:spPr>
            <a:xfrm>
              <a:off x="324175" y="1824800"/>
              <a:ext cx="19375" cy="25"/>
            </a:xfrm>
            <a:custGeom>
              <a:avLst/>
              <a:gdLst/>
              <a:ahLst/>
              <a:cxnLst/>
              <a:rect l="0" t="0" r="0" b="0"/>
              <a:pathLst>
                <a:path w="775" h="1" fill="none" extrusionOk="0">
                  <a:moveTo>
                    <a:pt x="1" y="1"/>
                  </a:moveTo>
                  <a:lnTo>
                    <a:pt x="775" y="1"/>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08" name="Shape 1208"/>
            <p:cNvSpPr/>
            <p:nvPr/>
          </p:nvSpPr>
          <p:spPr>
            <a:xfrm>
              <a:off x="324175" y="1496350"/>
              <a:ext cx="19375" cy="25"/>
            </a:xfrm>
            <a:custGeom>
              <a:avLst/>
              <a:gdLst/>
              <a:ahLst/>
              <a:cxnLst/>
              <a:rect l="0" t="0" r="0" b="0"/>
              <a:pathLst>
                <a:path w="775" h="1" fill="none" extrusionOk="0">
                  <a:moveTo>
                    <a:pt x="1" y="0"/>
                  </a:moveTo>
                  <a:lnTo>
                    <a:pt x="775"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09" name="Shape 1209"/>
            <p:cNvSpPr/>
            <p:nvPr/>
          </p:nvSpPr>
          <p:spPr>
            <a:xfrm>
              <a:off x="324175" y="1175175"/>
              <a:ext cx="19375" cy="25"/>
            </a:xfrm>
            <a:custGeom>
              <a:avLst/>
              <a:gdLst/>
              <a:ahLst/>
              <a:cxnLst/>
              <a:rect l="0" t="0" r="0" b="0"/>
              <a:pathLst>
                <a:path w="775" h="1" fill="none" extrusionOk="0">
                  <a:moveTo>
                    <a:pt x="1" y="0"/>
                  </a:moveTo>
                  <a:lnTo>
                    <a:pt x="775"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10" name="Shape 1210"/>
            <p:cNvSpPr/>
            <p:nvPr/>
          </p:nvSpPr>
          <p:spPr>
            <a:xfrm>
              <a:off x="324175" y="846700"/>
              <a:ext cx="19375" cy="25"/>
            </a:xfrm>
            <a:custGeom>
              <a:avLst/>
              <a:gdLst/>
              <a:ahLst/>
              <a:cxnLst/>
              <a:rect l="0" t="0" r="0" b="0"/>
              <a:pathLst>
                <a:path w="775" h="1" fill="none" extrusionOk="0">
                  <a:moveTo>
                    <a:pt x="1" y="1"/>
                  </a:moveTo>
                  <a:lnTo>
                    <a:pt x="775" y="1"/>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11" name="Shape 1211"/>
            <p:cNvSpPr/>
            <p:nvPr/>
          </p:nvSpPr>
          <p:spPr>
            <a:xfrm>
              <a:off x="324175" y="518225"/>
              <a:ext cx="19375" cy="25"/>
            </a:xfrm>
            <a:custGeom>
              <a:avLst/>
              <a:gdLst/>
              <a:ahLst/>
              <a:cxnLst/>
              <a:rect l="0" t="0" r="0" b="0"/>
              <a:pathLst>
                <a:path w="775" h="1" fill="none" extrusionOk="0">
                  <a:moveTo>
                    <a:pt x="1" y="1"/>
                  </a:moveTo>
                  <a:lnTo>
                    <a:pt x="775" y="1"/>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12" name="Shape 1212"/>
            <p:cNvSpPr/>
            <p:nvPr/>
          </p:nvSpPr>
          <p:spPr>
            <a:xfrm>
              <a:off x="324175" y="189775"/>
              <a:ext cx="19375" cy="25"/>
            </a:xfrm>
            <a:custGeom>
              <a:avLst/>
              <a:gdLst/>
              <a:ahLst/>
              <a:cxnLst/>
              <a:rect l="0" t="0" r="0" b="0"/>
              <a:pathLst>
                <a:path w="775" h="1" fill="none" extrusionOk="0">
                  <a:moveTo>
                    <a:pt x="1" y="0"/>
                  </a:moveTo>
                  <a:lnTo>
                    <a:pt x="775"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13" name="Shape 1213"/>
            <p:cNvSpPr/>
            <p:nvPr/>
          </p:nvSpPr>
          <p:spPr>
            <a:xfrm>
              <a:off x="343525" y="2481750"/>
              <a:ext cx="2535525" cy="25"/>
            </a:xfrm>
            <a:custGeom>
              <a:avLst/>
              <a:gdLst/>
              <a:ahLst/>
              <a:cxnLst/>
              <a:rect l="0" t="0" r="0" b="0"/>
              <a:pathLst>
                <a:path w="101421" h="1" fill="none" extrusionOk="0">
                  <a:moveTo>
                    <a:pt x="1" y="0"/>
                  </a:moveTo>
                  <a:lnTo>
                    <a:pt x="10142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14" name="Shape 1214"/>
            <p:cNvSpPr/>
            <p:nvPr/>
          </p:nvSpPr>
          <p:spPr>
            <a:xfrm>
              <a:off x="343525" y="2481750"/>
              <a:ext cx="25" cy="29200"/>
            </a:xfrm>
            <a:custGeom>
              <a:avLst/>
              <a:gdLst/>
              <a:ahLst/>
              <a:cxnLst/>
              <a:rect l="0" t="0" r="0" b="0"/>
              <a:pathLst>
                <a:path w="1" h="1168" fill="none" extrusionOk="0">
                  <a:moveTo>
                    <a:pt x="1" y="1168"/>
                  </a:moveTo>
                  <a:lnTo>
                    <a:pt x="1"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15" name="Shape 1215"/>
            <p:cNvSpPr/>
            <p:nvPr/>
          </p:nvSpPr>
          <p:spPr>
            <a:xfrm>
              <a:off x="851600" y="2481750"/>
              <a:ext cx="25" cy="29200"/>
            </a:xfrm>
            <a:custGeom>
              <a:avLst/>
              <a:gdLst/>
              <a:ahLst/>
              <a:cxnLst/>
              <a:rect l="0" t="0" r="0" b="0"/>
              <a:pathLst>
                <a:path w="1" h="1168" fill="none" extrusionOk="0">
                  <a:moveTo>
                    <a:pt x="1" y="1168"/>
                  </a:moveTo>
                  <a:lnTo>
                    <a:pt x="1"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16" name="Shape 1216"/>
            <p:cNvSpPr/>
            <p:nvPr/>
          </p:nvSpPr>
          <p:spPr>
            <a:xfrm>
              <a:off x="1359675" y="2481750"/>
              <a:ext cx="25" cy="29200"/>
            </a:xfrm>
            <a:custGeom>
              <a:avLst/>
              <a:gdLst/>
              <a:ahLst/>
              <a:cxnLst/>
              <a:rect l="0" t="0" r="0" b="0"/>
              <a:pathLst>
                <a:path w="1" h="1168" fill="none" extrusionOk="0">
                  <a:moveTo>
                    <a:pt x="0" y="1168"/>
                  </a:moveTo>
                  <a:lnTo>
                    <a:pt x="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17" name="Shape 1217"/>
            <p:cNvSpPr/>
            <p:nvPr/>
          </p:nvSpPr>
          <p:spPr>
            <a:xfrm>
              <a:off x="1862900" y="2481750"/>
              <a:ext cx="25" cy="29200"/>
            </a:xfrm>
            <a:custGeom>
              <a:avLst/>
              <a:gdLst/>
              <a:ahLst/>
              <a:cxnLst/>
              <a:rect l="0" t="0" r="0" b="0"/>
              <a:pathLst>
                <a:path w="1" h="1168" fill="none" extrusionOk="0">
                  <a:moveTo>
                    <a:pt x="0" y="1168"/>
                  </a:moveTo>
                  <a:lnTo>
                    <a:pt x="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18" name="Shape 1218"/>
            <p:cNvSpPr/>
            <p:nvPr/>
          </p:nvSpPr>
          <p:spPr>
            <a:xfrm>
              <a:off x="2370950" y="2481750"/>
              <a:ext cx="25" cy="29200"/>
            </a:xfrm>
            <a:custGeom>
              <a:avLst/>
              <a:gdLst/>
              <a:ahLst/>
              <a:cxnLst/>
              <a:rect l="0" t="0" r="0" b="0"/>
              <a:pathLst>
                <a:path w="1" h="1168" fill="none" extrusionOk="0">
                  <a:moveTo>
                    <a:pt x="1" y="1168"/>
                  </a:moveTo>
                  <a:lnTo>
                    <a:pt x="1"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19" name="Shape 1219"/>
            <p:cNvSpPr/>
            <p:nvPr/>
          </p:nvSpPr>
          <p:spPr>
            <a:xfrm>
              <a:off x="2879025" y="2481750"/>
              <a:ext cx="25" cy="29200"/>
            </a:xfrm>
            <a:custGeom>
              <a:avLst/>
              <a:gdLst/>
              <a:ahLst/>
              <a:cxnLst/>
              <a:rect l="0" t="0" r="0" b="0"/>
              <a:pathLst>
                <a:path w="1" h="1168" fill="none" extrusionOk="0">
                  <a:moveTo>
                    <a:pt x="0" y="1168"/>
                  </a:moveTo>
                  <a:lnTo>
                    <a:pt x="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20" name="Shape 1220"/>
            <p:cNvSpPr/>
            <p:nvPr/>
          </p:nvSpPr>
          <p:spPr>
            <a:xfrm>
              <a:off x="430625" y="642325"/>
              <a:ext cx="29075" cy="43825"/>
            </a:xfrm>
            <a:custGeom>
              <a:avLst/>
              <a:gdLst/>
              <a:ahLst/>
              <a:cxnLst/>
              <a:rect l="0" t="0" r="0" b="0"/>
              <a:pathLst>
                <a:path w="1163" h="1753" extrusionOk="0">
                  <a:moveTo>
                    <a:pt x="581" y="0"/>
                  </a:moveTo>
                  <a:cubicBezTo>
                    <a:pt x="261" y="0"/>
                    <a:pt x="1" y="393"/>
                    <a:pt x="1" y="876"/>
                  </a:cubicBezTo>
                  <a:cubicBezTo>
                    <a:pt x="1" y="1360"/>
                    <a:pt x="261" y="1752"/>
                    <a:pt x="581" y="1752"/>
                  </a:cubicBezTo>
                  <a:cubicBezTo>
                    <a:pt x="902" y="1752"/>
                    <a:pt x="1162" y="1360"/>
                    <a:pt x="1162" y="876"/>
                  </a:cubicBezTo>
                  <a:cubicBezTo>
                    <a:pt x="1162" y="393"/>
                    <a:pt x="902" y="0"/>
                    <a:pt x="581"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21" name="Shape 1221"/>
            <p:cNvSpPr/>
            <p:nvPr/>
          </p:nvSpPr>
          <p:spPr>
            <a:xfrm>
              <a:off x="532250" y="1000000"/>
              <a:ext cx="29050" cy="43800"/>
            </a:xfrm>
            <a:custGeom>
              <a:avLst/>
              <a:gdLst/>
              <a:ahLst/>
              <a:cxnLst/>
              <a:rect l="0" t="0" r="0" b="0"/>
              <a:pathLst>
                <a:path w="1162" h="1752" extrusionOk="0">
                  <a:moveTo>
                    <a:pt x="581" y="0"/>
                  </a:moveTo>
                  <a:cubicBezTo>
                    <a:pt x="260" y="0"/>
                    <a:pt x="0" y="392"/>
                    <a:pt x="0" y="876"/>
                  </a:cubicBezTo>
                  <a:cubicBezTo>
                    <a:pt x="0" y="1360"/>
                    <a:pt x="260" y="1752"/>
                    <a:pt x="581" y="1752"/>
                  </a:cubicBezTo>
                  <a:cubicBezTo>
                    <a:pt x="902" y="1752"/>
                    <a:pt x="1162" y="1360"/>
                    <a:pt x="1162" y="876"/>
                  </a:cubicBezTo>
                  <a:cubicBezTo>
                    <a:pt x="1162" y="392"/>
                    <a:pt x="902" y="0"/>
                    <a:pt x="581"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22" name="Shape 1222"/>
            <p:cNvSpPr/>
            <p:nvPr/>
          </p:nvSpPr>
          <p:spPr>
            <a:xfrm>
              <a:off x="735475" y="978100"/>
              <a:ext cx="29050" cy="43800"/>
            </a:xfrm>
            <a:custGeom>
              <a:avLst/>
              <a:gdLst/>
              <a:ahLst/>
              <a:cxnLst/>
              <a:rect l="0" t="0" r="0" b="0"/>
              <a:pathLst>
                <a:path w="1162" h="1752" extrusionOk="0">
                  <a:moveTo>
                    <a:pt x="581" y="0"/>
                  </a:moveTo>
                  <a:cubicBezTo>
                    <a:pt x="260" y="0"/>
                    <a:pt x="0" y="392"/>
                    <a:pt x="0" y="876"/>
                  </a:cubicBezTo>
                  <a:cubicBezTo>
                    <a:pt x="0" y="1360"/>
                    <a:pt x="260" y="1752"/>
                    <a:pt x="581" y="1752"/>
                  </a:cubicBezTo>
                  <a:cubicBezTo>
                    <a:pt x="902" y="1752"/>
                    <a:pt x="1162" y="1360"/>
                    <a:pt x="1162" y="876"/>
                  </a:cubicBezTo>
                  <a:cubicBezTo>
                    <a:pt x="1162" y="392"/>
                    <a:pt x="902" y="0"/>
                    <a:pt x="581"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23" name="Shape 1223"/>
            <p:cNvSpPr/>
            <p:nvPr/>
          </p:nvSpPr>
          <p:spPr>
            <a:xfrm>
              <a:off x="837075" y="1043775"/>
              <a:ext cx="29075" cy="43825"/>
            </a:xfrm>
            <a:custGeom>
              <a:avLst/>
              <a:gdLst/>
              <a:ahLst/>
              <a:cxnLst/>
              <a:rect l="0" t="0" r="0" b="0"/>
              <a:pathLst>
                <a:path w="1163" h="1753" extrusionOk="0">
                  <a:moveTo>
                    <a:pt x="582" y="1"/>
                  </a:moveTo>
                  <a:cubicBezTo>
                    <a:pt x="261" y="1"/>
                    <a:pt x="1" y="393"/>
                    <a:pt x="1" y="877"/>
                  </a:cubicBezTo>
                  <a:cubicBezTo>
                    <a:pt x="1" y="1360"/>
                    <a:pt x="261" y="1753"/>
                    <a:pt x="582" y="1753"/>
                  </a:cubicBezTo>
                  <a:cubicBezTo>
                    <a:pt x="902" y="1753"/>
                    <a:pt x="1162" y="1360"/>
                    <a:pt x="1162" y="877"/>
                  </a:cubicBezTo>
                  <a:cubicBezTo>
                    <a:pt x="1162" y="393"/>
                    <a:pt x="902" y="1"/>
                    <a:pt x="582"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24" name="Shape 1224"/>
            <p:cNvSpPr/>
            <p:nvPr/>
          </p:nvSpPr>
          <p:spPr>
            <a:xfrm>
              <a:off x="938700" y="1094875"/>
              <a:ext cx="29050" cy="43825"/>
            </a:xfrm>
            <a:custGeom>
              <a:avLst/>
              <a:gdLst/>
              <a:ahLst/>
              <a:cxnLst/>
              <a:rect l="0" t="0" r="0" b="0"/>
              <a:pathLst>
                <a:path w="1162" h="1753" extrusionOk="0">
                  <a:moveTo>
                    <a:pt x="581" y="1"/>
                  </a:moveTo>
                  <a:cubicBezTo>
                    <a:pt x="260" y="1"/>
                    <a:pt x="0" y="393"/>
                    <a:pt x="0" y="877"/>
                  </a:cubicBezTo>
                  <a:cubicBezTo>
                    <a:pt x="0" y="1360"/>
                    <a:pt x="260" y="1752"/>
                    <a:pt x="581" y="1752"/>
                  </a:cubicBezTo>
                  <a:cubicBezTo>
                    <a:pt x="902" y="1752"/>
                    <a:pt x="1162" y="1360"/>
                    <a:pt x="1162" y="877"/>
                  </a:cubicBezTo>
                  <a:cubicBezTo>
                    <a:pt x="1162" y="393"/>
                    <a:pt x="902"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25" name="Shape 1225"/>
            <p:cNvSpPr/>
            <p:nvPr/>
          </p:nvSpPr>
          <p:spPr>
            <a:xfrm>
              <a:off x="1040300" y="671525"/>
              <a:ext cx="29075" cy="43825"/>
            </a:xfrm>
            <a:custGeom>
              <a:avLst/>
              <a:gdLst/>
              <a:ahLst/>
              <a:cxnLst/>
              <a:rect l="0" t="0" r="0" b="0"/>
              <a:pathLst>
                <a:path w="1163" h="1753" extrusionOk="0">
                  <a:moveTo>
                    <a:pt x="582" y="0"/>
                  </a:moveTo>
                  <a:cubicBezTo>
                    <a:pt x="261" y="0"/>
                    <a:pt x="1" y="392"/>
                    <a:pt x="1" y="876"/>
                  </a:cubicBezTo>
                  <a:cubicBezTo>
                    <a:pt x="1" y="1360"/>
                    <a:pt x="261" y="1752"/>
                    <a:pt x="582" y="1752"/>
                  </a:cubicBezTo>
                  <a:cubicBezTo>
                    <a:pt x="902" y="1752"/>
                    <a:pt x="1162" y="1360"/>
                    <a:pt x="1162" y="876"/>
                  </a:cubicBezTo>
                  <a:cubicBezTo>
                    <a:pt x="1162" y="392"/>
                    <a:pt x="902" y="0"/>
                    <a:pt x="582"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26" name="Shape 1226"/>
            <p:cNvSpPr/>
            <p:nvPr/>
          </p:nvSpPr>
          <p:spPr>
            <a:xfrm>
              <a:off x="1141925" y="729925"/>
              <a:ext cx="29050" cy="43800"/>
            </a:xfrm>
            <a:custGeom>
              <a:avLst/>
              <a:gdLst/>
              <a:ahLst/>
              <a:cxnLst/>
              <a:rect l="0" t="0" r="0" b="0"/>
              <a:pathLst>
                <a:path w="1162" h="1752" extrusionOk="0">
                  <a:moveTo>
                    <a:pt x="581" y="0"/>
                  </a:moveTo>
                  <a:cubicBezTo>
                    <a:pt x="260" y="0"/>
                    <a:pt x="0" y="392"/>
                    <a:pt x="0" y="876"/>
                  </a:cubicBezTo>
                  <a:cubicBezTo>
                    <a:pt x="0" y="1360"/>
                    <a:pt x="260" y="1752"/>
                    <a:pt x="581" y="1752"/>
                  </a:cubicBezTo>
                  <a:cubicBezTo>
                    <a:pt x="902" y="1752"/>
                    <a:pt x="1162" y="1360"/>
                    <a:pt x="1162" y="876"/>
                  </a:cubicBezTo>
                  <a:cubicBezTo>
                    <a:pt x="1162" y="392"/>
                    <a:pt x="902" y="0"/>
                    <a:pt x="581"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27" name="Shape 1227"/>
            <p:cNvSpPr/>
            <p:nvPr/>
          </p:nvSpPr>
          <p:spPr>
            <a:xfrm>
              <a:off x="1243525" y="562025"/>
              <a:ext cx="29075" cy="43825"/>
            </a:xfrm>
            <a:custGeom>
              <a:avLst/>
              <a:gdLst/>
              <a:ahLst/>
              <a:cxnLst/>
              <a:rect l="0" t="0" r="0" b="0"/>
              <a:pathLst>
                <a:path w="1163" h="1753" extrusionOk="0">
                  <a:moveTo>
                    <a:pt x="582" y="1"/>
                  </a:moveTo>
                  <a:cubicBezTo>
                    <a:pt x="261" y="1"/>
                    <a:pt x="1" y="393"/>
                    <a:pt x="1" y="877"/>
                  </a:cubicBezTo>
                  <a:cubicBezTo>
                    <a:pt x="1" y="1360"/>
                    <a:pt x="261" y="1753"/>
                    <a:pt x="582" y="1753"/>
                  </a:cubicBezTo>
                  <a:cubicBezTo>
                    <a:pt x="902" y="1753"/>
                    <a:pt x="1162" y="1360"/>
                    <a:pt x="1162" y="877"/>
                  </a:cubicBezTo>
                  <a:cubicBezTo>
                    <a:pt x="1162" y="393"/>
                    <a:pt x="902" y="1"/>
                    <a:pt x="582"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28" name="Shape 1228"/>
            <p:cNvSpPr/>
            <p:nvPr/>
          </p:nvSpPr>
          <p:spPr>
            <a:xfrm>
              <a:off x="1345150" y="1459850"/>
              <a:ext cx="29050" cy="43800"/>
            </a:xfrm>
            <a:custGeom>
              <a:avLst/>
              <a:gdLst/>
              <a:ahLst/>
              <a:cxnLst/>
              <a:rect l="0" t="0" r="0" b="0"/>
              <a:pathLst>
                <a:path w="1162" h="1752" extrusionOk="0">
                  <a:moveTo>
                    <a:pt x="581" y="0"/>
                  </a:moveTo>
                  <a:cubicBezTo>
                    <a:pt x="260" y="0"/>
                    <a:pt x="0" y="392"/>
                    <a:pt x="0" y="876"/>
                  </a:cubicBezTo>
                  <a:cubicBezTo>
                    <a:pt x="0" y="1360"/>
                    <a:pt x="260" y="1752"/>
                    <a:pt x="581" y="1752"/>
                  </a:cubicBezTo>
                  <a:cubicBezTo>
                    <a:pt x="902" y="1752"/>
                    <a:pt x="1162" y="1360"/>
                    <a:pt x="1162" y="876"/>
                  </a:cubicBezTo>
                  <a:cubicBezTo>
                    <a:pt x="1162" y="392"/>
                    <a:pt x="902" y="0"/>
                    <a:pt x="581"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29" name="Shape 1229"/>
            <p:cNvSpPr/>
            <p:nvPr/>
          </p:nvSpPr>
          <p:spPr>
            <a:xfrm>
              <a:off x="1446750" y="1043775"/>
              <a:ext cx="29075" cy="43825"/>
            </a:xfrm>
            <a:custGeom>
              <a:avLst/>
              <a:gdLst/>
              <a:ahLst/>
              <a:cxnLst/>
              <a:rect l="0" t="0" r="0" b="0"/>
              <a:pathLst>
                <a:path w="1163" h="1753" extrusionOk="0">
                  <a:moveTo>
                    <a:pt x="582" y="1"/>
                  </a:moveTo>
                  <a:cubicBezTo>
                    <a:pt x="261" y="1"/>
                    <a:pt x="1" y="393"/>
                    <a:pt x="1" y="877"/>
                  </a:cubicBezTo>
                  <a:cubicBezTo>
                    <a:pt x="1" y="1360"/>
                    <a:pt x="261" y="1753"/>
                    <a:pt x="582" y="1753"/>
                  </a:cubicBezTo>
                  <a:cubicBezTo>
                    <a:pt x="902" y="1753"/>
                    <a:pt x="1162" y="1360"/>
                    <a:pt x="1162" y="877"/>
                  </a:cubicBezTo>
                  <a:cubicBezTo>
                    <a:pt x="1162" y="393"/>
                    <a:pt x="902" y="1"/>
                    <a:pt x="582"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30" name="Shape 1230"/>
            <p:cNvSpPr/>
            <p:nvPr/>
          </p:nvSpPr>
          <p:spPr>
            <a:xfrm>
              <a:off x="1645150" y="1605825"/>
              <a:ext cx="29050" cy="43825"/>
            </a:xfrm>
            <a:custGeom>
              <a:avLst/>
              <a:gdLst/>
              <a:ahLst/>
              <a:cxnLst/>
              <a:rect l="0" t="0" r="0" b="0"/>
              <a:pathLst>
                <a:path w="1162" h="1753" extrusionOk="0">
                  <a:moveTo>
                    <a:pt x="581" y="1"/>
                  </a:moveTo>
                  <a:cubicBezTo>
                    <a:pt x="260" y="1"/>
                    <a:pt x="0" y="393"/>
                    <a:pt x="0" y="876"/>
                  </a:cubicBezTo>
                  <a:cubicBezTo>
                    <a:pt x="0" y="1360"/>
                    <a:pt x="260" y="1752"/>
                    <a:pt x="581" y="1752"/>
                  </a:cubicBezTo>
                  <a:cubicBezTo>
                    <a:pt x="902" y="1752"/>
                    <a:pt x="1162" y="1360"/>
                    <a:pt x="1162" y="876"/>
                  </a:cubicBezTo>
                  <a:cubicBezTo>
                    <a:pt x="1162" y="393"/>
                    <a:pt x="902"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31" name="Shape 1231"/>
            <p:cNvSpPr/>
            <p:nvPr/>
          </p:nvSpPr>
          <p:spPr>
            <a:xfrm>
              <a:off x="1848375" y="1160575"/>
              <a:ext cx="29050" cy="43825"/>
            </a:xfrm>
            <a:custGeom>
              <a:avLst/>
              <a:gdLst/>
              <a:ahLst/>
              <a:cxnLst/>
              <a:rect l="0" t="0" r="0" b="0"/>
              <a:pathLst>
                <a:path w="1162" h="1753" extrusionOk="0">
                  <a:moveTo>
                    <a:pt x="581" y="0"/>
                  </a:moveTo>
                  <a:cubicBezTo>
                    <a:pt x="260" y="0"/>
                    <a:pt x="0" y="393"/>
                    <a:pt x="0" y="876"/>
                  </a:cubicBezTo>
                  <a:cubicBezTo>
                    <a:pt x="0" y="1360"/>
                    <a:pt x="260" y="1752"/>
                    <a:pt x="581" y="1752"/>
                  </a:cubicBezTo>
                  <a:cubicBezTo>
                    <a:pt x="902" y="1752"/>
                    <a:pt x="1162" y="1360"/>
                    <a:pt x="1162" y="876"/>
                  </a:cubicBezTo>
                  <a:cubicBezTo>
                    <a:pt x="1162" y="393"/>
                    <a:pt x="902" y="0"/>
                    <a:pt x="581"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32" name="Shape 1232"/>
            <p:cNvSpPr/>
            <p:nvPr/>
          </p:nvSpPr>
          <p:spPr>
            <a:xfrm>
              <a:off x="1950000" y="1043775"/>
              <a:ext cx="29050" cy="43825"/>
            </a:xfrm>
            <a:custGeom>
              <a:avLst/>
              <a:gdLst/>
              <a:ahLst/>
              <a:cxnLst/>
              <a:rect l="0" t="0" r="0" b="0"/>
              <a:pathLst>
                <a:path w="1162" h="1753" extrusionOk="0">
                  <a:moveTo>
                    <a:pt x="581" y="1"/>
                  </a:moveTo>
                  <a:cubicBezTo>
                    <a:pt x="260" y="1"/>
                    <a:pt x="0" y="393"/>
                    <a:pt x="0" y="877"/>
                  </a:cubicBezTo>
                  <a:cubicBezTo>
                    <a:pt x="0" y="1360"/>
                    <a:pt x="260" y="1753"/>
                    <a:pt x="581" y="1753"/>
                  </a:cubicBezTo>
                  <a:cubicBezTo>
                    <a:pt x="901" y="1753"/>
                    <a:pt x="1161" y="1360"/>
                    <a:pt x="1161" y="877"/>
                  </a:cubicBezTo>
                  <a:cubicBezTo>
                    <a:pt x="1161" y="393"/>
                    <a:pt x="901"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33" name="Shape 1233"/>
            <p:cNvSpPr/>
            <p:nvPr/>
          </p:nvSpPr>
          <p:spPr>
            <a:xfrm>
              <a:off x="2051600" y="620425"/>
              <a:ext cx="29050" cy="43825"/>
            </a:xfrm>
            <a:custGeom>
              <a:avLst/>
              <a:gdLst/>
              <a:ahLst/>
              <a:cxnLst/>
              <a:rect l="0" t="0" r="0" b="0"/>
              <a:pathLst>
                <a:path w="1162" h="1753" extrusionOk="0">
                  <a:moveTo>
                    <a:pt x="581" y="1"/>
                  </a:moveTo>
                  <a:cubicBezTo>
                    <a:pt x="260" y="1"/>
                    <a:pt x="1" y="393"/>
                    <a:pt x="1" y="876"/>
                  </a:cubicBezTo>
                  <a:cubicBezTo>
                    <a:pt x="1" y="1360"/>
                    <a:pt x="260" y="1752"/>
                    <a:pt x="581" y="1752"/>
                  </a:cubicBezTo>
                  <a:cubicBezTo>
                    <a:pt x="902" y="1752"/>
                    <a:pt x="1162" y="1360"/>
                    <a:pt x="1162" y="876"/>
                  </a:cubicBezTo>
                  <a:cubicBezTo>
                    <a:pt x="1162" y="393"/>
                    <a:pt x="902"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34" name="Shape 1234"/>
            <p:cNvSpPr/>
            <p:nvPr/>
          </p:nvSpPr>
          <p:spPr>
            <a:xfrm>
              <a:off x="2153225" y="1963500"/>
              <a:ext cx="29050" cy="43800"/>
            </a:xfrm>
            <a:custGeom>
              <a:avLst/>
              <a:gdLst/>
              <a:ahLst/>
              <a:cxnLst/>
              <a:rect l="0" t="0" r="0" b="0"/>
              <a:pathLst>
                <a:path w="1162" h="1752" extrusionOk="0">
                  <a:moveTo>
                    <a:pt x="581" y="0"/>
                  </a:moveTo>
                  <a:cubicBezTo>
                    <a:pt x="260" y="0"/>
                    <a:pt x="0" y="392"/>
                    <a:pt x="0" y="876"/>
                  </a:cubicBezTo>
                  <a:cubicBezTo>
                    <a:pt x="0" y="1360"/>
                    <a:pt x="260" y="1752"/>
                    <a:pt x="581" y="1752"/>
                  </a:cubicBezTo>
                  <a:cubicBezTo>
                    <a:pt x="901" y="1752"/>
                    <a:pt x="1161" y="1360"/>
                    <a:pt x="1161" y="876"/>
                  </a:cubicBezTo>
                  <a:cubicBezTo>
                    <a:pt x="1161" y="392"/>
                    <a:pt x="901" y="0"/>
                    <a:pt x="581"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35" name="Shape 1235"/>
            <p:cNvSpPr/>
            <p:nvPr/>
          </p:nvSpPr>
          <p:spPr>
            <a:xfrm>
              <a:off x="2254825" y="1525525"/>
              <a:ext cx="29050" cy="43825"/>
            </a:xfrm>
            <a:custGeom>
              <a:avLst/>
              <a:gdLst/>
              <a:ahLst/>
              <a:cxnLst/>
              <a:rect l="0" t="0" r="0" b="0"/>
              <a:pathLst>
                <a:path w="1162" h="1753" extrusionOk="0">
                  <a:moveTo>
                    <a:pt x="581" y="1"/>
                  </a:moveTo>
                  <a:cubicBezTo>
                    <a:pt x="261" y="1"/>
                    <a:pt x="1" y="393"/>
                    <a:pt x="1" y="877"/>
                  </a:cubicBezTo>
                  <a:cubicBezTo>
                    <a:pt x="1" y="1361"/>
                    <a:pt x="261" y="1753"/>
                    <a:pt x="581" y="1753"/>
                  </a:cubicBezTo>
                  <a:cubicBezTo>
                    <a:pt x="902" y="1753"/>
                    <a:pt x="1162" y="1361"/>
                    <a:pt x="1162" y="877"/>
                  </a:cubicBezTo>
                  <a:cubicBezTo>
                    <a:pt x="1162" y="393"/>
                    <a:pt x="902"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36" name="Shape 1236"/>
            <p:cNvSpPr/>
            <p:nvPr/>
          </p:nvSpPr>
          <p:spPr>
            <a:xfrm>
              <a:off x="2356450" y="1496350"/>
              <a:ext cx="29050" cy="43800"/>
            </a:xfrm>
            <a:custGeom>
              <a:avLst/>
              <a:gdLst/>
              <a:ahLst/>
              <a:cxnLst/>
              <a:rect l="0" t="0" r="0" b="0"/>
              <a:pathLst>
                <a:path w="1162" h="1752" extrusionOk="0">
                  <a:moveTo>
                    <a:pt x="581" y="0"/>
                  </a:moveTo>
                  <a:cubicBezTo>
                    <a:pt x="260" y="0"/>
                    <a:pt x="0" y="392"/>
                    <a:pt x="0" y="876"/>
                  </a:cubicBezTo>
                  <a:cubicBezTo>
                    <a:pt x="0" y="1360"/>
                    <a:pt x="260" y="1752"/>
                    <a:pt x="581" y="1752"/>
                  </a:cubicBezTo>
                  <a:cubicBezTo>
                    <a:pt x="901" y="1752"/>
                    <a:pt x="1161" y="1360"/>
                    <a:pt x="1161" y="876"/>
                  </a:cubicBezTo>
                  <a:cubicBezTo>
                    <a:pt x="1161" y="392"/>
                    <a:pt x="901" y="0"/>
                    <a:pt x="581"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37" name="Shape 1237"/>
            <p:cNvSpPr/>
            <p:nvPr/>
          </p:nvSpPr>
          <p:spPr>
            <a:xfrm>
              <a:off x="445150" y="605825"/>
              <a:ext cx="1925825" cy="700750"/>
            </a:xfrm>
            <a:custGeom>
              <a:avLst/>
              <a:gdLst/>
              <a:ahLst/>
              <a:cxnLst/>
              <a:rect l="0" t="0" r="0" b="0"/>
              <a:pathLst>
                <a:path w="77033" h="28030" fill="none" extrusionOk="0">
                  <a:moveTo>
                    <a:pt x="0" y="1"/>
                  </a:moveTo>
                  <a:lnTo>
                    <a:pt x="77033" y="28030"/>
                  </a:lnTo>
                </a:path>
              </a:pathLst>
            </a:custGeom>
            <a:noFill/>
            <a:ln w="967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38" name="Shape 1238"/>
            <p:cNvSpPr/>
            <p:nvPr/>
          </p:nvSpPr>
          <p:spPr>
            <a:xfrm>
              <a:off x="265425" y="2447800"/>
              <a:ext cx="31725" cy="71800"/>
            </a:xfrm>
            <a:custGeom>
              <a:avLst/>
              <a:gdLst/>
              <a:ahLst/>
              <a:cxnLst/>
              <a:rect l="0" t="0" r="0" b="0"/>
              <a:pathLst>
                <a:path w="1269" h="2872" extrusionOk="0">
                  <a:moveTo>
                    <a:pt x="635" y="297"/>
                  </a:moveTo>
                  <a:cubicBezTo>
                    <a:pt x="763" y="297"/>
                    <a:pt x="860" y="392"/>
                    <a:pt x="924" y="582"/>
                  </a:cubicBezTo>
                  <a:cubicBezTo>
                    <a:pt x="988" y="771"/>
                    <a:pt x="1020" y="1056"/>
                    <a:pt x="1020" y="1437"/>
                  </a:cubicBezTo>
                  <a:cubicBezTo>
                    <a:pt x="1020" y="1816"/>
                    <a:pt x="988" y="2101"/>
                    <a:pt x="924" y="2291"/>
                  </a:cubicBezTo>
                  <a:cubicBezTo>
                    <a:pt x="860" y="2480"/>
                    <a:pt x="763" y="2575"/>
                    <a:pt x="635" y="2575"/>
                  </a:cubicBezTo>
                  <a:cubicBezTo>
                    <a:pt x="507" y="2575"/>
                    <a:pt x="411" y="2480"/>
                    <a:pt x="346" y="2291"/>
                  </a:cubicBezTo>
                  <a:cubicBezTo>
                    <a:pt x="282" y="2101"/>
                    <a:pt x="250" y="1816"/>
                    <a:pt x="250" y="1437"/>
                  </a:cubicBezTo>
                  <a:cubicBezTo>
                    <a:pt x="250" y="1056"/>
                    <a:pt x="282" y="771"/>
                    <a:pt x="346" y="582"/>
                  </a:cubicBezTo>
                  <a:cubicBezTo>
                    <a:pt x="411" y="392"/>
                    <a:pt x="507" y="297"/>
                    <a:pt x="635" y="297"/>
                  </a:cubicBezTo>
                  <a:close/>
                  <a:moveTo>
                    <a:pt x="635" y="1"/>
                  </a:moveTo>
                  <a:cubicBezTo>
                    <a:pt x="429" y="1"/>
                    <a:pt x="272" y="123"/>
                    <a:pt x="163" y="369"/>
                  </a:cubicBezTo>
                  <a:cubicBezTo>
                    <a:pt x="55" y="614"/>
                    <a:pt x="0" y="970"/>
                    <a:pt x="0" y="1437"/>
                  </a:cubicBezTo>
                  <a:cubicBezTo>
                    <a:pt x="0" y="1903"/>
                    <a:pt x="55" y="2258"/>
                    <a:pt x="163" y="2504"/>
                  </a:cubicBezTo>
                  <a:cubicBezTo>
                    <a:pt x="272" y="2749"/>
                    <a:pt x="429" y="2872"/>
                    <a:pt x="635" y="2872"/>
                  </a:cubicBezTo>
                  <a:cubicBezTo>
                    <a:pt x="840" y="2872"/>
                    <a:pt x="997" y="2749"/>
                    <a:pt x="1106" y="2504"/>
                  </a:cubicBezTo>
                  <a:cubicBezTo>
                    <a:pt x="1214" y="2258"/>
                    <a:pt x="1269" y="1903"/>
                    <a:pt x="1269" y="1437"/>
                  </a:cubicBezTo>
                  <a:cubicBezTo>
                    <a:pt x="1269" y="970"/>
                    <a:pt x="1214" y="614"/>
                    <a:pt x="1106" y="369"/>
                  </a:cubicBezTo>
                  <a:cubicBezTo>
                    <a:pt x="997" y="123"/>
                    <a:pt x="840" y="1"/>
                    <a:pt x="635" y="1"/>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239" name="Shape 1239"/>
            <p:cNvSpPr/>
            <p:nvPr/>
          </p:nvSpPr>
          <p:spPr>
            <a:xfrm>
              <a:off x="232025" y="2119325"/>
              <a:ext cx="71275" cy="71800"/>
            </a:xfrm>
            <a:custGeom>
              <a:avLst/>
              <a:gdLst/>
              <a:ahLst/>
              <a:cxnLst/>
              <a:rect l="0" t="0" r="0" b="0"/>
              <a:pathLst>
                <a:path w="2851" h="2872" extrusionOk="0">
                  <a:moveTo>
                    <a:pt x="2217" y="297"/>
                  </a:moveTo>
                  <a:cubicBezTo>
                    <a:pt x="2345" y="297"/>
                    <a:pt x="2442" y="392"/>
                    <a:pt x="2506" y="582"/>
                  </a:cubicBezTo>
                  <a:cubicBezTo>
                    <a:pt x="2570" y="772"/>
                    <a:pt x="2602" y="1057"/>
                    <a:pt x="2602" y="1437"/>
                  </a:cubicBezTo>
                  <a:cubicBezTo>
                    <a:pt x="2602" y="1817"/>
                    <a:pt x="2570" y="2101"/>
                    <a:pt x="2506" y="2291"/>
                  </a:cubicBezTo>
                  <a:cubicBezTo>
                    <a:pt x="2442" y="2481"/>
                    <a:pt x="2345" y="2575"/>
                    <a:pt x="2217" y="2575"/>
                  </a:cubicBezTo>
                  <a:cubicBezTo>
                    <a:pt x="2089" y="2575"/>
                    <a:pt x="1993" y="2481"/>
                    <a:pt x="1929" y="2291"/>
                  </a:cubicBezTo>
                  <a:cubicBezTo>
                    <a:pt x="1864" y="2101"/>
                    <a:pt x="1832" y="1817"/>
                    <a:pt x="1832" y="1437"/>
                  </a:cubicBezTo>
                  <a:cubicBezTo>
                    <a:pt x="1832" y="1057"/>
                    <a:pt x="1864" y="772"/>
                    <a:pt x="1929" y="582"/>
                  </a:cubicBezTo>
                  <a:cubicBezTo>
                    <a:pt x="1993" y="392"/>
                    <a:pt x="2089" y="297"/>
                    <a:pt x="2217" y="297"/>
                  </a:cubicBezTo>
                  <a:close/>
                  <a:moveTo>
                    <a:pt x="531" y="1"/>
                  </a:moveTo>
                  <a:cubicBezTo>
                    <a:pt x="459" y="1"/>
                    <a:pt x="379" y="16"/>
                    <a:pt x="293" y="47"/>
                  </a:cubicBezTo>
                  <a:cubicBezTo>
                    <a:pt x="206" y="78"/>
                    <a:pt x="112" y="124"/>
                    <a:pt x="12" y="184"/>
                  </a:cubicBezTo>
                  <a:lnTo>
                    <a:pt x="12" y="563"/>
                  </a:lnTo>
                  <a:cubicBezTo>
                    <a:pt x="111" y="480"/>
                    <a:pt x="203" y="418"/>
                    <a:pt x="289" y="377"/>
                  </a:cubicBezTo>
                  <a:cubicBezTo>
                    <a:pt x="376" y="336"/>
                    <a:pt x="458" y="316"/>
                    <a:pt x="536" y="316"/>
                  </a:cubicBezTo>
                  <a:cubicBezTo>
                    <a:pt x="646" y="316"/>
                    <a:pt x="735" y="362"/>
                    <a:pt x="803" y="455"/>
                  </a:cubicBezTo>
                  <a:cubicBezTo>
                    <a:pt x="871" y="548"/>
                    <a:pt x="906" y="668"/>
                    <a:pt x="906" y="815"/>
                  </a:cubicBezTo>
                  <a:cubicBezTo>
                    <a:pt x="906" y="905"/>
                    <a:pt x="890" y="997"/>
                    <a:pt x="858" y="1090"/>
                  </a:cubicBezTo>
                  <a:cubicBezTo>
                    <a:pt x="827" y="1183"/>
                    <a:pt x="771" y="1297"/>
                    <a:pt x="692" y="1432"/>
                  </a:cubicBezTo>
                  <a:cubicBezTo>
                    <a:pt x="650" y="1503"/>
                    <a:pt x="548" y="1663"/>
                    <a:pt x="385" y="1911"/>
                  </a:cubicBezTo>
                  <a:cubicBezTo>
                    <a:pt x="223" y="2159"/>
                    <a:pt x="94" y="2356"/>
                    <a:pt x="0" y="2503"/>
                  </a:cubicBezTo>
                  <a:lnTo>
                    <a:pt x="0" y="2818"/>
                  </a:lnTo>
                  <a:lnTo>
                    <a:pt x="1165" y="2818"/>
                  </a:lnTo>
                  <a:lnTo>
                    <a:pt x="1165" y="2503"/>
                  </a:lnTo>
                  <a:lnTo>
                    <a:pt x="299" y="2503"/>
                  </a:lnTo>
                  <a:cubicBezTo>
                    <a:pt x="499" y="2195"/>
                    <a:pt x="653" y="1956"/>
                    <a:pt x="763" y="1785"/>
                  </a:cubicBezTo>
                  <a:cubicBezTo>
                    <a:pt x="873" y="1614"/>
                    <a:pt x="938" y="1510"/>
                    <a:pt x="958" y="1474"/>
                  </a:cubicBezTo>
                  <a:cubicBezTo>
                    <a:pt x="1033" y="1336"/>
                    <a:pt x="1084" y="1216"/>
                    <a:pt x="1113" y="1114"/>
                  </a:cubicBezTo>
                  <a:cubicBezTo>
                    <a:pt x="1141" y="1012"/>
                    <a:pt x="1155" y="904"/>
                    <a:pt x="1155" y="791"/>
                  </a:cubicBezTo>
                  <a:cubicBezTo>
                    <a:pt x="1155" y="551"/>
                    <a:pt x="1099" y="359"/>
                    <a:pt x="985" y="216"/>
                  </a:cubicBezTo>
                  <a:cubicBezTo>
                    <a:pt x="872" y="73"/>
                    <a:pt x="721" y="1"/>
                    <a:pt x="531" y="1"/>
                  </a:cubicBezTo>
                  <a:close/>
                  <a:moveTo>
                    <a:pt x="2217" y="1"/>
                  </a:moveTo>
                  <a:cubicBezTo>
                    <a:pt x="2011" y="1"/>
                    <a:pt x="1854" y="124"/>
                    <a:pt x="1745" y="369"/>
                  </a:cubicBezTo>
                  <a:cubicBezTo>
                    <a:pt x="1637" y="614"/>
                    <a:pt x="1583" y="970"/>
                    <a:pt x="1583" y="1437"/>
                  </a:cubicBezTo>
                  <a:cubicBezTo>
                    <a:pt x="1583" y="1903"/>
                    <a:pt x="1637" y="2259"/>
                    <a:pt x="1745" y="2504"/>
                  </a:cubicBezTo>
                  <a:cubicBezTo>
                    <a:pt x="1854" y="2749"/>
                    <a:pt x="2011" y="2872"/>
                    <a:pt x="2217" y="2872"/>
                  </a:cubicBezTo>
                  <a:cubicBezTo>
                    <a:pt x="2422" y="2872"/>
                    <a:pt x="2579" y="2749"/>
                    <a:pt x="2688" y="2504"/>
                  </a:cubicBezTo>
                  <a:cubicBezTo>
                    <a:pt x="2796" y="2259"/>
                    <a:pt x="2851" y="1903"/>
                    <a:pt x="2851" y="1437"/>
                  </a:cubicBezTo>
                  <a:cubicBezTo>
                    <a:pt x="2851" y="970"/>
                    <a:pt x="2796" y="614"/>
                    <a:pt x="2688" y="369"/>
                  </a:cubicBezTo>
                  <a:cubicBezTo>
                    <a:pt x="2579" y="124"/>
                    <a:pt x="2422" y="1"/>
                    <a:pt x="2217" y="1"/>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240" name="Shape 1240"/>
            <p:cNvSpPr/>
            <p:nvPr/>
          </p:nvSpPr>
          <p:spPr>
            <a:xfrm>
              <a:off x="230475" y="1790875"/>
              <a:ext cx="72825" cy="71800"/>
            </a:xfrm>
            <a:custGeom>
              <a:avLst/>
              <a:gdLst/>
              <a:ahLst/>
              <a:cxnLst/>
              <a:rect l="0" t="0" r="0" b="0"/>
              <a:pathLst>
                <a:path w="2913" h="2872" extrusionOk="0">
                  <a:moveTo>
                    <a:pt x="829" y="377"/>
                  </a:moveTo>
                  <a:lnTo>
                    <a:pt x="829" y="1854"/>
                  </a:lnTo>
                  <a:lnTo>
                    <a:pt x="202" y="1854"/>
                  </a:lnTo>
                  <a:lnTo>
                    <a:pt x="829" y="377"/>
                  </a:lnTo>
                  <a:close/>
                  <a:moveTo>
                    <a:pt x="2279" y="297"/>
                  </a:moveTo>
                  <a:cubicBezTo>
                    <a:pt x="2407" y="297"/>
                    <a:pt x="2504" y="392"/>
                    <a:pt x="2568" y="581"/>
                  </a:cubicBezTo>
                  <a:cubicBezTo>
                    <a:pt x="2632" y="771"/>
                    <a:pt x="2664" y="1056"/>
                    <a:pt x="2664" y="1437"/>
                  </a:cubicBezTo>
                  <a:cubicBezTo>
                    <a:pt x="2664" y="1816"/>
                    <a:pt x="2632" y="2101"/>
                    <a:pt x="2568" y="2290"/>
                  </a:cubicBezTo>
                  <a:cubicBezTo>
                    <a:pt x="2504" y="2480"/>
                    <a:pt x="2407" y="2575"/>
                    <a:pt x="2279" y="2575"/>
                  </a:cubicBezTo>
                  <a:cubicBezTo>
                    <a:pt x="2151" y="2575"/>
                    <a:pt x="2055" y="2480"/>
                    <a:pt x="1991" y="2290"/>
                  </a:cubicBezTo>
                  <a:cubicBezTo>
                    <a:pt x="1926" y="2101"/>
                    <a:pt x="1894" y="1816"/>
                    <a:pt x="1894" y="1437"/>
                  </a:cubicBezTo>
                  <a:cubicBezTo>
                    <a:pt x="1894" y="1056"/>
                    <a:pt x="1926" y="771"/>
                    <a:pt x="1991" y="581"/>
                  </a:cubicBezTo>
                  <a:cubicBezTo>
                    <a:pt x="2055" y="392"/>
                    <a:pt x="2151" y="297"/>
                    <a:pt x="2279" y="297"/>
                  </a:cubicBezTo>
                  <a:close/>
                  <a:moveTo>
                    <a:pt x="764" y="50"/>
                  </a:moveTo>
                  <a:lnTo>
                    <a:pt x="1" y="1804"/>
                  </a:lnTo>
                  <a:lnTo>
                    <a:pt x="1" y="2165"/>
                  </a:lnTo>
                  <a:lnTo>
                    <a:pt x="829" y="2165"/>
                  </a:lnTo>
                  <a:lnTo>
                    <a:pt x="829" y="2818"/>
                  </a:lnTo>
                  <a:lnTo>
                    <a:pt x="1076" y="2818"/>
                  </a:lnTo>
                  <a:lnTo>
                    <a:pt x="1076" y="2165"/>
                  </a:lnTo>
                  <a:lnTo>
                    <a:pt x="1337" y="2165"/>
                  </a:lnTo>
                  <a:lnTo>
                    <a:pt x="1337" y="1854"/>
                  </a:lnTo>
                  <a:lnTo>
                    <a:pt x="1076" y="1854"/>
                  </a:lnTo>
                  <a:lnTo>
                    <a:pt x="1076" y="50"/>
                  </a:lnTo>
                  <a:close/>
                  <a:moveTo>
                    <a:pt x="2279" y="0"/>
                  </a:moveTo>
                  <a:cubicBezTo>
                    <a:pt x="2073" y="0"/>
                    <a:pt x="1916" y="123"/>
                    <a:pt x="1807" y="368"/>
                  </a:cubicBezTo>
                  <a:cubicBezTo>
                    <a:pt x="1699" y="613"/>
                    <a:pt x="1645" y="970"/>
                    <a:pt x="1645" y="1437"/>
                  </a:cubicBezTo>
                  <a:cubicBezTo>
                    <a:pt x="1645" y="1903"/>
                    <a:pt x="1699" y="2258"/>
                    <a:pt x="1807" y="2503"/>
                  </a:cubicBezTo>
                  <a:cubicBezTo>
                    <a:pt x="1916" y="2749"/>
                    <a:pt x="2073" y="2871"/>
                    <a:pt x="2279" y="2871"/>
                  </a:cubicBezTo>
                  <a:cubicBezTo>
                    <a:pt x="2484" y="2871"/>
                    <a:pt x="2641" y="2749"/>
                    <a:pt x="2750" y="2503"/>
                  </a:cubicBezTo>
                  <a:cubicBezTo>
                    <a:pt x="2858" y="2258"/>
                    <a:pt x="2913" y="1903"/>
                    <a:pt x="2913" y="1437"/>
                  </a:cubicBezTo>
                  <a:cubicBezTo>
                    <a:pt x="2913" y="970"/>
                    <a:pt x="2858" y="613"/>
                    <a:pt x="2750" y="368"/>
                  </a:cubicBezTo>
                  <a:cubicBezTo>
                    <a:pt x="2641" y="123"/>
                    <a:pt x="2484" y="0"/>
                    <a:pt x="2279" y="0"/>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241" name="Shape 1241"/>
            <p:cNvSpPr/>
            <p:nvPr/>
          </p:nvSpPr>
          <p:spPr>
            <a:xfrm>
              <a:off x="231800" y="1462400"/>
              <a:ext cx="71500" cy="71800"/>
            </a:xfrm>
            <a:custGeom>
              <a:avLst/>
              <a:gdLst/>
              <a:ahLst/>
              <a:cxnLst/>
              <a:rect l="0" t="0" r="0" b="0"/>
              <a:pathLst>
                <a:path w="2860" h="2872" extrusionOk="0">
                  <a:moveTo>
                    <a:pt x="655" y="1285"/>
                  </a:moveTo>
                  <a:cubicBezTo>
                    <a:pt x="767" y="1285"/>
                    <a:pt x="855" y="1342"/>
                    <a:pt x="920" y="1457"/>
                  </a:cubicBezTo>
                  <a:cubicBezTo>
                    <a:pt x="985" y="1572"/>
                    <a:pt x="1018" y="1730"/>
                    <a:pt x="1018" y="1930"/>
                  </a:cubicBezTo>
                  <a:cubicBezTo>
                    <a:pt x="1018" y="2129"/>
                    <a:pt x="985" y="2286"/>
                    <a:pt x="920" y="2402"/>
                  </a:cubicBezTo>
                  <a:cubicBezTo>
                    <a:pt x="855" y="2517"/>
                    <a:pt x="767" y="2575"/>
                    <a:pt x="655" y="2575"/>
                  </a:cubicBezTo>
                  <a:cubicBezTo>
                    <a:pt x="544" y="2575"/>
                    <a:pt x="456" y="2517"/>
                    <a:pt x="391" y="2402"/>
                  </a:cubicBezTo>
                  <a:cubicBezTo>
                    <a:pt x="325" y="2286"/>
                    <a:pt x="293" y="2129"/>
                    <a:pt x="293" y="1930"/>
                  </a:cubicBezTo>
                  <a:cubicBezTo>
                    <a:pt x="293" y="1730"/>
                    <a:pt x="325" y="1572"/>
                    <a:pt x="391" y="1457"/>
                  </a:cubicBezTo>
                  <a:cubicBezTo>
                    <a:pt x="456" y="1342"/>
                    <a:pt x="544" y="1285"/>
                    <a:pt x="655" y="1285"/>
                  </a:cubicBezTo>
                  <a:close/>
                  <a:moveTo>
                    <a:pt x="2226" y="297"/>
                  </a:moveTo>
                  <a:cubicBezTo>
                    <a:pt x="2354" y="297"/>
                    <a:pt x="2451" y="392"/>
                    <a:pt x="2515" y="582"/>
                  </a:cubicBezTo>
                  <a:cubicBezTo>
                    <a:pt x="2579" y="771"/>
                    <a:pt x="2611" y="1056"/>
                    <a:pt x="2611" y="1437"/>
                  </a:cubicBezTo>
                  <a:cubicBezTo>
                    <a:pt x="2611" y="1816"/>
                    <a:pt x="2579" y="2101"/>
                    <a:pt x="2515" y="2291"/>
                  </a:cubicBezTo>
                  <a:cubicBezTo>
                    <a:pt x="2451" y="2480"/>
                    <a:pt x="2354" y="2575"/>
                    <a:pt x="2226" y="2575"/>
                  </a:cubicBezTo>
                  <a:cubicBezTo>
                    <a:pt x="2098" y="2575"/>
                    <a:pt x="2002" y="2480"/>
                    <a:pt x="1938" y="2291"/>
                  </a:cubicBezTo>
                  <a:cubicBezTo>
                    <a:pt x="1873" y="2101"/>
                    <a:pt x="1841" y="1816"/>
                    <a:pt x="1841" y="1437"/>
                  </a:cubicBezTo>
                  <a:cubicBezTo>
                    <a:pt x="1841" y="1056"/>
                    <a:pt x="1873" y="771"/>
                    <a:pt x="1938" y="582"/>
                  </a:cubicBezTo>
                  <a:cubicBezTo>
                    <a:pt x="2002" y="392"/>
                    <a:pt x="2098" y="297"/>
                    <a:pt x="2226" y="297"/>
                  </a:cubicBezTo>
                  <a:close/>
                  <a:moveTo>
                    <a:pt x="761" y="1"/>
                  </a:moveTo>
                  <a:cubicBezTo>
                    <a:pt x="529" y="1"/>
                    <a:pt x="345" y="131"/>
                    <a:pt x="207" y="391"/>
                  </a:cubicBezTo>
                  <a:cubicBezTo>
                    <a:pt x="69" y="651"/>
                    <a:pt x="0" y="1000"/>
                    <a:pt x="0" y="1437"/>
                  </a:cubicBezTo>
                  <a:cubicBezTo>
                    <a:pt x="0" y="1903"/>
                    <a:pt x="57" y="2258"/>
                    <a:pt x="169" y="2504"/>
                  </a:cubicBezTo>
                  <a:cubicBezTo>
                    <a:pt x="281" y="2749"/>
                    <a:pt x="443" y="2872"/>
                    <a:pt x="655" y="2872"/>
                  </a:cubicBezTo>
                  <a:cubicBezTo>
                    <a:pt x="841" y="2872"/>
                    <a:pt x="989" y="2786"/>
                    <a:pt x="1100" y="2614"/>
                  </a:cubicBezTo>
                  <a:cubicBezTo>
                    <a:pt x="1212" y="2442"/>
                    <a:pt x="1267" y="2214"/>
                    <a:pt x="1267" y="1930"/>
                  </a:cubicBezTo>
                  <a:cubicBezTo>
                    <a:pt x="1267" y="1640"/>
                    <a:pt x="1214" y="1410"/>
                    <a:pt x="1107" y="1241"/>
                  </a:cubicBezTo>
                  <a:cubicBezTo>
                    <a:pt x="1000" y="1073"/>
                    <a:pt x="854" y="988"/>
                    <a:pt x="670" y="988"/>
                  </a:cubicBezTo>
                  <a:cubicBezTo>
                    <a:pt x="582" y="988"/>
                    <a:pt x="502" y="1017"/>
                    <a:pt x="429" y="1075"/>
                  </a:cubicBezTo>
                  <a:cubicBezTo>
                    <a:pt x="356" y="1132"/>
                    <a:pt x="296" y="1215"/>
                    <a:pt x="247" y="1322"/>
                  </a:cubicBezTo>
                  <a:cubicBezTo>
                    <a:pt x="260" y="985"/>
                    <a:pt x="309" y="733"/>
                    <a:pt x="395" y="566"/>
                  </a:cubicBezTo>
                  <a:cubicBezTo>
                    <a:pt x="482" y="399"/>
                    <a:pt x="607" y="316"/>
                    <a:pt x="771" y="316"/>
                  </a:cubicBezTo>
                  <a:cubicBezTo>
                    <a:pt x="833" y="316"/>
                    <a:pt x="896" y="327"/>
                    <a:pt x="959" y="351"/>
                  </a:cubicBezTo>
                  <a:cubicBezTo>
                    <a:pt x="1023" y="374"/>
                    <a:pt x="1086" y="408"/>
                    <a:pt x="1148" y="453"/>
                  </a:cubicBezTo>
                  <a:lnTo>
                    <a:pt x="1148" y="112"/>
                  </a:lnTo>
                  <a:cubicBezTo>
                    <a:pt x="1079" y="75"/>
                    <a:pt x="1013" y="47"/>
                    <a:pt x="950" y="28"/>
                  </a:cubicBezTo>
                  <a:cubicBezTo>
                    <a:pt x="886" y="10"/>
                    <a:pt x="823" y="1"/>
                    <a:pt x="761" y="1"/>
                  </a:cubicBezTo>
                  <a:close/>
                  <a:moveTo>
                    <a:pt x="2226" y="1"/>
                  </a:moveTo>
                  <a:cubicBezTo>
                    <a:pt x="2020" y="1"/>
                    <a:pt x="1863" y="123"/>
                    <a:pt x="1754" y="368"/>
                  </a:cubicBezTo>
                  <a:cubicBezTo>
                    <a:pt x="1646" y="614"/>
                    <a:pt x="1592" y="970"/>
                    <a:pt x="1592" y="1437"/>
                  </a:cubicBezTo>
                  <a:cubicBezTo>
                    <a:pt x="1592" y="1903"/>
                    <a:pt x="1646" y="2258"/>
                    <a:pt x="1754" y="2504"/>
                  </a:cubicBezTo>
                  <a:cubicBezTo>
                    <a:pt x="1863" y="2749"/>
                    <a:pt x="2020" y="2872"/>
                    <a:pt x="2226" y="2872"/>
                  </a:cubicBezTo>
                  <a:cubicBezTo>
                    <a:pt x="2431" y="2872"/>
                    <a:pt x="2588" y="2749"/>
                    <a:pt x="2697" y="2504"/>
                  </a:cubicBezTo>
                  <a:cubicBezTo>
                    <a:pt x="2805" y="2258"/>
                    <a:pt x="2860" y="1903"/>
                    <a:pt x="2860" y="1437"/>
                  </a:cubicBezTo>
                  <a:cubicBezTo>
                    <a:pt x="2860" y="970"/>
                    <a:pt x="2805" y="614"/>
                    <a:pt x="2697" y="368"/>
                  </a:cubicBezTo>
                  <a:cubicBezTo>
                    <a:pt x="2588" y="123"/>
                    <a:pt x="2431" y="1"/>
                    <a:pt x="2226" y="1"/>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242" name="Shape 1242"/>
            <p:cNvSpPr/>
            <p:nvPr/>
          </p:nvSpPr>
          <p:spPr>
            <a:xfrm>
              <a:off x="231675" y="1141225"/>
              <a:ext cx="71625" cy="71800"/>
            </a:xfrm>
            <a:custGeom>
              <a:avLst/>
              <a:gdLst/>
              <a:ahLst/>
              <a:cxnLst/>
              <a:rect l="0" t="0" r="0" b="0"/>
              <a:pathLst>
                <a:path w="2865" h="2872" extrusionOk="0">
                  <a:moveTo>
                    <a:pt x="630" y="297"/>
                  </a:moveTo>
                  <a:cubicBezTo>
                    <a:pt x="736" y="297"/>
                    <a:pt x="819" y="338"/>
                    <a:pt x="880" y="418"/>
                  </a:cubicBezTo>
                  <a:cubicBezTo>
                    <a:pt x="940" y="498"/>
                    <a:pt x="970" y="610"/>
                    <a:pt x="970" y="753"/>
                  </a:cubicBezTo>
                  <a:cubicBezTo>
                    <a:pt x="970" y="897"/>
                    <a:pt x="940" y="1009"/>
                    <a:pt x="880" y="1089"/>
                  </a:cubicBezTo>
                  <a:cubicBezTo>
                    <a:pt x="819" y="1169"/>
                    <a:pt x="736" y="1209"/>
                    <a:pt x="630" y="1209"/>
                  </a:cubicBezTo>
                  <a:cubicBezTo>
                    <a:pt x="522" y="1209"/>
                    <a:pt x="439" y="1169"/>
                    <a:pt x="380" y="1089"/>
                  </a:cubicBezTo>
                  <a:cubicBezTo>
                    <a:pt x="320" y="1009"/>
                    <a:pt x="291" y="897"/>
                    <a:pt x="291" y="753"/>
                  </a:cubicBezTo>
                  <a:cubicBezTo>
                    <a:pt x="291" y="610"/>
                    <a:pt x="320" y="498"/>
                    <a:pt x="380" y="418"/>
                  </a:cubicBezTo>
                  <a:cubicBezTo>
                    <a:pt x="439" y="338"/>
                    <a:pt x="522" y="297"/>
                    <a:pt x="630" y="297"/>
                  </a:cubicBezTo>
                  <a:close/>
                  <a:moveTo>
                    <a:pt x="630" y="1504"/>
                  </a:moveTo>
                  <a:cubicBezTo>
                    <a:pt x="748" y="1504"/>
                    <a:pt x="842" y="1552"/>
                    <a:pt x="909" y="1647"/>
                  </a:cubicBezTo>
                  <a:cubicBezTo>
                    <a:pt x="977" y="1742"/>
                    <a:pt x="1011" y="1873"/>
                    <a:pt x="1011" y="2040"/>
                  </a:cubicBezTo>
                  <a:cubicBezTo>
                    <a:pt x="1011" y="2205"/>
                    <a:pt x="977" y="2336"/>
                    <a:pt x="909" y="2432"/>
                  </a:cubicBezTo>
                  <a:cubicBezTo>
                    <a:pt x="841" y="2527"/>
                    <a:pt x="748" y="2575"/>
                    <a:pt x="630" y="2575"/>
                  </a:cubicBezTo>
                  <a:cubicBezTo>
                    <a:pt x="512" y="2575"/>
                    <a:pt x="419" y="2528"/>
                    <a:pt x="351" y="2433"/>
                  </a:cubicBezTo>
                  <a:cubicBezTo>
                    <a:pt x="284" y="2337"/>
                    <a:pt x="250" y="2207"/>
                    <a:pt x="250" y="2040"/>
                  </a:cubicBezTo>
                  <a:cubicBezTo>
                    <a:pt x="250" y="1873"/>
                    <a:pt x="284" y="1742"/>
                    <a:pt x="351" y="1647"/>
                  </a:cubicBezTo>
                  <a:cubicBezTo>
                    <a:pt x="419" y="1552"/>
                    <a:pt x="512" y="1504"/>
                    <a:pt x="630" y="1504"/>
                  </a:cubicBezTo>
                  <a:close/>
                  <a:moveTo>
                    <a:pt x="2231" y="297"/>
                  </a:moveTo>
                  <a:cubicBezTo>
                    <a:pt x="2359" y="297"/>
                    <a:pt x="2456" y="392"/>
                    <a:pt x="2520" y="582"/>
                  </a:cubicBezTo>
                  <a:cubicBezTo>
                    <a:pt x="2584" y="772"/>
                    <a:pt x="2616" y="1057"/>
                    <a:pt x="2616" y="1437"/>
                  </a:cubicBezTo>
                  <a:cubicBezTo>
                    <a:pt x="2616" y="1817"/>
                    <a:pt x="2584" y="2101"/>
                    <a:pt x="2520" y="2291"/>
                  </a:cubicBezTo>
                  <a:cubicBezTo>
                    <a:pt x="2456" y="2481"/>
                    <a:pt x="2359" y="2575"/>
                    <a:pt x="2231" y="2575"/>
                  </a:cubicBezTo>
                  <a:cubicBezTo>
                    <a:pt x="2103" y="2575"/>
                    <a:pt x="2007" y="2481"/>
                    <a:pt x="1943" y="2291"/>
                  </a:cubicBezTo>
                  <a:cubicBezTo>
                    <a:pt x="1878" y="2101"/>
                    <a:pt x="1846" y="1817"/>
                    <a:pt x="1846" y="1437"/>
                  </a:cubicBezTo>
                  <a:cubicBezTo>
                    <a:pt x="1846" y="1057"/>
                    <a:pt x="1878" y="772"/>
                    <a:pt x="1943" y="582"/>
                  </a:cubicBezTo>
                  <a:cubicBezTo>
                    <a:pt x="2007" y="392"/>
                    <a:pt x="2103" y="297"/>
                    <a:pt x="2231" y="297"/>
                  </a:cubicBezTo>
                  <a:close/>
                  <a:moveTo>
                    <a:pt x="630" y="1"/>
                  </a:moveTo>
                  <a:cubicBezTo>
                    <a:pt x="448" y="1"/>
                    <a:pt x="305" y="65"/>
                    <a:pt x="200" y="194"/>
                  </a:cubicBezTo>
                  <a:cubicBezTo>
                    <a:pt x="96" y="322"/>
                    <a:pt x="44" y="497"/>
                    <a:pt x="44" y="718"/>
                  </a:cubicBezTo>
                  <a:cubicBezTo>
                    <a:pt x="44" y="876"/>
                    <a:pt x="73" y="1010"/>
                    <a:pt x="133" y="1120"/>
                  </a:cubicBezTo>
                  <a:cubicBezTo>
                    <a:pt x="192" y="1230"/>
                    <a:pt x="275" y="1305"/>
                    <a:pt x="381" y="1345"/>
                  </a:cubicBezTo>
                  <a:cubicBezTo>
                    <a:pt x="262" y="1387"/>
                    <a:pt x="168" y="1469"/>
                    <a:pt x="101" y="1591"/>
                  </a:cubicBezTo>
                  <a:cubicBezTo>
                    <a:pt x="34" y="1713"/>
                    <a:pt x="1" y="1863"/>
                    <a:pt x="1" y="2040"/>
                  </a:cubicBezTo>
                  <a:cubicBezTo>
                    <a:pt x="1" y="2308"/>
                    <a:pt x="55" y="2514"/>
                    <a:pt x="163" y="2657"/>
                  </a:cubicBezTo>
                  <a:cubicBezTo>
                    <a:pt x="272" y="2800"/>
                    <a:pt x="427" y="2872"/>
                    <a:pt x="630" y="2872"/>
                  </a:cubicBezTo>
                  <a:cubicBezTo>
                    <a:pt x="832" y="2872"/>
                    <a:pt x="987" y="2800"/>
                    <a:pt x="1096" y="2657"/>
                  </a:cubicBezTo>
                  <a:cubicBezTo>
                    <a:pt x="1204" y="2514"/>
                    <a:pt x="1259" y="2308"/>
                    <a:pt x="1259" y="2040"/>
                  </a:cubicBezTo>
                  <a:cubicBezTo>
                    <a:pt x="1259" y="1863"/>
                    <a:pt x="1225" y="1713"/>
                    <a:pt x="1159" y="1591"/>
                  </a:cubicBezTo>
                  <a:cubicBezTo>
                    <a:pt x="1092" y="1469"/>
                    <a:pt x="999" y="1387"/>
                    <a:pt x="879" y="1345"/>
                  </a:cubicBezTo>
                  <a:cubicBezTo>
                    <a:pt x="985" y="1305"/>
                    <a:pt x="1067" y="1230"/>
                    <a:pt x="1127" y="1120"/>
                  </a:cubicBezTo>
                  <a:cubicBezTo>
                    <a:pt x="1186" y="1010"/>
                    <a:pt x="1216" y="876"/>
                    <a:pt x="1216" y="718"/>
                  </a:cubicBezTo>
                  <a:cubicBezTo>
                    <a:pt x="1216" y="497"/>
                    <a:pt x="1164" y="322"/>
                    <a:pt x="1060" y="194"/>
                  </a:cubicBezTo>
                  <a:cubicBezTo>
                    <a:pt x="956" y="65"/>
                    <a:pt x="812" y="1"/>
                    <a:pt x="630" y="1"/>
                  </a:cubicBezTo>
                  <a:close/>
                  <a:moveTo>
                    <a:pt x="2231" y="1"/>
                  </a:moveTo>
                  <a:cubicBezTo>
                    <a:pt x="2025" y="1"/>
                    <a:pt x="1868" y="123"/>
                    <a:pt x="1759" y="369"/>
                  </a:cubicBezTo>
                  <a:cubicBezTo>
                    <a:pt x="1651" y="614"/>
                    <a:pt x="1597" y="970"/>
                    <a:pt x="1597" y="1437"/>
                  </a:cubicBezTo>
                  <a:cubicBezTo>
                    <a:pt x="1597" y="1903"/>
                    <a:pt x="1651" y="2259"/>
                    <a:pt x="1759" y="2504"/>
                  </a:cubicBezTo>
                  <a:cubicBezTo>
                    <a:pt x="1868" y="2749"/>
                    <a:pt x="2025" y="2872"/>
                    <a:pt x="2231" y="2872"/>
                  </a:cubicBezTo>
                  <a:cubicBezTo>
                    <a:pt x="2436" y="2872"/>
                    <a:pt x="2593" y="2749"/>
                    <a:pt x="2702" y="2504"/>
                  </a:cubicBezTo>
                  <a:cubicBezTo>
                    <a:pt x="2810" y="2259"/>
                    <a:pt x="2865" y="1903"/>
                    <a:pt x="2865" y="1437"/>
                  </a:cubicBezTo>
                  <a:cubicBezTo>
                    <a:pt x="2865" y="970"/>
                    <a:pt x="2810" y="614"/>
                    <a:pt x="2702" y="369"/>
                  </a:cubicBezTo>
                  <a:cubicBezTo>
                    <a:pt x="2593" y="123"/>
                    <a:pt x="2436" y="1"/>
                    <a:pt x="2231" y="1"/>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243" name="Shape 1243"/>
            <p:cNvSpPr/>
            <p:nvPr/>
          </p:nvSpPr>
          <p:spPr>
            <a:xfrm>
              <a:off x="200450" y="812775"/>
              <a:ext cx="109000" cy="71800"/>
            </a:xfrm>
            <a:custGeom>
              <a:avLst/>
              <a:gdLst/>
              <a:ahLst/>
              <a:cxnLst/>
              <a:rect l="0" t="0" r="0" b="0"/>
              <a:pathLst>
                <a:path w="4360" h="2872" extrusionOk="0">
                  <a:moveTo>
                    <a:pt x="2125" y="297"/>
                  </a:moveTo>
                  <a:cubicBezTo>
                    <a:pt x="2253" y="297"/>
                    <a:pt x="2350" y="392"/>
                    <a:pt x="2414" y="581"/>
                  </a:cubicBezTo>
                  <a:cubicBezTo>
                    <a:pt x="2478" y="771"/>
                    <a:pt x="2511" y="1056"/>
                    <a:pt x="2511" y="1437"/>
                  </a:cubicBezTo>
                  <a:cubicBezTo>
                    <a:pt x="2511" y="1816"/>
                    <a:pt x="2478" y="2100"/>
                    <a:pt x="2414" y="2290"/>
                  </a:cubicBezTo>
                  <a:cubicBezTo>
                    <a:pt x="2350" y="2480"/>
                    <a:pt x="2253" y="2575"/>
                    <a:pt x="2125" y="2575"/>
                  </a:cubicBezTo>
                  <a:cubicBezTo>
                    <a:pt x="1997" y="2575"/>
                    <a:pt x="1901" y="2480"/>
                    <a:pt x="1837" y="2290"/>
                  </a:cubicBezTo>
                  <a:cubicBezTo>
                    <a:pt x="1772" y="2100"/>
                    <a:pt x="1740" y="1816"/>
                    <a:pt x="1740" y="1437"/>
                  </a:cubicBezTo>
                  <a:cubicBezTo>
                    <a:pt x="1740" y="1056"/>
                    <a:pt x="1772" y="771"/>
                    <a:pt x="1837" y="581"/>
                  </a:cubicBezTo>
                  <a:cubicBezTo>
                    <a:pt x="1901" y="392"/>
                    <a:pt x="1997" y="297"/>
                    <a:pt x="2125" y="297"/>
                  </a:cubicBezTo>
                  <a:close/>
                  <a:moveTo>
                    <a:pt x="3726" y="297"/>
                  </a:moveTo>
                  <a:cubicBezTo>
                    <a:pt x="3854" y="297"/>
                    <a:pt x="3951" y="392"/>
                    <a:pt x="4015" y="581"/>
                  </a:cubicBezTo>
                  <a:cubicBezTo>
                    <a:pt x="4079" y="771"/>
                    <a:pt x="4112" y="1056"/>
                    <a:pt x="4112" y="1437"/>
                  </a:cubicBezTo>
                  <a:cubicBezTo>
                    <a:pt x="4112" y="1816"/>
                    <a:pt x="4079" y="2100"/>
                    <a:pt x="4015" y="2290"/>
                  </a:cubicBezTo>
                  <a:cubicBezTo>
                    <a:pt x="3951" y="2480"/>
                    <a:pt x="3854" y="2575"/>
                    <a:pt x="3726" y="2575"/>
                  </a:cubicBezTo>
                  <a:cubicBezTo>
                    <a:pt x="3598" y="2575"/>
                    <a:pt x="3502" y="2480"/>
                    <a:pt x="3438" y="2290"/>
                  </a:cubicBezTo>
                  <a:cubicBezTo>
                    <a:pt x="3373" y="2100"/>
                    <a:pt x="3341" y="1816"/>
                    <a:pt x="3341" y="1437"/>
                  </a:cubicBezTo>
                  <a:cubicBezTo>
                    <a:pt x="3341" y="1056"/>
                    <a:pt x="3373" y="771"/>
                    <a:pt x="3438" y="581"/>
                  </a:cubicBezTo>
                  <a:cubicBezTo>
                    <a:pt x="3502" y="392"/>
                    <a:pt x="3598" y="297"/>
                    <a:pt x="3726" y="297"/>
                  </a:cubicBezTo>
                  <a:close/>
                  <a:moveTo>
                    <a:pt x="439" y="50"/>
                  </a:moveTo>
                  <a:lnTo>
                    <a:pt x="0" y="184"/>
                  </a:lnTo>
                  <a:lnTo>
                    <a:pt x="0" y="525"/>
                  </a:lnTo>
                  <a:lnTo>
                    <a:pt x="441" y="391"/>
                  </a:lnTo>
                  <a:lnTo>
                    <a:pt x="441" y="2502"/>
                  </a:lnTo>
                  <a:lnTo>
                    <a:pt x="36" y="2502"/>
                  </a:lnTo>
                  <a:lnTo>
                    <a:pt x="36" y="2817"/>
                  </a:lnTo>
                  <a:lnTo>
                    <a:pt x="1093" y="2817"/>
                  </a:lnTo>
                  <a:lnTo>
                    <a:pt x="1093" y="2502"/>
                  </a:lnTo>
                  <a:lnTo>
                    <a:pt x="687" y="2502"/>
                  </a:lnTo>
                  <a:lnTo>
                    <a:pt x="687" y="50"/>
                  </a:lnTo>
                  <a:close/>
                  <a:moveTo>
                    <a:pt x="2125" y="0"/>
                  </a:moveTo>
                  <a:cubicBezTo>
                    <a:pt x="1919" y="0"/>
                    <a:pt x="1762" y="123"/>
                    <a:pt x="1654" y="368"/>
                  </a:cubicBezTo>
                  <a:cubicBezTo>
                    <a:pt x="1545" y="613"/>
                    <a:pt x="1491" y="970"/>
                    <a:pt x="1491" y="1437"/>
                  </a:cubicBezTo>
                  <a:cubicBezTo>
                    <a:pt x="1491" y="1902"/>
                    <a:pt x="1545" y="2258"/>
                    <a:pt x="1654" y="2503"/>
                  </a:cubicBezTo>
                  <a:cubicBezTo>
                    <a:pt x="1762" y="2749"/>
                    <a:pt x="1919" y="2871"/>
                    <a:pt x="2125" y="2871"/>
                  </a:cubicBezTo>
                  <a:cubicBezTo>
                    <a:pt x="2330" y="2871"/>
                    <a:pt x="2487" y="2749"/>
                    <a:pt x="2596" y="2503"/>
                  </a:cubicBezTo>
                  <a:cubicBezTo>
                    <a:pt x="2705" y="2258"/>
                    <a:pt x="2759" y="1902"/>
                    <a:pt x="2759" y="1437"/>
                  </a:cubicBezTo>
                  <a:cubicBezTo>
                    <a:pt x="2759" y="970"/>
                    <a:pt x="2705" y="613"/>
                    <a:pt x="2596" y="368"/>
                  </a:cubicBezTo>
                  <a:cubicBezTo>
                    <a:pt x="2487" y="123"/>
                    <a:pt x="2330" y="0"/>
                    <a:pt x="2125" y="0"/>
                  </a:cubicBezTo>
                  <a:close/>
                  <a:moveTo>
                    <a:pt x="3726" y="0"/>
                  </a:moveTo>
                  <a:cubicBezTo>
                    <a:pt x="3520" y="0"/>
                    <a:pt x="3363" y="123"/>
                    <a:pt x="3255" y="368"/>
                  </a:cubicBezTo>
                  <a:cubicBezTo>
                    <a:pt x="3146" y="613"/>
                    <a:pt x="3092" y="970"/>
                    <a:pt x="3092" y="1437"/>
                  </a:cubicBezTo>
                  <a:cubicBezTo>
                    <a:pt x="3092" y="1902"/>
                    <a:pt x="3146" y="2258"/>
                    <a:pt x="3255" y="2503"/>
                  </a:cubicBezTo>
                  <a:cubicBezTo>
                    <a:pt x="3363" y="2749"/>
                    <a:pt x="3520" y="2871"/>
                    <a:pt x="3726" y="2871"/>
                  </a:cubicBezTo>
                  <a:cubicBezTo>
                    <a:pt x="3931" y="2871"/>
                    <a:pt x="4088" y="2749"/>
                    <a:pt x="4197" y="2503"/>
                  </a:cubicBezTo>
                  <a:cubicBezTo>
                    <a:pt x="4306" y="2258"/>
                    <a:pt x="4360" y="1902"/>
                    <a:pt x="4360" y="1437"/>
                  </a:cubicBezTo>
                  <a:cubicBezTo>
                    <a:pt x="4360" y="970"/>
                    <a:pt x="4306" y="613"/>
                    <a:pt x="4197" y="368"/>
                  </a:cubicBezTo>
                  <a:cubicBezTo>
                    <a:pt x="4088" y="123"/>
                    <a:pt x="3931" y="0"/>
                    <a:pt x="3726" y="0"/>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244" name="Shape 1244"/>
            <p:cNvSpPr/>
            <p:nvPr/>
          </p:nvSpPr>
          <p:spPr>
            <a:xfrm>
              <a:off x="200450" y="484300"/>
              <a:ext cx="109000" cy="71800"/>
            </a:xfrm>
            <a:custGeom>
              <a:avLst/>
              <a:gdLst/>
              <a:ahLst/>
              <a:cxnLst/>
              <a:rect l="0" t="0" r="0" b="0"/>
              <a:pathLst>
                <a:path w="4360" h="2872" extrusionOk="0">
                  <a:moveTo>
                    <a:pt x="3726" y="297"/>
                  </a:moveTo>
                  <a:cubicBezTo>
                    <a:pt x="3854" y="297"/>
                    <a:pt x="3951" y="392"/>
                    <a:pt x="4015" y="582"/>
                  </a:cubicBezTo>
                  <a:cubicBezTo>
                    <a:pt x="4079" y="771"/>
                    <a:pt x="4112" y="1056"/>
                    <a:pt x="4112" y="1437"/>
                  </a:cubicBezTo>
                  <a:cubicBezTo>
                    <a:pt x="4112" y="1816"/>
                    <a:pt x="4079" y="2101"/>
                    <a:pt x="4015" y="2290"/>
                  </a:cubicBezTo>
                  <a:cubicBezTo>
                    <a:pt x="3951" y="2480"/>
                    <a:pt x="3854" y="2575"/>
                    <a:pt x="3726" y="2575"/>
                  </a:cubicBezTo>
                  <a:cubicBezTo>
                    <a:pt x="3598" y="2575"/>
                    <a:pt x="3502" y="2480"/>
                    <a:pt x="3438" y="2290"/>
                  </a:cubicBezTo>
                  <a:cubicBezTo>
                    <a:pt x="3373" y="2101"/>
                    <a:pt x="3341" y="1816"/>
                    <a:pt x="3341" y="1437"/>
                  </a:cubicBezTo>
                  <a:cubicBezTo>
                    <a:pt x="3341" y="1056"/>
                    <a:pt x="3373" y="771"/>
                    <a:pt x="3438" y="582"/>
                  </a:cubicBezTo>
                  <a:cubicBezTo>
                    <a:pt x="3502" y="392"/>
                    <a:pt x="3598" y="297"/>
                    <a:pt x="3726" y="297"/>
                  </a:cubicBezTo>
                  <a:close/>
                  <a:moveTo>
                    <a:pt x="439" y="51"/>
                  </a:moveTo>
                  <a:lnTo>
                    <a:pt x="0" y="184"/>
                  </a:lnTo>
                  <a:lnTo>
                    <a:pt x="0" y="525"/>
                  </a:lnTo>
                  <a:lnTo>
                    <a:pt x="441" y="392"/>
                  </a:lnTo>
                  <a:lnTo>
                    <a:pt x="441" y="2503"/>
                  </a:lnTo>
                  <a:lnTo>
                    <a:pt x="36" y="2503"/>
                  </a:lnTo>
                  <a:lnTo>
                    <a:pt x="36" y="2818"/>
                  </a:lnTo>
                  <a:lnTo>
                    <a:pt x="1093" y="2818"/>
                  </a:lnTo>
                  <a:lnTo>
                    <a:pt x="1093" y="2503"/>
                  </a:lnTo>
                  <a:lnTo>
                    <a:pt x="687" y="2503"/>
                  </a:lnTo>
                  <a:lnTo>
                    <a:pt x="687" y="51"/>
                  </a:lnTo>
                  <a:close/>
                  <a:moveTo>
                    <a:pt x="2040" y="0"/>
                  </a:moveTo>
                  <a:cubicBezTo>
                    <a:pt x="1968" y="0"/>
                    <a:pt x="1889" y="16"/>
                    <a:pt x="1802" y="47"/>
                  </a:cubicBezTo>
                  <a:cubicBezTo>
                    <a:pt x="1715" y="78"/>
                    <a:pt x="1621" y="123"/>
                    <a:pt x="1522" y="184"/>
                  </a:cubicBezTo>
                  <a:lnTo>
                    <a:pt x="1522" y="562"/>
                  </a:lnTo>
                  <a:cubicBezTo>
                    <a:pt x="1620" y="479"/>
                    <a:pt x="1712" y="418"/>
                    <a:pt x="1799" y="377"/>
                  </a:cubicBezTo>
                  <a:cubicBezTo>
                    <a:pt x="1885" y="336"/>
                    <a:pt x="1967" y="316"/>
                    <a:pt x="2045" y="316"/>
                  </a:cubicBezTo>
                  <a:cubicBezTo>
                    <a:pt x="2155" y="316"/>
                    <a:pt x="2244" y="362"/>
                    <a:pt x="2312" y="455"/>
                  </a:cubicBezTo>
                  <a:cubicBezTo>
                    <a:pt x="2381" y="547"/>
                    <a:pt x="2415" y="667"/>
                    <a:pt x="2415" y="814"/>
                  </a:cubicBezTo>
                  <a:cubicBezTo>
                    <a:pt x="2415" y="904"/>
                    <a:pt x="2399" y="996"/>
                    <a:pt x="2367" y="1089"/>
                  </a:cubicBezTo>
                  <a:cubicBezTo>
                    <a:pt x="2336" y="1183"/>
                    <a:pt x="2280" y="1297"/>
                    <a:pt x="2201" y="1431"/>
                  </a:cubicBezTo>
                  <a:cubicBezTo>
                    <a:pt x="2159" y="1503"/>
                    <a:pt x="2057" y="1663"/>
                    <a:pt x="1894" y="1911"/>
                  </a:cubicBezTo>
                  <a:cubicBezTo>
                    <a:pt x="1732" y="2158"/>
                    <a:pt x="1603" y="2356"/>
                    <a:pt x="1509" y="2503"/>
                  </a:cubicBezTo>
                  <a:lnTo>
                    <a:pt x="1509" y="2818"/>
                  </a:lnTo>
                  <a:lnTo>
                    <a:pt x="2674" y="2818"/>
                  </a:lnTo>
                  <a:lnTo>
                    <a:pt x="2674" y="2503"/>
                  </a:lnTo>
                  <a:lnTo>
                    <a:pt x="1808" y="2503"/>
                  </a:lnTo>
                  <a:cubicBezTo>
                    <a:pt x="2008" y="2195"/>
                    <a:pt x="2163" y="1956"/>
                    <a:pt x="2272" y="1784"/>
                  </a:cubicBezTo>
                  <a:cubicBezTo>
                    <a:pt x="2382" y="1613"/>
                    <a:pt x="2447" y="1510"/>
                    <a:pt x="2468" y="1474"/>
                  </a:cubicBezTo>
                  <a:cubicBezTo>
                    <a:pt x="2542" y="1336"/>
                    <a:pt x="2594" y="1215"/>
                    <a:pt x="2622" y="1114"/>
                  </a:cubicBezTo>
                  <a:cubicBezTo>
                    <a:pt x="2650" y="1012"/>
                    <a:pt x="2664" y="904"/>
                    <a:pt x="2664" y="790"/>
                  </a:cubicBezTo>
                  <a:cubicBezTo>
                    <a:pt x="2664" y="550"/>
                    <a:pt x="2608" y="359"/>
                    <a:pt x="2495" y="215"/>
                  </a:cubicBezTo>
                  <a:cubicBezTo>
                    <a:pt x="2382" y="72"/>
                    <a:pt x="2230" y="0"/>
                    <a:pt x="2040" y="0"/>
                  </a:cubicBezTo>
                  <a:close/>
                  <a:moveTo>
                    <a:pt x="3726" y="0"/>
                  </a:moveTo>
                  <a:cubicBezTo>
                    <a:pt x="3520" y="0"/>
                    <a:pt x="3363" y="123"/>
                    <a:pt x="3255" y="368"/>
                  </a:cubicBezTo>
                  <a:cubicBezTo>
                    <a:pt x="3146" y="614"/>
                    <a:pt x="3092" y="970"/>
                    <a:pt x="3092" y="1437"/>
                  </a:cubicBezTo>
                  <a:cubicBezTo>
                    <a:pt x="3092" y="1903"/>
                    <a:pt x="3146" y="2258"/>
                    <a:pt x="3255" y="2504"/>
                  </a:cubicBezTo>
                  <a:cubicBezTo>
                    <a:pt x="3363" y="2749"/>
                    <a:pt x="3520" y="2872"/>
                    <a:pt x="3726" y="2872"/>
                  </a:cubicBezTo>
                  <a:cubicBezTo>
                    <a:pt x="3931" y="2872"/>
                    <a:pt x="4088" y="2749"/>
                    <a:pt x="4197" y="2504"/>
                  </a:cubicBezTo>
                  <a:cubicBezTo>
                    <a:pt x="4306" y="2258"/>
                    <a:pt x="4360" y="1903"/>
                    <a:pt x="4360" y="1437"/>
                  </a:cubicBezTo>
                  <a:cubicBezTo>
                    <a:pt x="4360" y="970"/>
                    <a:pt x="4306" y="614"/>
                    <a:pt x="4197" y="368"/>
                  </a:cubicBezTo>
                  <a:cubicBezTo>
                    <a:pt x="4088" y="123"/>
                    <a:pt x="3931" y="0"/>
                    <a:pt x="3726" y="0"/>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245" name="Shape 1245"/>
            <p:cNvSpPr/>
            <p:nvPr/>
          </p:nvSpPr>
          <p:spPr>
            <a:xfrm>
              <a:off x="200450" y="155825"/>
              <a:ext cx="109000" cy="71800"/>
            </a:xfrm>
            <a:custGeom>
              <a:avLst/>
              <a:gdLst/>
              <a:ahLst/>
              <a:cxnLst/>
              <a:rect l="0" t="0" r="0" b="0"/>
              <a:pathLst>
                <a:path w="4360" h="2872" extrusionOk="0">
                  <a:moveTo>
                    <a:pt x="2276" y="377"/>
                  </a:moveTo>
                  <a:lnTo>
                    <a:pt x="2276" y="1854"/>
                  </a:lnTo>
                  <a:lnTo>
                    <a:pt x="1649" y="1854"/>
                  </a:lnTo>
                  <a:lnTo>
                    <a:pt x="2276" y="377"/>
                  </a:lnTo>
                  <a:close/>
                  <a:moveTo>
                    <a:pt x="3726" y="297"/>
                  </a:moveTo>
                  <a:cubicBezTo>
                    <a:pt x="3854" y="297"/>
                    <a:pt x="3951" y="392"/>
                    <a:pt x="4015" y="582"/>
                  </a:cubicBezTo>
                  <a:cubicBezTo>
                    <a:pt x="4079" y="772"/>
                    <a:pt x="4112" y="1057"/>
                    <a:pt x="4112" y="1437"/>
                  </a:cubicBezTo>
                  <a:cubicBezTo>
                    <a:pt x="4112" y="1817"/>
                    <a:pt x="4079" y="2101"/>
                    <a:pt x="4015" y="2291"/>
                  </a:cubicBezTo>
                  <a:cubicBezTo>
                    <a:pt x="3951" y="2480"/>
                    <a:pt x="3854" y="2575"/>
                    <a:pt x="3726" y="2575"/>
                  </a:cubicBezTo>
                  <a:cubicBezTo>
                    <a:pt x="3598" y="2575"/>
                    <a:pt x="3502" y="2480"/>
                    <a:pt x="3438" y="2291"/>
                  </a:cubicBezTo>
                  <a:cubicBezTo>
                    <a:pt x="3373" y="2101"/>
                    <a:pt x="3341" y="1817"/>
                    <a:pt x="3341" y="1437"/>
                  </a:cubicBezTo>
                  <a:cubicBezTo>
                    <a:pt x="3341" y="1057"/>
                    <a:pt x="3373" y="772"/>
                    <a:pt x="3438" y="582"/>
                  </a:cubicBezTo>
                  <a:cubicBezTo>
                    <a:pt x="3502" y="392"/>
                    <a:pt x="3598" y="297"/>
                    <a:pt x="3726" y="297"/>
                  </a:cubicBezTo>
                  <a:close/>
                  <a:moveTo>
                    <a:pt x="439" y="51"/>
                  </a:moveTo>
                  <a:lnTo>
                    <a:pt x="0" y="184"/>
                  </a:lnTo>
                  <a:lnTo>
                    <a:pt x="0" y="525"/>
                  </a:lnTo>
                  <a:lnTo>
                    <a:pt x="441" y="392"/>
                  </a:lnTo>
                  <a:lnTo>
                    <a:pt x="441" y="2503"/>
                  </a:lnTo>
                  <a:lnTo>
                    <a:pt x="36" y="2503"/>
                  </a:lnTo>
                  <a:lnTo>
                    <a:pt x="36" y="2818"/>
                  </a:lnTo>
                  <a:lnTo>
                    <a:pt x="1093" y="2818"/>
                  </a:lnTo>
                  <a:lnTo>
                    <a:pt x="1093" y="2503"/>
                  </a:lnTo>
                  <a:lnTo>
                    <a:pt x="687" y="2503"/>
                  </a:lnTo>
                  <a:lnTo>
                    <a:pt x="687" y="51"/>
                  </a:lnTo>
                  <a:close/>
                  <a:moveTo>
                    <a:pt x="2211" y="51"/>
                  </a:moveTo>
                  <a:lnTo>
                    <a:pt x="1448" y="1804"/>
                  </a:lnTo>
                  <a:lnTo>
                    <a:pt x="1448" y="2166"/>
                  </a:lnTo>
                  <a:lnTo>
                    <a:pt x="2276" y="2166"/>
                  </a:lnTo>
                  <a:lnTo>
                    <a:pt x="2276" y="2818"/>
                  </a:lnTo>
                  <a:lnTo>
                    <a:pt x="2523" y="2818"/>
                  </a:lnTo>
                  <a:lnTo>
                    <a:pt x="2523" y="2166"/>
                  </a:lnTo>
                  <a:lnTo>
                    <a:pt x="2785" y="2166"/>
                  </a:lnTo>
                  <a:lnTo>
                    <a:pt x="2785" y="1854"/>
                  </a:lnTo>
                  <a:lnTo>
                    <a:pt x="2523" y="1854"/>
                  </a:lnTo>
                  <a:lnTo>
                    <a:pt x="2523" y="51"/>
                  </a:lnTo>
                  <a:close/>
                  <a:moveTo>
                    <a:pt x="3726" y="1"/>
                  </a:moveTo>
                  <a:cubicBezTo>
                    <a:pt x="3520" y="1"/>
                    <a:pt x="3363" y="123"/>
                    <a:pt x="3255" y="369"/>
                  </a:cubicBezTo>
                  <a:cubicBezTo>
                    <a:pt x="3146" y="614"/>
                    <a:pt x="3092" y="970"/>
                    <a:pt x="3092" y="1437"/>
                  </a:cubicBezTo>
                  <a:cubicBezTo>
                    <a:pt x="3092" y="1903"/>
                    <a:pt x="3146" y="2259"/>
                    <a:pt x="3255" y="2504"/>
                  </a:cubicBezTo>
                  <a:cubicBezTo>
                    <a:pt x="3363" y="2749"/>
                    <a:pt x="3520" y="2872"/>
                    <a:pt x="3726" y="2872"/>
                  </a:cubicBezTo>
                  <a:cubicBezTo>
                    <a:pt x="3931" y="2872"/>
                    <a:pt x="4088" y="2749"/>
                    <a:pt x="4197" y="2504"/>
                  </a:cubicBezTo>
                  <a:cubicBezTo>
                    <a:pt x="4306" y="2259"/>
                    <a:pt x="4360" y="1903"/>
                    <a:pt x="4360" y="1437"/>
                  </a:cubicBezTo>
                  <a:cubicBezTo>
                    <a:pt x="4360" y="970"/>
                    <a:pt x="4306" y="614"/>
                    <a:pt x="4197" y="369"/>
                  </a:cubicBezTo>
                  <a:cubicBezTo>
                    <a:pt x="4088" y="123"/>
                    <a:pt x="3931" y="1"/>
                    <a:pt x="3726" y="1"/>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246" name="Shape 1246"/>
            <p:cNvSpPr/>
            <p:nvPr/>
          </p:nvSpPr>
          <p:spPr>
            <a:xfrm>
              <a:off x="333175" y="2586500"/>
              <a:ext cx="31725" cy="71800"/>
            </a:xfrm>
            <a:custGeom>
              <a:avLst/>
              <a:gdLst/>
              <a:ahLst/>
              <a:cxnLst/>
              <a:rect l="0" t="0" r="0" b="0"/>
              <a:pathLst>
                <a:path w="1269" h="2872" extrusionOk="0">
                  <a:moveTo>
                    <a:pt x="634" y="297"/>
                  </a:moveTo>
                  <a:cubicBezTo>
                    <a:pt x="763" y="297"/>
                    <a:pt x="859" y="391"/>
                    <a:pt x="924" y="581"/>
                  </a:cubicBezTo>
                  <a:cubicBezTo>
                    <a:pt x="988" y="771"/>
                    <a:pt x="1020" y="1056"/>
                    <a:pt x="1020" y="1437"/>
                  </a:cubicBezTo>
                  <a:cubicBezTo>
                    <a:pt x="1020" y="1816"/>
                    <a:pt x="988" y="2100"/>
                    <a:pt x="924" y="2290"/>
                  </a:cubicBezTo>
                  <a:cubicBezTo>
                    <a:pt x="859" y="2480"/>
                    <a:pt x="763" y="2575"/>
                    <a:pt x="634" y="2575"/>
                  </a:cubicBezTo>
                  <a:cubicBezTo>
                    <a:pt x="506" y="2575"/>
                    <a:pt x="410" y="2480"/>
                    <a:pt x="346" y="2290"/>
                  </a:cubicBezTo>
                  <a:cubicBezTo>
                    <a:pt x="282" y="2100"/>
                    <a:pt x="250" y="1816"/>
                    <a:pt x="250" y="1437"/>
                  </a:cubicBezTo>
                  <a:cubicBezTo>
                    <a:pt x="250" y="1056"/>
                    <a:pt x="282" y="771"/>
                    <a:pt x="346" y="581"/>
                  </a:cubicBezTo>
                  <a:cubicBezTo>
                    <a:pt x="410" y="391"/>
                    <a:pt x="506" y="297"/>
                    <a:pt x="634" y="297"/>
                  </a:cubicBezTo>
                  <a:close/>
                  <a:moveTo>
                    <a:pt x="634" y="0"/>
                  </a:moveTo>
                  <a:cubicBezTo>
                    <a:pt x="429" y="0"/>
                    <a:pt x="272" y="123"/>
                    <a:pt x="163" y="368"/>
                  </a:cubicBezTo>
                  <a:cubicBezTo>
                    <a:pt x="54" y="613"/>
                    <a:pt x="0" y="969"/>
                    <a:pt x="0" y="1437"/>
                  </a:cubicBezTo>
                  <a:cubicBezTo>
                    <a:pt x="0" y="1902"/>
                    <a:pt x="54" y="2258"/>
                    <a:pt x="163" y="2503"/>
                  </a:cubicBezTo>
                  <a:cubicBezTo>
                    <a:pt x="272" y="2748"/>
                    <a:pt x="429" y="2871"/>
                    <a:pt x="634" y="2871"/>
                  </a:cubicBezTo>
                  <a:cubicBezTo>
                    <a:pt x="840" y="2871"/>
                    <a:pt x="997" y="2748"/>
                    <a:pt x="1105" y="2503"/>
                  </a:cubicBezTo>
                  <a:cubicBezTo>
                    <a:pt x="1214" y="2258"/>
                    <a:pt x="1268" y="1902"/>
                    <a:pt x="1268" y="1437"/>
                  </a:cubicBezTo>
                  <a:cubicBezTo>
                    <a:pt x="1268" y="969"/>
                    <a:pt x="1214" y="613"/>
                    <a:pt x="1105" y="368"/>
                  </a:cubicBezTo>
                  <a:cubicBezTo>
                    <a:pt x="997" y="123"/>
                    <a:pt x="840" y="0"/>
                    <a:pt x="634" y="0"/>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247" name="Shape 1247"/>
            <p:cNvSpPr/>
            <p:nvPr/>
          </p:nvSpPr>
          <p:spPr>
            <a:xfrm>
              <a:off x="841950" y="2587750"/>
              <a:ext cx="29675" cy="70550"/>
            </a:xfrm>
            <a:custGeom>
              <a:avLst/>
              <a:gdLst/>
              <a:ahLst/>
              <a:cxnLst/>
              <a:rect l="0" t="0" r="0" b="0"/>
              <a:pathLst>
                <a:path w="1187" h="2822" extrusionOk="0">
                  <a:moveTo>
                    <a:pt x="77" y="0"/>
                  </a:moveTo>
                  <a:lnTo>
                    <a:pt x="77" y="1390"/>
                  </a:lnTo>
                  <a:cubicBezTo>
                    <a:pt x="146" y="1343"/>
                    <a:pt x="214" y="1309"/>
                    <a:pt x="280" y="1286"/>
                  </a:cubicBezTo>
                  <a:cubicBezTo>
                    <a:pt x="345" y="1264"/>
                    <a:pt x="412" y="1253"/>
                    <a:pt x="478" y="1253"/>
                  </a:cubicBezTo>
                  <a:cubicBezTo>
                    <a:pt x="620" y="1253"/>
                    <a:pt x="732" y="1309"/>
                    <a:pt x="815" y="1422"/>
                  </a:cubicBezTo>
                  <a:cubicBezTo>
                    <a:pt x="897" y="1534"/>
                    <a:pt x="939" y="1687"/>
                    <a:pt x="939" y="1880"/>
                  </a:cubicBezTo>
                  <a:cubicBezTo>
                    <a:pt x="939" y="2072"/>
                    <a:pt x="897" y="2225"/>
                    <a:pt x="815" y="2337"/>
                  </a:cubicBezTo>
                  <a:cubicBezTo>
                    <a:pt x="732" y="2450"/>
                    <a:pt x="620" y="2506"/>
                    <a:pt x="478" y="2506"/>
                  </a:cubicBezTo>
                  <a:cubicBezTo>
                    <a:pt x="390" y="2506"/>
                    <a:pt x="307" y="2491"/>
                    <a:pt x="229" y="2462"/>
                  </a:cubicBezTo>
                  <a:cubicBezTo>
                    <a:pt x="150" y="2432"/>
                    <a:pt x="74" y="2387"/>
                    <a:pt x="0" y="2326"/>
                  </a:cubicBezTo>
                  <a:lnTo>
                    <a:pt x="0" y="2703"/>
                  </a:lnTo>
                  <a:cubicBezTo>
                    <a:pt x="85" y="2742"/>
                    <a:pt x="168" y="2772"/>
                    <a:pt x="248" y="2791"/>
                  </a:cubicBezTo>
                  <a:cubicBezTo>
                    <a:pt x="327" y="2811"/>
                    <a:pt x="406" y="2821"/>
                    <a:pt x="483" y="2821"/>
                  </a:cubicBezTo>
                  <a:cubicBezTo>
                    <a:pt x="707" y="2821"/>
                    <a:pt x="880" y="2739"/>
                    <a:pt x="1003" y="2574"/>
                  </a:cubicBezTo>
                  <a:cubicBezTo>
                    <a:pt x="1125" y="2409"/>
                    <a:pt x="1187" y="2177"/>
                    <a:pt x="1187" y="1880"/>
                  </a:cubicBezTo>
                  <a:cubicBezTo>
                    <a:pt x="1187" y="1590"/>
                    <a:pt x="1127" y="1361"/>
                    <a:pt x="1008" y="1192"/>
                  </a:cubicBezTo>
                  <a:cubicBezTo>
                    <a:pt x="888" y="1023"/>
                    <a:pt x="726" y="938"/>
                    <a:pt x="521" y="938"/>
                  </a:cubicBezTo>
                  <a:cubicBezTo>
                    <a:pt x="485" y="938"/>
                    <a:pt x="449" y="943"/>
                    <a:pt x="413" y="952"/>
                  </a:cubicBezTo>
                  <a:cubicBezTo>
                    <a:pt x="377" y="961"/>
                    <a:pt x="341" y="975"/>
                    <a:pt x="305" y="994"/>
                  </a:cubicBezTo>
                  <a:lnTo>
                    <a:pt x="305" y="315"/>
                  </a:lnTo>
                  <a:lnTo>
                    <a:pt x="1052" y="315"/>
                  </a:lnTo>
                  <a:lnTo>
                    <a:pt x="1052" y="0"/>
                  </a:ln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248" name="Shape 1248"/>
            <p:cNvSpPr/>
            <p:nvPr/>
          </p:nvSpPr>
          <p:spPr>
            <a:xfrm>
              <a:off x="1332700" y="2586500"/>
              <a:ext cx="69000" cy="71800"/>
            </a:xfrm>
            <a:custGeom>
              <a:avLst/>
              <a:gdLst/>
              <a:ahLst/>
              <a:cxnLst/>
              <a:rect l="0" t="0" r="0" b="0"/>
              <a:pathLst>
                <a:path w="2760" h="2872" extrusionOk="0">
                  <a:moveTo>
                    <a:pt x="2125" y="297"/>
                  </a:moveTo>
                  <a:cubicBezTo>
                    <a:pt x="2254" y="297"/>
                    <a:pt x="2350" y="391"/>
                    <a:pt x="2414" y="581"/>
                  </a:cubicBezTo>
                  <a:cubicBezTo>
                    <a:pt x="2479" y="771"/>
                    <a:pt x="2511" y="1056"/>
                    <a:pt x="2511" y="1437"/>
                  </a:cubicBezTo>
                  <a:cubicBezTo>
                    <a:pt x="2511" y="1816"/>
                    <a:pt x="2479" y="2100"/>
                    <a:pt x="2414" y="2290"/>
                  </a:cubicBezTo>
                  <a:cubicBezTo>
                    <a:pt x="2350" y="2480"/>
                    <a:pt x="2254" y="2575"/>
                    <a:pt x="2125" y="2575"/>
                  </a:cubicBezTo>
                  <a:cubicBezTo>
                    <a:pt x="1997" y="2575"/>
                    <a:pt x="1901" y="2480"/>
                    <a:pt x="1837" y="2290"/>
                  </a:cubicBezTo>
                  <a:cubicBezTo>
                    <a:pt x="1773" y="2100"/>
                    <a:pt x="1741" y="1816"/>
                    <a:pt x="1741" y="1437"/>
                  </a:cubicBezTo>
                  <a:cubicBezTo>
                    <a:pt x="1741" y="1056"/>
                    <a:pt x="1773" y="771"/>
                    <a:pt x="1837" y="581"/>
                  </a:cubicBezTo>
                  <a:cubicBezTo>
                    <a:pt x="1901" y="391"/>
                    <a:pt x="1997" y="297"/>
                    <a:pt x="2125" y="297"/>
                  </a:cubicBezTo>
                  <a:close/>
                  <a:moveTo>
                    <a:pt x="439" y="50"/>
                  </a:moveTo>
                  <a:lnTo>
                    <a:pt x="1" y="184"/>
                  </a:lnTo>
                  <a:lnTo>
                    <a:pt x="1" y="525"/>
                  </a:lnTo>
                  <a:lnTo>
                    <a:pt x="442" y="391"/>
                  </a:lnTo>
                  <a:lnTo>
                    <a:pt x="442" y="2502"/>
                  </a:lnTo>
                  <a:lnTo>
                    <a:pt x="36" y="2502"/>
                  </a:lnTo>
                  <a:lnTo>
                    <a:pt x="36" y="2817"/>
                  </a:lnTo>
                  <a:lnTo>
                    <a:pt x="1093" y="2817"/>
                  </a:lnTo>
                  <a:lnTo>
                    <a:pt x="1093" y="2502"/>
                  </a:lnTo>
                  <a:lnTo>
                    <a:pt x="688" y="2502"/>
                  </a:lnTo>
                  <a:lnTo>
                    <a:pt x="688" y="50"/>
                  </a:lnTo>
                  <a:close/>
                  <a:moveTo>
                    <a:pt x="2125" y="0"/>
                  </a:moveTo>
                  <a:cubicBezTo>
                    <a:pt x="1920" y="0"/>
                    <a:pt x="1762" y="123"/>
                    <a:pt x="1654" y="368"/>
                  </a:cubicBezTo>
                  <a:cubicBezTo>
                    <a:pt x="1545" y="613"/>
                    <a:pt x="1491" y="969"/>
                    <a:pt x="1491" y="1437"/>
                  </a:cubicBezTo>
                  <a:cubicBezTo>
                    <a:pt x="1491" y="1902"/>
                    <a:pt x="1545" y="2258"/>
                    <a:pt x="1654" y="2503"/>
                  </a:cubicBezTo>
                  <a:cubicBezTo>
                    <a:pt x="1762" y="2748"/>
                    <a:pt x="1920" y="2871"/>
                    <a:pt x="2125" y="2871"/>
                  </a:cubicBezTo>
                  <a:cubicBezTo>
                    <a:pt x="2331" y="2871"/>
                    <a:pt x="2488" y="2748"/>
                    <a:pt x="2596" y="2503"/>
                  </a:cubicBezTo>
                  <a:cubicBezTo>
                    <a:pt x="2705" y="2258"/>
                    <a:pt x="2759" y="1902"/>
                    <a:pt x="2759" y="1437"/>
                  </a:cubicBezTo>
                  <a:cubicBezTo>
                    <a:pt x="2759" y="969"/>
                    <a:pt x="2705" y="613"/>
                    <a:pt x="2596" y="368"/>
                  </a:cubicBezTo>
                  <a:cubicBezTo>
                    <a:pt x="2488" y="123"/>
                    <a:pt x="2331" y="0"/>
                    <a:pt x="2125" y="0"/>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249" name="Shape 1249"/>
            <p:cNvSpPr/>
            <p:nvPr/>
          </p:nvSpPr>
          <p:spPr>
            <a:xfrm>
              <a:off x="1835925" y="2587750"/>
              <a:ext cx="67675" cy="70550"/>
            </a:xfrm>
            <a:custGeom>
              <a:avLst/>
              <a:gdLst/>
              <a:ahLst/>
              <a:cxnLst/>
              <a:rect l="0" t="0" r="0" b="0"/>
              <a:pathLst>
                <a:path w="2707" h="2822" extrusionOk="0">
                  <a:moveTo>
                    <a:pt x="439" y="0"/>
                  </a:moveTo>
                  <a:lnTo>
                    <a:pt x="1" y="134"/>
                  </a:lnTo>
                  <a:lnTo>
                    <a:pt x="1" y="475"/>
                  </a:lnTo>
                  <a:lnTo>
                    <a:pt x="442" y="341"/>
                  </a:lnTo>
                  <a:lnTo>
                    <a:pt x="442" y="2452"/>
                  </a:lnTo>
                  <a:lnTo>
                    <a:pt x="36" y="2452"/>
                  </a:lnTo>
                  <a:lnTo>
                    <a:pt x="36" y="2767"/>
                  </a:lnTo>
                  <a:lnTo>
                    <a:pt x="1093" y="2767"/>
                  </a:lnTo>
                  <a:lnTo>
                    <a:pt x="1093" y="2452"/>
                  </a:lnTo>
                  <a:lnTo>
                    <a:pt x="688" y="2452"/>
                  </a:lnTo>
                  <a:lnTo>
                    <a:pt x="688" y="0"/>
                  </a:lnTo>
                  <a:close/>
                  <a:moveTo>
                    <a:pt x="1597" y="0"/>
                  </a:moveTo>
                  <a:lnTo>
                    <a:pt x="1597" y="1390"/>
                  </a:lnTo>
                  <a:cubicBezTo>
                    <a:pt x="1666" y="1343"/>
                    <a:pt x="1733" y="1309"/>
                    <a:pt x="1799" y="1286"/>
                  </a:cubicBezTo>
                  <a:cubicBezTo>
                    <a:pt x="1865" y="1264"/>
                    <a:pt x="1931" y="1253"/>
                    <a:pt x="1997" y="1253"/>
                  </a:cubicBezTo>
                  <a:cubicBezTo>
                    <a:pt x="2139" y="1253"/>
                    <a:pt x="2251" y="1309"/>
                    <a:pt x="2334" y="1422"/>
                  </a:cubicBezTo>
                  <a:cubicBezTo>
                    <a:pt x="2417" y="1534"/>
                    <a:pt x="2458" y="1687"/>
                    <a:pt x="2458" y="1880"/>
                  </a:cubicBezTo>
                  <a:cubicBezTo>
                    <a:pt x="2458" y="2072"/>
                    <a:pt x="2417" y="2225"/>
                    <a:pt x="2334" y="2337"/>
                  </a:cubicBezTo>
                  <a:cubicBezTo>
                    <a:pt x="2251" y="2450"/>
                    <a:pt x="2139" y="2506"/>
                    <a:pt x="1997" y="2506"/>
                  </a:cubicBezTo>
                  <a:cubicBezTo>
                    <a:pt x="1910" y="2506"/>
                    <a:pt x="1827" y="2491"/>
                    <a:pt x="1748" y="2462"/>
                  </a:cubicBezTo>
                  <a:cubicBezTo>
                    <a:pt x="1669" y="2432"/>
                    <a:pt x="1593" y="2387"/>
                    <a:pt x="1519" y="2326"/>
                  </a:cubicBezTo>
                  <a:lnTo>
                    <a:pt x="1519" y="2703"/>
                  </a:lnTo>
                  <a:cubicBezTo>
                    <a:pt x="1605" y="2742"/>
                    <a:pt x="1687" y="2772"/>
                    <a:pt x="1767" y="2791"/>
                  </a:cubicBezTo>
                  <a:cubicBezTo>
                    <a:pt x="1847" y="2811"/>
                    <a:pt x="1925" y="2821"/>
                    <a:pt x="2002" y="2821"/>
                  </a:cubicBezTo>
                  <a:cubicBezTo>
                    <a:pt x="2226" y="2821"/>
                    <a:pt x="2399" y="2739"/>
                    <a:pt x="2522" y="2574"/>
                  </a:cubicBezTo>
                  <a:cubicBezTo>
                    <a:pt x="2645" y="2409"/>
                    <a:pt x="2706" y="2177"/>
                    <a:pt x="2706" y="1880"/>
                  </a:cubicBezTo>
                  <a:cubicBezTo>
                    <a:pt x="2706" y="1590"/>
                    <a:pt x="2647" y="1361"/>
                    <a:pt x="2527" y="1192"/>
                  </a:cubicBezTo>
                  <a:cubicBezTo>
                    <a:pt x="2407" y="1023"/>
                    <a:pt x="2245" y="938"/>
                    <a:pt x="2040" y="938"/>
                  </a:cubicBezTo>
                  <a:cubicBezTo>
                    <a:pt x="2004" y="938"/>
                    <a:pt x="1968" y="943"/>
                    <a:pt x="1932" y="952"/>
                  </a:cubicBezTo>
                  <a:cubicBezTo>
                    <a:pt x="1896" y="961"/>
                    <a:pt x="1860" y="975"/>
                    <a:pt x="1824" y="994"/>
                  </a:cubicBezTo>
                  <a:lnTo>
                    <a:pt x="1824" y="315"/>
                  </a:lnTo>
                  <a:lnTo>
                    <a:pt x="2571" y="315"/>
                  </a:lnTo>
                  <a:lnTo>
                    <a:pt x="2571" y="0"/>
                  </a:ln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250" name="Shape 1250"/>
            <p:cNvSpPr/>
            <p:nvPr/>
          </p:nvSpPr>
          <p:spPr>
            <a:xfrm>
              <a:off x="2341700" y="2586500"/>
              <a:ext cx="71275" cy="71800"/>
            </a:xfrm>
            <a:custGeom>
              <a:avLst/>
              <a:gdLst/>
              <a:ahLst/>
              <a:cxnLst/>
              <a:rect l="0" t="0" r="0" b="0"/>
              <a:pathLst>
                <a:path w="2851" h="2872" extrusionOk="0">
                  <a:moveTo>
                    <a:pt x="2217" y="297"/>
                  </a:moveTo>
                  <a:cubicBezTo>
                    <a:pt x="2345" y="297"/>
                    <a:pt x="2442" y="391"/>
                    <a:pt x="2506" y="581"/>
                  </a:cubicBezTo>
                  <a:cubicBezTo>
                    <a:pt x="2570" y="771"/>
                    <a:pt x="2603" y="1056"/>
                    <a:pt x="2603" y="1437"/>
                  </a:cubicBezTo>
                  <a:cubicBezTo>
                    <a:pt x="2603" y="1816"/>
                    <a:pt x="2570" y="2100"/>
                    <a:pt x="2506" y="2290"/>
                  </a:cubicBezTo>
                  <a:cubicBezTo>
                    <a:pt x="2442" y="2480"/>
                    <a:pt x="2345" y="2575"/>
                    <a:pt x="2217" y="2575"/>
                  </a:cubicBezTo>
                  <a:cubicBezTo>
                    <a:pt x="2089" y="2575"/>
                    <a:pt x="1993" y="2480"/>
                    <a:pt x="1929" y="2290"/>
                  </a:cubicBezTo>
                  <a:cubicBezTo>
                    <a:pt x="1864" y="2100"/>
                    <a:pt x="1832" y="1816"/>
                    <a:pt x="1832" y="1437"/>
                  </a:cubicBezTo>
                  <a:cubicBezTo>
                    <a:pt x="1832" y="1056"/>
                    <a:pt x="1864" y="771"/>
                    <a:pt x="1929" y="581"/>
                  </a:cubicBezTo>
                  <a:cubicBezTo>
                    <a:pt x="1993" y="391"/>
                    <a:pt x="2089" y="297"/>
                    <a:pt x="2217" y="297"/>
                  </a:cubicBezTo>
                  <a:close/>
                  <a:moveTo>
                    <a:pt x="531" y="0"/>
                  </a:moveTo>
                  <a:cubicBezTo>
                    <a:pt x="459" y="0"/>
                    <a:pt x="379" y="16"/>
                    <a:pt x="293" y="46"/>
                  </a:cubicBezTo>
                  <a:cubicBezTo>
                    <a:pt x="206" y="77"/>
                    <a:pt x="112" y="123"/>
                    <a:pt x="12" y="184"/>
                  </a:cubicBezTo>
                  <a:lnTo>
                    <a:pt x="12" y="562"/>
                  </a:lnTo>
                  <a:cubicBezTo>
                    <a:pt x="111" y="479"/>
                    <a:pt x="203" y="417"/>
                    <a:pt x="290" y="376"/>
                  </a:cubicBezTo>
                  <a:cubicBezTo>
                    <a:pt x="376" y="336"/>
                    <a:pt x="458" y="315"/>
                    <a:pt x="536" y="315"/>
                  </a:cubicBezTo>
                  <a:cubicBezTo>
                    <a:pt x="646" y="315"/>
                    <a:pt x="735" y="361"/>
                    <a:pt x="803" y="454"/>
                  </a:cubicBezTo>
                  <a:cubicBezTo>
                    <a:pt x="872" y="547"/>
                    <a:pt x="906" y="667"/>
                    <a:pt x="906" y="814"/>
                  </a:cubicBezTo>
                  <a:cubicBezTo>
                    <a:pt x="906" y="904"/>
                    <a:pt x="890" y="996"/>
                    <a:pt x="858" y="1089"/>
                  </a:cubicBezTo>
                  <a:cubicBezTo>
                    <a:pt x="827" y="1182"/>
                    <a:pt x="771" y="1296"/>
                    <a:pt x="692" y="1431"/>
                  </a:cubicBezTo>
                  <a:cubicBezTo>
                    <a:pt x="650" y="1503"/>
                    <a:pt x="548" y="1662"/>
                    <a:pt x="385" y="1910"/>
                  </a:cubicBezTo>
                  <a:cubicBezTo>
                    <a:pt x="223" y="2158"/>
                    <a:pt x="94" y="2355"/>
                    <a:pt x="0" y="2502"/>
                  </a:cubicBezTo>
                  <a:lnTo>
                    <a:pt x="0" y="2817"/>
                  </a:lnTo>
                  <a:lnTo>
                    <a:pt x="1165" y="2817"/>
                  </a:lnTo>
                  <a:lnTo>
                    <a:pt x="1165" y="2502"/>
                  </a:lnTo>
                  <a:lnTo>
                    <a:pt x="299" y="2502"/>
                  </a:lnTo>
                  <a:cubicBezTo>
                    <a:pt x="499" y="2195"/>
                    <a:pt x="653" y="1955"/>
                    <a:pt x="763" y="1784"/>
                  </a:cubicBezTo>
                  <a:cubicBezTo>
                    <a:pt x="873" y="1613"/>
                    <a:pt x="938" y="1509"/>
                    <a:pt x="959" y="1474"/>
                  </a:cubicBezTo>
                  <a:cubicBezTo>
                    <a:pt x="1033" y="1335"/>
                    <a:pt x="1085" y="1215"/>
                    <a:pt x="1113" y="1113"/>
                  </a:cubicBezTo>
                  <a:cubicBezTo>
                    <a:pt x="1141" y="1011"/>
                    <a:pt x="1155" y="903"/>
                    <a:pt x="1155" y="790"/>
                  </a:cubicBezTo>
                  <a:cubicBezTo>
                    <a:pt x="1155" y="550"/>
                    <a:pt x="1099" y="358"/>
                    <a:pt x="986" y="215"/>
                  </a:cubicBezTo>
                  <a:cubicBezTo>
                    <a:pt x="873" y="72"/>
                    <a:pt x="721" y="0"/>
                    <a:pt x="531" y="0"/>
                  </a:cubicBezTo>
                  <a:close/>
                  <a:moveTo>
                    <a:pt x="2217" y="0"/>
                  </a:moveTo>
                  <a:cubicBezTo>
                    <a:pt x="2011" y="0"/>
                    <a:pt x="1854" y="123"/>
                    <a:pt x="1746" y="368"/>
                  </a:cubicBezTo>
                  <a:cubicBezTo>
                    <a:pt x="1637" y="613"/>
                    <a:pt x="1583" y="969"/>
                    <a:pt x="1583" y="1437"/>
                  </a:cubicBezTo>
                  <a:cubicBezTo>
                    <a:pt x="1583" y="1902"/>
                    <a:pt x="1637" y="2258"/>
                    <a:pt x="1746" y="2503"/>
                  </a:cubicBezTo>
                  <a:cubicBezTo>
                    <a:pt x="1854" y="2748"/>
                    <a:pt x="2011" y="2871"/>
                    <a:pt x="2217" y="2871"/>
                  </a:cubicBezTo>
                  <a:cubicBezTo>
                    <a:pt x="2422" y="2871"/>
                    <a:pt x="2579" y="2748"/>
                    <a:pt x="2688" y="2503"/>
                  </a:cubicBezTo>
                  <a:cubicBezTo>
                    <a:pt x="2796" y="2258"/>
                    <a:pt x="2851" y="1902"/>
                    <a:pt x="2851" y="1437"/>
                  </a:cubicBezTo>
                  <a:cubicBezTo>
                    <a:pt x="2851" y="969"/>
                    <a:pt x="2796" y="613"/>
                    <a:pt x="2688" y="368"/>
                  </a:cubicBezTo>
                  <a:cubicBezTo>
                    <a:pt x="2579" y="123"/>
                    <a:pt x="2422" y="0"/>
                    <a:pt x="2217" y="0"/>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251" name="Shape 1251"/>
            <p:cNvSpPr/>
            <p:nvPr/>
          </p:nvSpPr>
          <p:spPr>
            <a:xfrm>
              <a:off x="2849750" y="2586500"/>
              <a:ext cx="69975" cy="71800"/>
            </a:xfrm>
            <a:custGeom>
              <a:avLst/>
              <a:gdLst/>
              <a:ahLst/>
              <a:cxnLst/>
              <a:rect l="0" t="0" r="0" b="0"/>
              <a:pathLst>
                <a:path w="2799" h="2872" extrusionOk="0">
                  <a:moveTo>
                    <a:pt x="532" y="0"/>
                  </a:moveTo>
                  <a:cubicBezTo>
                    <a:pt x="459" y="0"/>
                    <a:pt x="380" y="16"/>
                    <a:pt x="293" y="46"/>
                  </a:cubicBezTo>
                  <a:cubicBezTo>
                    <a:pt x="206" y="77"/>
                    <a:pt x="113" y="123"/>
                    <a:pt x="13" y="184"/>
                  </a:cubicBezTo>
                  <a:lnTo>
                    <a:pt x="13" y="562"/>
                  </a:lnTo>
                  <a:cubicBezTo>
                    <a:pt x="111" y="479"/>
                    <a:pt x="204" y="417"/>
                    <a:pt x="290" y="376"/>
                  </a:cubicBezTo>
                  <a:cubicBezTo>
                    <a:pt x="377" y="336"/>
                    <a:pt x="459" y="315"/>
                    <a:pt x="536" y="315"/>
                  </a:cubicBezTo>
                  <a:cubicBezTo>
                    <a:pt x="646" y="315"/>
                    <a:pt x="735" y="361"/>
                    <a:pt x="804" y="454"/>
                  </a:cubicBezTo>
                  <a:cubicBezTo>
                    <a:pt x="872" y="547"/>
                    <a:pt x="906" y="667"/>
                    <a:pt x="906" y="814"/>
                  </a:cubicBezTo>
                  <a:cubicBezTo>
                    <a:pt x="906" y="904"/>
                    <a:pt x="891" y="996"/>
                    <a:pt x="859" y="1089"/>
                  </a:cubicBezTo>
                  <a:cubicBezTo>
                    <a:pt x="827" y="1182"/>
                    <a:pt x="772" y="1296"/>
                    <a:pt x="693" y="1431"/>
                  </a:cubicBezTo>
                  <a:cubicBezTo>
                    <a:pt x="651" y="1503"/>
                    <a:pt x="549" y="1662"/>
                    <a:pt x="386" y="1910"/>
                  </a:cubicBezTo>
                  <a:cubicBezTo>
                    <a:pt x="223" y="2158"/>
                    <a:pt x="95" y="2355"/>
                    <a:pt x="1" y="2502"/>
                  </a:cubicBezTo>
                  <a:lnTo>
                    <a:pt x="1" y="2817"/>
                  </a:lnTo>
                  <a:lnTo>
                    <a:pt x="1166" y="2817"/>
                  </a:lnTo>
                  <a:lnTo>
                    <a:pt x="1166" y="2502"/>
                  </a:lnTo>
                  <a:lnTo>
                    <a:pt x="299" y="2502"/>
                  </a:lnTo>
                  <a:cubicBezTo>
                    <a:pt x="499" y="2195"/>
                    <a:pt x="654" y="1955"/>
                    <a:pt x="764" y="1784"/>
                  </a:cubicBezTo>
                  <a:cubicBezTo>
                    <a:pt x="874" y="1613"/>
                    <a:pt x="939" y="1509"/>
                    <a:pt x="959" y="1474"/>
                  </a:cubicBezTo>
                  <a:cubicBezTo>
                    <a:pt x="1034" y="1335"/>
                    <a:pt x="1085" y="1215"/>
                    <a:pt x="1113" y="1113"/>
                  </a:cubicBezTo>
                  <a:cubicBezTo>
                    <a:pt x="1142" y="1011"/>
                    <a:pt x="1156" y="903"/>
                    <a:pt x="1156" y="790"/>
                  </a:cubicBezTo>
                  <a:cubicBezTo>
                    <a:pt x="1156" y="550"/>
                    <a:pt x="1099" y="358"/>
                    <a:pt x="986" y="215"/>
                  </a:cubicBezTo>
                  <a:cubicBezTo>
                    <a:pt x="873" y="72"/>
                    <a:pt x="722" y="0"/>
                    <a:pt x="532" y="0"/>
                  </a:cubicBezTo>
                  <a:close/>
                  <a:moveTo>
                    <a:pt x="1689" y="50"/>
                  </a:moveTo>
                  <a:lnTo>
                    <a:pt x="1689" y="1440"/>
                  </a:lnTo>
                  <a:cubicBezTo>
                    <a:pt x="1758" y="1393"/>
                    <a:pt x="1825" y="1359"/>
                    <a:pt x="1891" y="1336"/>
                  </a:cubicBezTo>
                  <a:cubicBezTo>
                    <a:pt x="1957" y="1314"/>
                    <a:pt x="2023" y="1303"/>
                    <a:pt x="2090" y="1303"/>
                  </a:cubicBezTo>
                  <a:cubicBezTo>
                    <a:pt x="2231" y="1303"/>
                    <a:pt x="2343" y="1359"/>
                    <a:pt x="2426" y="1472"/>
                  </a:cubicBezTo>
                  <a:cubicBezTo>
                    <a:pt x="2509" y="1584"/>
                    <a:pt x="2550" y="1737"/>
                    <a:pt x="2550" y="1930"/>
                  </a:cubicBezTo>
                  <a:cubicBezTo>
                    <a:pt x="2550" y="2122"/>
                    <a:pt x="2509" y="2275"/>
                    <a:pt x="2426" y="2387"/>
                  </a:cubicBezTo>
                  <a:cubicBezTo>
                    <a:pt x="2343" y="2500"/>
                    <a:pt x="2231" y="2556"/>
                    <a:pt x="2090" y="2556"/>
                  </a:cubicBezTo>
                  <a:cubicBezTo>
                    <a:pt x="2002" y="2556"/>
                    <a:pt x="1919" y="2541"/>
                    <a:pt x="1840" y="2512"/>
                  </a:cubicBezTo>
                  <a:cubicBezTo>
                    <a:pt x="1761" y="2482"/>
                    <a:pt x="1685" y="2437"/>
                    <a:pt x="1612" y="2376"/>
                  </a:cubicBezTo>
                  <a:lnTo>
                    <a:pt x="1612" y="2753"/>
                  </a:lnTo>
                  <a:cubicBezTo>
                    <a:pt x="1697" y="2792"/>
                    <a:pt x="1779" y="2822"/>
                    <a:pt x="1859" y="2841"/>
                  </a:cubicBezTo>
                  <a:cubicBezTo>
                    <a:pt x="1939" y="2861"/>
                    <a:pt x="2017" y="2871"/>
                    <a:pt x="2094" y="2871"/>
                  </a:cubicBezTo>
                  <a:cubicBezTo>
                    <a:pt x="2318" y="2871"/>
                    <a:pt x="2491" y="2789"/>
                    <a:pt x="2614" y="2624"/>
                  </a:cubicBezTo>
                  <a:cubicBezTo>
                    <a:pt x="2737" y="2459"/>
                    <a:pt x="2799" y="2227"/>
                    <a:pt x="2799" y="1930"/>
                  </a:cubicBezTo>
                  <a:cubicBezTo>
                    <a:pt x="2799" y="1640"/>
                    <a:pt x="2739" y="1411"/>
                    <a:pt x="2619" y="1242"/>
                  </a:cubicBezTo>
                  <a:cubicBezTo>
                    <a:pt x="2500" y="1073"/>
                    <a:pt x="2337" y="988"/>
                    <a:pt x="2133" y="988"/>
                  </a:cubicBezTo>
                  <a:cubicBezTo>
                    <a:pt x="2097" y="988"/>
                    <a:pt x="2060" y="993"/>
                    <a:pt x="2024" y="1002"/>
                  </a:cubicBezTo>
                  <a:cubicBezTo>
                    <a:pt x="1988" y="1011"/>
                    <a:pt x="1952" y="1025"/>
                    <a:pt x="1916" y="1044"/>
                  </a:cubicBezTo>
                  <a:lnTo>
                    <a:pt x="1916" y="365"/>
                  </a:lnTo>
                  <a:lnTo>
                    <a:pt x="2663" y="365"/>
                  </a:lnTo>
                  <a:lnTo>
                    <a:pt x="2663" y="50"/>
                  </a:ln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252" name="Shape 1252"/>
            <p:cNvSpPr/>
            <p:nvPr/>
          </p:nvSpPr>
          <p:spPr>
            <a:xfrm>
              <a:off x="1593125" y="2755625"/>
              <a:ext cx="46075" cy="69200"/>
            </a:xfrm>
            <a:custGeom>
              <a:avLst/>
              <a:gdLst/>
              <a:ahLst/>
              <a:cxnLst/>
              <a:rect l="0" t="0" r="0" b="0"/>
              <a:pathLst>
                <a:path w="1843" h="2768" extrusionOk="0">
                  <a:moveTo>
                    <a:pt x="25" y="0"/>
                  </a:moveTo>
                  <a:lnTo>
                    <a:pt x="637" y="1355"/>
                  </a:lnTo>
                  <a:lnTo>
                    <a:pt x="0" y="2768"/>
                  </a:lnTo>
                  <a:lnTo>
                    <a:pt x="496" y="2768"/>
                  </a:lnTo>
                  <a:lnTo>
                    <a:pt x="921" y="1822"/>
                  </a:lnTo>
                  <a:lnTo>
                    <a:pt x="1349" y="2768"/>
                  </a:lnTo>
                  <a:lnTo>
                    <a:pt x="1842" y="2768"/>
                  </a:lnTo>
                  <a:lnTo>
                    <a:pt x="1206" y="1355"/>
                  </a:lnTo>
                  <a:lnTo>
                    <a:pt x="1818" y="0"/>
                  </a:lnTo>
                  <a:lnTo>
                    <a:pt x="1321" y="0"/>
                  </a:lnTo>
                  <a:lnTo>
                    <a:pt x="921" y="892"/>
                  </a:lnTo>
                  <a:lnTo>
                    <a:pt x="519" y="0"/>
                  </a:ln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253" name="Shape 1253"/>
            <p:cNvSpPr/>
            <p:nvPr/>
          </p:nvSpPr>
          <p:spPr>
            <a:xfrm>
              <a:off x="108975" y="1295325"/>
              <a:ext cx="45875" cy="70575"/>
            </a:xfrm>
            <a:custGeom>
              <a:avLst/>
              <a:gdLst/>
              <a:ahLst/>
              <a:cxnLst/>
              <a:rect l="0" t="0" r="0" b="0"/>
              <a:pathLst>
                <a:path w="1835" h="2823" extrusionOk="0">
                  <a:moveTo>
                    <a:pt x="0" y="0"/>
                  </a:moveTo>
                  <a:lnTo>
                    <a:pt x="0" y="782"/>
                  </a:lnTo>
                  <a:lnTo>
                    <a:pt x="654" y="1412"/>
                  </a:lnTo>
                  <a:lnTo>
                    <a:pt x="0" y="2042"/>
                  </a:lnTo>
                  <a:lnTo>
                    <a:pt x="0" y="2823"/>
                  </a:lnTo>
                  <a:lnTo>
                    <a:pt x="1062" y="1768"/>
                  </a:lnTo>
                  <a:lnTo>
                    <a:pt x="1835" y="1768"/>
                  </a:lnTo>
                  <a:lnTo>
                    <a:pt x="1835" y="1055"/>
                  </a:lnTo>
                  <a:lnTo>
                    <a:pt x="1062" y="1055"/>
                  </a:lnTo>
                  <a:lnTo>
                    <a:pt x="0" y="0"/>
                  </a:ln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254" name="Shape 1254"/>
            <p:cNvSpPr/>
            <p:nvPr/>
          </p:nvSpPr>
          <p:spPr>
            <a:xfrm>
              <a:off x="24175" y="36475"/>
              <a:ext cx="2946800" cy="2927050"/>
            </a:xfrm>
            <a:custGeom>
              <a:avLst/>
              <a:gdLst/>
              <a:ahLst/>
              <a:cxnLst/>
              <a:rect l="0" t="0" r="0" b="0"/>
              <a:pathLst>
                <a:path w="117872" h="117082" fill="none" extrusionOk="0">
                  <a:moveTo>
                    <a:pt x="1" y="1"/>
                  </a:moveTo>
                  <a:lnTo>
                    <a:pt x="117872" y="1"/>
                  </a:lnTo>
                  <a:lnTo>
                    <a:pt x="117872" y="117081"/>
                  </a:lnTo>
                  <a:lnTo>
                    <a:pt x="1" y="117081"/>
                  </a:lnTo>
                  <a:lnTo>
                    <a:pt x="1" y="1"/>
                  </a:lnTo>
                  <a:close/>
                </a:path>
              </a:pathLst>
            </a:custGeom>
            <a:noFill/>
            <a:ln w="4850"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grpSp>
        <p:nvGrpSpPr>
          <p:cNvPr id="1255" name="Shape 1255"/>
          <p:cNvGrpSpPr/>
          <p:nvPr/>
        </p:nvGrpSpPr>
        <p:grpSpPr>
          <a:xfrm>
            <a:off x="3145563" y="5041022"/>
            <a:ext cx="2604111" cy="1713080"/>
            <a:chOff x="24175" y="36475"/>
            <a:chExt cx="2946800" cy="2927050"/>
          </a:xfrm>
        </p:grpSpPr>
        <p:sp>
          <p:nvSpPr>
            <p:cNvPr id="1256" name="Shape 1256"/>
            <p:cNvSpPr/>
            <p:nvPr/>
          </p:nvSpPr>
          <p:spPr>
            <a:xfrm>
              <a:off x="24175" y="36475"/>
              <a:ext cx="2946800" cy="2927050"/>
            </a:xfrm>
            <a:custGeom>
              <a:avLst/>
              <a:gdLst/>
              <a:ahLst/>
              <a:cxnLst/>
              <a:rect l="0" t="0" r="0" b="0"/>
              <a:pathLst>
                <a:path w="117872" h="117082" extrusionOk="0">
                  <a:moveTo>
                    <a:pt x="1" y="1"/>
                  </a:moveTo>
                  <a:lnTo>
                    <a:pt x="1" y="117081"/>
                  </a:lnTo>
                  <a:lnTo>
                    <a:pt x="117872" y="117081"/>
                  </a:lnTo>
                  <a:lnTo>
                    <a:pt x="117872" y="1"/>
                  </a:lnTo>
                  <a:close/>
                </a:path>
              </a:pathLst>
            </a:custGeom>
            <a:solidFill>
              <a:srgbClr val="FFFFFF"/>
            </a:solidFill>
            <a:ln w="4850"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57" name="Shape 1257"/>
            <p:cNvSpPr/>
            <p:nvPr/>
          </p:nvSpPr>
          <p:spPr>
            <a:xfrm>
              <a:off x="343525" y="189775"/>
              <a:ext cx="2535525" cy="2292000"/>
            </a:xfrm>
            <a:custGeom>
              <a:avLst/>
              <a:gdLst/>
              <a:ahLst/>
              <a:cxnLst/>
              <a:rect l="0" t="0" r="0" b="0"/>
              <a:pathLst>
                <a:path w="101421" h="91680" extrusionOk="0">
                  <a:moveTo>
                    <a:pt x="1" y="0"/>
                  </a:moveTo>
                  <a:lnTo>
                    <a:pt x="101420" y="0"/>
                  </a:lnTo>
                  <a:lnTo>
                    <a:pt x="101420" y="91679"/>
                  </a:lnTo>
                  <a:lnTo>
                    <a:pt x="1" y="91679"/>
                  </a:lnTo>
                  <a:lnTo>
                    <a:pt x="1" y="0"/>
                  </a:lnTo>
                  <a:close/>
                </a:path>
              </a:pathLst>
            </a:custGeom>
            <a:solidFill>
              <a:srgbClr val="FFFFFF"/>
            </a:solidFill>
            <a:ln>
              <a:noFill/>
            </a:ln>
          </p:spPr>
          <p:txBody>
            <a:bodyPr lIns="91425" tIns="91425" rIns="91425" bIns="91425" anchor="ctr" anchorCtr="0">
              <a:noAutofit/>
            </a:bodyPr>
            <a:lstStyle/>
            <a:p>
              <a:pPr>
                <a:spcBef>
                  <a:spcPts val="0"/>
                </a:spcBef>
                <a:buNone/>
              </a:pPr>
              <a:endParaRPr/>
            </a:p>
          </p:txBody>
        </p:sp>
        <p:sp>
          <p:nvSpPr>
            <p:cNvPr id="1258" name="Shape 1258"/>
            <p:cNvSpPr/>
            <p:nvPr/>
          </p:nvSpPr>
          <p:spPr>
            <a:xfrm>
              <a:off x="343525" y="2153275"/>
              <a:ext cx="2535525" cy="25"/>
            </a:xfrm>
            <a:custGeom>
              <a:avLst/>
              <a:gdLst/>
              <a:ahLst/>
              <a:cxnLst/>
              <a:rect l="0" t="0" r="0" b="0"/>
              <a:pathLst>
                <a:path w="101421" h="1" fill="none" extrusionOk="0">
                  <a:moveTo>
                    <a:pt x="1" y="0"/>
                  </a:moveTo>
                  <a:lnTo>
                    <a:pt x="10142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59" name="Shape 1259"/>
            <p:cNvSpPr/>
            <p:nvPr/>
          </p:nvSpPr>
          <p:spPr>
            <a:xfrm>
              <a:off x="343525" y="1824800"/>
              <a:ext cx="2535525" cy="25"/>
            </a:xfrm>
            <a:custGeom>
              <a:avLst/>
              <a:gdLst/>
              <a:ahLst/>
              <a:cxnLst/>
              <a:rect l="0" t="0" r="0" b="0"/>
              <a:pathLst>
                <a:path w="101421" h="1" fill="none" extrusionOk="0">
                  <a:moveTo>
                    <a:pt x="1" y="1"/>
                  </a:moveTo>
                  <a:lnTo>
                    <a:pt x="101420" y="1"/>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60" name="Shape 1260"/>
            <p:cNvSpPr/>
            <p:nvPr/>
          </p:nvSpPr>
          <p:spPr>
            <a:xfrm>
              <a:off x="343525" y="1496350"/>
              <a:ext cx="2535525" cy="25"/>
            </a:xfrm>
            <a:custGeom>
              <a:avLst/>
              <a:gdLst/>
              <a:ahLst/>
              <a:cxnLst/>
              <a:rect l="0" t="0" r="0" b="0"/>
              <a:pathLst>
                <a:path w="101421" h="1" fill="none" extrusionOk="0">
                  <a:moveTo>
                    <a:pt x="1" y="0"/>
                  </a:moveTo>
                  <a:lnTo>
                    <a:pt x="10142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61" name="Shape 1261"/>
            <p:cNvSpPr/>
            <p:nvPr/>
          </p:nvSpPr>
          <p:spPr>
            <a:xfrm>
              <a:off x="343525" y="1175175"/>
              <a:ext cx="2535525" cy="25"/>
            </a:xfrm>
            <a:custGeom>
              <a:avLst/>
              <a:gdLst/>
              <a:ahLst/>
              <a:cxnLst/>
              <a:rect l="0" t="0" r="0" b="0"/>
              <a:pathLst>
                <a:path w="101421" h="1" fill="none" extrusionOk="0">
                  <a:moveTo>
                    <a:pt x="1" y="0"/>
                  </a:moveTo>
                  <a:lnTo>
                    <a:pt x="10142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62" name="Shape 1262"/>
            <p:cNvSpPr/>
            <p:nvPr/>
          </p:nvSpPr>
          <p:spPr>
            <a:xfrm>
              <a:off x="343525" y="846700"/>
              <a:ext cx="2535525" cy="25"/>
            </a:xfrm>
            <a:custGeom>
              <a:avLst/>
              <a:gdLst/>
              <a:ahLst/>
              <a:cxnLst/>
              <a:rect l="0" t="0" r="0" b="0"/>
              <a:pathLst>
                <a:path w="101421" h="1" fill="none" extrusionOk="0">
                  <a:moveTo>
                    <a:pt x="1" y="1"/>
                  </a:moveTo>
                  <a:lnTo>
                    <a:pt x="101420" y="1"/>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63" name="Shape 1263"/>
            <p:cNvSpPr/>
            <p:nvPr/>
          </p:nvSpPr>
          <p:spPr>
            <a:xfrm>
              <a:off x="343525" y="518225"/>
              <a:ext cx="2535525" cy="25"/>
            </a:xfrm>
            <a:custGeom>
              <a:avLst/>
              <a:gdLst/>
              <a:ahLst/>
              <a:cxnLst/>
              <a:rect l="0" t="0" r="0" b="0"/>
              <a:pathLst>
                <a:path w="101421" h="1" fill="none" extrusionOk="0">
                  <a:moveTo>
                    <a:pt x="1" y="1"/>
                  </a:moveTo>
                  <a:lnTo>
                    <a:pt x="101420" y="1"/>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64" name="Shape 1264"/>
            <p:cNvSpPr/>
            <p:nvPr/>
          </p:nvSpPr>
          <p:spPr>
            <a:xfrm>
              <a:off x="343525" y="189775"/>
              <a:ext cx="2535525" cy="25"/>
            </a:xfrm>
            <a:custGeom>
              <a:avLst/>
              <a:gdLst/>
              <a:ahLst/>
              <a:cxnLst/>
              <a:rect l="0" t="0" r="0" b="0"/>
              <a:pathLst>
                <a:path w="101421" h="1" fill="none" extrusionOk="0">
                  <a:moveTo>
                    <a:pt x="1" y="0"/>
                  </a:moveTo>
                  <a:lnTo>
                    <a:pt x="10142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65" name="Shape 1265"/>
            <p:cNvSpPr/>
            <p:nvPr/>
          </p:nvSpPr>
          <p:spPr>
            <a:xfrm>
              <a:off x="343525" y="189775"/>
              <a:ext cx="2535525" cy="25"/>
            </a:xfrm>
            <a:custGeom>
              <a:avLst/>
              <a:gdLst/>
              <a:ahLst/>
              <a:cxnLst/>
              <a:rect l="0" t="0" r="0" b="0"/>
              <a:pathLst>
                <a:path w="101421" h="1" fill="none" extrusionOk="0">
                  <a:moveTo>
                    <a:pt x="1" y="0"/>
                  </a:moveTo>
                  <a:lnTo>
                    <a:pt x="101420" y="0"/>
                  </a:lnTo>
                </a:path>
              </a:pathLst>
            </a:custGeom>
            <a:noFill/>
            <a:ln w="4850" cap="rnd">
              <a:solidFill>
                <a:srgbClr val="808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66" name="Shape 1266"/>
            <p:cNvSpPr/>
            <p:nvPr/>
          </p:nvSpPr>
          <p:spPr>
            <a:xfrm>
              <a:off x="2879025" y="189775"/>
              <a:ext cx="25" cy="2292000"/>
            </a:xfrm>
            <a:custGeom>
              <a:avLst/>
              <a:gdLst/>
              <a:ahLst/>
              <a:cxnLst/>
              <a:rect l="0" t="0" r="0" b="0"/>
              <a:pathLst>
                <a:path w="1" h="91680" fill="none" extrusionOk="0">
                  <a:moveTo>
                    <a:pt x="0" y="0"/>
                  </a:moveTo>
                  <a:lnTo>
                    <a:pt x="0" y="91679"/>
                  </a:lnTo>
                </a:path>
              </a:pathLst>
            </a:custGeom>
            <a:noFill/>
            <a:ln w="4850" cap="rnd">
              <a:solidFill>
                <a:srgbClr val="808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67" name="Shape 1267"/>
            <p:cNvSpPr/>
            <p:nvPr/>
          </p:nvSpPr>
          <p:spPr>
            <a:xfrm>
              <a:off x="343525" y="2481750"/>
              <a:ext cx="2535525" cy="25"/>
            </a:xfrm>
            <a:custGeom>
              <a:avLst/>
              <a:gdLst/>
              <a:ahLst/>
              <a:cxnLst/>
              <a:rect l="0" t="0" r="0" b="0"/>
              <a:pathLst>
                <a:path w="101421" h="1" fill="none" extrusionOk="0">
                  <a:moveTo>
                    <a:pt x="101420" y="0"/>
                  </a:moveTo>
                  <a:lnTo>
                    <a:pt x="1" y="0"/>
                  </a:lnTo>
                </a:path>
              </a:pathLst>
            </a:custGeom>
            <a:noFill/>
            <a:ln w="4850" cap="rnd">
              <a:solidFill>
                <a:srgbClr val="808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68" name="Shape 1268"/>
            <p:cNvSpPr/>
            <p:nvPr/>
          </p:nvSpPr>
          <p:spPr>
            <a:xfrm>
              <a:off x="343525" y="189775"/>
              <a:ext cx="25" cy="2292000"/>
            </a:xfrm>
            <a:custGeom>
              <a:avLst/>
              <a:gdLst/>
              <a:ahLst/>
              <a:cxnLst/>
              <a:rect l="0" t="0" r="0" b="0"/>
              <a:pathLst>
                <a:path w="1" h="91680" fill="none" extrusionOk="0">
                  <a:moveTo>
                    <a:pt x="1" y="91679"/>
                  </a:moveTo>
                  <a:lnTo>
                    <a:pt x="1" y="0"/>
                  </a:lnTo>
                </a:path>
              </a:pathLst>
            </a:custGeom>
            <a:noFill/>
            <a:ln w="4850" cap="rnd">
              <a:solidFill>
                <a:srgbClr val="808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69" name="Shape 1269"/>
            <p:cNvSpPr/>
            <p:nvPr/>
          </p:nvSpPr>
          <p:spPr>
            <a:xfrm>
              <a:off x="343525" y="189775"/>
              <a:ext cx="25" cy="2292000"/>
            </a:xfrm>
            <a:custGeom>
              <a:avLst/>
              <a:gdLst/>
              <a:ahLst/>
              <a:cxnLst/>
              <a:rect l="0" t="0" r="0" b="0"/>
              <a:pathLst>
                <a:path w="1" h="91680" fill="none" extrusionOk="0">
                  <a:moveTo>
                    <a:pt x="1" y="0"/>
                  </a:moveTo>
                  <a:lnTo>
                    <a:pt x="1" y="91679"/>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70" name="Shape 1270"/>
            <p:cNvSpPr/>
            <p:nvPr/>
          </p:nvSpPr>
          <p:spPr>
            <a:xfrm>
              <a:off x="324175" y="2481750"/>
              <a:ext cx="19375" cy="25"/>
            </a:xfrm>
            <a:custGeom>
              <a:avLst/>
              <a:gdLst/>
              <a:ahLst/>
              <a:cxnLst/>
              <a:rect l="0" t="0" r="0" b="0"/>
              <a:pathLst>
                <a:path w="775" h="1" fill="none" extrusionOk="0">
                  <a:moveTo>
                    <a:pt x="1" y="0"/>
                  </a:moveTo>
                  <a:lnTo>
                    <a:pt x="775"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71" name="Shape 1271"/>
            <p:cNvSpPr/>
            <p:nvPr/>
          </p:nvSpPr>
          <p:spPr>
            <a:xfrm>
              <a:off x="324175" y="2153275"/>
              <a:ext cx="19375" cy="25"/>
            </a:xfrm>
            <a:custGeom>
              <a:avLst/>
              <a:gdLst/>
              <a:ahLst/>
              <a:cxnLst/>
              <a:rect l="0" t="0" r="0" b="0"/>
              <a:pathLst>
                <a:path w="775" h="1" fill="none" extrusionOk="0">
                  <a:moveTo>
                    <a:pt x="1" y="0"/>
                  </a:moveTo>
                  <a:lnTo>
                    <a:pt x="775"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72" name="Shape 1272"/>
            <p:cNvSpPr/>
            <p:nvPr/>
          </p:nvSpPr>
          <p:spPr>
            <a:xfrm>
              <a:off x="324175" y="1824800"/>
              <a:ext cx="19375" cy="25"/>
            </a:xfrm>
            <a:custGeom>
              <a:avLst/>
              <a:gdLst/>
              <a:ahLst/>
              <a:cxnLst/>
              <a:rect l="0" t="0" r="0" b="0"/>
              <a:pathLst>
                <a:path w="775" h="1" fill="none" extrusionOk="0">
                  <a:moveTo>
                    <a:pt x="1" y="1"/>
                  </a:moveTo>
                  <a:lnTo>
                    <a:pt x="775" y="1"/>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73" name="Shape 1273"/>
            <p:cNvSpPr/>
            <p:nvPr/>
          </p:nvSpPr>
          <p:spPr>
            <a:xfrm>
              <a:off x="324175" y="1496350"/>
              <a:ext cx="19375" cy="25"/>
            </a:xfrm>
            <a:custGeom>
              <a:avLst/>
              <a:gdLst/>
              <a:ahLst/>
              <a:cxnLst/>
              <a:rect l="0" t="0" r="0" b="0"/>
              <a:pathLst>
                <a:path w="775" h="1" fill="none" extrusionOk="0">
                  <a:moveTo>
                    <a:pt x="1" y="0"/>
                  </a:moveTo>
                  <a:lnTo>
                    <a:pt x="775"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74" name="Shape 1274"/>
            <p:cNvSpPr/>
            <p:nvPr/>
          </p:nvSpPr>
          <p:spPr>
            <a:xfrm>
              <a:off x="324175" y="1175175"/>
              <a:ext cx="19375" cy="25"/>
            </a:xfrm>
            <a:custGeom>
              <a:avLst/>
              <a:gdLst/>
              <a:ahLst/>
              <a:cxnLst/>
              <a:rect l="0" t="0" r="0" b="0"/>
              <a:pathLst>
                <a:path w="775" h="1" fill="none" extrusionOk="0">
                  <a:moveTo>
                    <a:pt x="1" y="0"/>
                  </a:moveTo>
                  <a:lnTo>
                    <a:pt x="775"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75" name="Shape 1275"/>
            <p:cNvSpPr/>
            <p:nvPr/>
          </p:nvSpPr>
          <p:spPr>
            <a:xfrm>
              <a:off x="324175" y="846700"/>
              <a:ext cx="19375" cy="25"/>
            </a:xfrm>
            <a:custGeom>
              <a:avLst/>
              <a:gdLst/>
              <a:ahLst/>
              <a:cxnLst/>
              <a:rect l="0" t="0" r="0" b="0"/>
              <a:pathLst>
                <a:path w="775" h="1" fill="none" extrusionOk="0">
                  <a:moveTo>
                    <a:pt x="1" y="1"/>
                  </a:moveTo>
                  <a:lnTo>
                    <a:pt x="775" y="1"/>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76" name="Shape 1276"/>
            <p:cNvSpPr/>
            <p:nvPr/>
          </p:nvSpPr>
          <p:spPr>
            <a:xfrm>
              <a:off x="324175" y="518225"/>
              <a:ext cx="19375" cy="25"/>
            </a:xfrm>
            <a:custGeom>
              <a:avLst/>
              <a:gdLst/>
              <a:ahLst/>
              <a:cxnLst/>
              <a:rect l="0" t="0" r="0" b="0"/>
              <a:pathLst>
                <a:path w="775" h="1" fill="none" extrusionOk="0">
                  <a:moveTo>
                    <a:pt x="1" y="1"/>
                  </a:moveTo>
                  <a:lnTo>
                    <a:pt x="775" y="1"/>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77" name="Shape 1277"/>
            <p:cNvSpPr/>
            <p:nvPr/>
          </p:nvSpPr>
          <p:spPr>
            <a:xfrm>
              <a:off x="324175" y="189775"/>
              <a:ext cx="19375" cy="25"/>
            </a:xfrm>
            <a:custGeom>
              <a:avLst/>
              <a:gdLst/>
              <a:ahLst/>
              <a:cxnLst/>
              <a:rect l="0" t="0" r="0" b="0"/>
              <a:pathLst>
                <a:path w="775" h="1" fill="none" extrusionOk="0">
                  <a:moveTo>
                    <a:pt x="1" y="0"/>
                  </a:moveTo>
                  <a:lnTo>
                    <a:pt x="775"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78" name="Shape 1278"/>
            <p:cNvSpPr/>
            <p:nvPr/>
          </p:nvSpPr>
          <p:spPr>
            <a:xfrm>
              <a:off x="343525" y="2481750"/>
              <a:ext cx="2535525" cy="25"/>
            </a:xfrm>
            <a:custGeom>
              <a:avLst/>
              <a:gdLst/>
              <a:ahLst/>
              <a:cxnLst/>
              <a:rect l="0" t="0" r="0" b="0"/>
              <a:pathLst>
                <a:path w="101421" h="1" fill="none" extrusionOk="0">
                  <a:moveTo>
                    <a:pt x="1" y="0"/>
                  </a:moveTo>
                  <a:lnTo>
                    <a:pt x="10142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79" name="Shape 1279"/>
            <p:cNvSpPr/>
            <p:nvPr/>
          </p:nvSpPr>
          <p:spPr>
            <a:xfrm>
              <a:off x="343525" y="2481750"/>
              <a:ext cx="25" cy="29200"/>
            </a:xfrm>
            <a:custGeom>
              <a:avLst/>
              <a:gdLst/>
              <a:ahLst/>
              <a:cxnLst/>
              <a:rect l="0" t="0" r="0" b="0"/>
              <a:pathLst>
                <a:path w="1" h="1168" fill="none" extrusionOk="0">
                  <a:moveTo>
                    <a:pt x="1" y="1168"/>
                  </a:moveTo>
                  <a:lnTo>
                    <a:pt x="1"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80" name="Shape 1280"/>
            <p:cNvSpPr/>
            <p:nvPr/>
          </p:nvSpPr>
          <p:spPr>
            <a:xfrm>
              <a:off x="851600" y="2481750"/>
              <a:ext cx="25" cy="29200"/>
            </a:xfrm>
            <a:custGeom>
              <a:avLst/>
              <a:gdLst/>
              <a:ahLst/>
              <a:cxnLst/>
              <a:rect l="0" t="0" r="0" b="0"/>
              <a:pathLst>
                <a:path w="1" h="1168" fill="none" extrusionOk="0">
                  <a:moveTo>
                    <a:pt x="1" y="1168"/>
                  </a:moveTo>
                  <a:lnTo>
                    <a:pt x="1"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81" name="Shape 1281"/>
            <p:cNvSpPr/>
            <p:nvPr/>
          </p:nvSpPr>
          <p:spPr>
            <a:xfrm>
              <a:off x="1359675" y="2481750"/>
              <a:ext cx="25" cy="29200"/>
            </a:xfrm>
            <a:custGeom>
              <a:avLst/>
              <a:gdLst/>
              <a:ahLst/>
              <a:cxnLst/>
              <a:rect l="0" t="0" r="0" b="0"/>
              <a:pathLst>
                <a:path w="1" h="1168" fill="none" extrusionOk="0">
                  <a:moveTo>
                    <a:pt x="0" y="1168"/>
                  </a:moveTo>
                  <a:lnTo>
                    <a:pt x="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82" name="Shape 1282"/>
            <p:cNvSpPr/>
            <p:nvPr/>
          </p:nvSpPr>
          <p:spPr>
            <a:xfrm>
              <a:off x="1862900" y="2481750"/>
              <a:ext cx="25" cy="29200"/>
            </a:xfrm>
            <a:custGeom>
              <a:avLst/>
              <a:gdLst/>
              <a:ahLst/>
              <a:cxnLst/>
              <a:rect l="0" t="0" r="0" b="0"/>
              <a:pathLst>
                <a:path w="1" h="1168" fill="none" extrusionOk="0">
                  <a:moveTo>
                    <a:pt x="0" y="1168"/>
                  </a:moveTo>
                  <a:lnTo>
                    <a:pt x="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83" name="Shape 1283"/>
            <p:cNvSpPr/>
            <p:nvPr/>
          </p:nvSpPr>
          <p:spPr>
            <a:xfrm>
              <a:off x="2370950" y="2481750"/>
              <a:ext cx="25" cy="29200"/>
            </a:xfrm>
            <a:custGeom>
              <a:avLst/>
              <a:gdLst/>
              <a:ahLst/>
              <a:cxnLst/>
              <a:rect l="0" t="0" r="0" b="0"/>
              <a:pathLst>
                <a:path w="1" h="1168" fill="none" extrusionOk="0">
                  <a:moveTo>
                    <a:pt x="1" y="1168"/>
                  </a:moveTo>
                  <a:lnTo>
                    <a:pt x="1"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84" name="Shape 1284"/>
            <p:cNvSpPr/>
            <p:nvPr/>
          </p:nvSpPr>
          <p:spPr>
            <a:xfrm>
              <a:off x="2879025" y="2481750"/>
              <a:ext cx="25" cy="29200"/>
            </a:xfrm>
            <a:custGeom>
              <a:avLst/>
              <a:gdLst/>
              <a:ahLst/>
              <a:cxnLst/>
              <a:rect l="0" t="0" r="0" b="0"/>
              <a:pathLst>
                <a:path w="1" h="1168" fill="none" extrusionOk="0">
                  <a:moveTo>
                    <a:pt x="0" y="1168"/>
                  </a:moveTo>
                  <a:lnTo>
                    <a:pt x="0" y="0"/>
                  </a:lnTo>
                </a:path>
              </a:pathLst>
            </a:custGeom>
            <a:noFill/>
            <a:ln w="2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85" name="Shape 1285"/>
            <p:cNvSpPr/>
            <p:nvPr/>
          </p:nvSpPr>
          <p:spPr>
            <a:xfrm>
              <a:off x="430625" y="605825"/>
              <a:ext cx="29075" cy="43825"/>
            </a:xfrm>
            <a:custGeom>
              <a:avLst/>
              <a:gdLst/>
              <a:ahLst/>
              <a:cxnLst/>
              <a:rect l="0" t="0" r="0" b="0"/>
              <a:pathLst>
                <a:path w="1163" h="1753" extrusionOk="0">
                  <a:moveTo>
                    <a:pt x="581" y="1"/>
                  </a:moveTo>
                  <a:cubicBezTo>
                    <a:pt x="261" y="1"/>
                    <a:pt x="1" y="393"/>
                    <a:pt x="1" y="876"/>
                  </a:cubicBezTo>
                  <a:cubicBezTo>
                    <a:pt x="1" y="1360"/>
                    <a:pt x="261" y="1752"/>
                    <a:pt x="581" y="1752"/>
                  </a:cubicBezTo>
                  <a:cubicBezTo>
                    <a:pt x="902" y="1752"/>
                    <a:pt x="1162" y="1360"/>
                    <a:pt x="1162" y="876"/>
                  </a:cubicBezTo>
                  <a:cubicBezTo>
                    <a:pt x="1162" y="393"/>
                    <a:pt x="902"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86" name="Shape 1286"/>
            <p:cNvSpPr/>
            <p:nvPr/>
          </p:nvSpPr>
          <p:spPr>
            <a:xfrm>
              <a:off x="532250" y="773700"/>
              <a:ext cx="29050" cy="43825"/>
            </a:xfrm>
            <a:custGeom>
              <a:avLst/>
              <a:gdLst/>
              <a:ahLst/>
              <a:cxnLst/>
              <a:rect l="0" t="0" r="0" b="0"/>
              <a:pathLst>
                <a:path w="1162" h="1753" extrusionOk="0">
                  <a:moveTo>
                    <a:pt x="581" y="1"/>
                  </a:moveTo>
                  <a:cubicBezTo>
                    <a:pt x="260" y="1"/>
                    <a:pt x="0" y="393"/>
                    <a:pt x="0" y="877"/>
                  </a:cubicBezTo>
                  <a:cubicBezTo>
                    <a:pt x="0" y="1361"/>
                    <a:pt x="260" y="1753"/>
                    <a:pt x="581" y="1753"/>
                  </a:cubicBezTo>
                  <a:cubicBezTo>
                    <a:pt x="902" y="1753"/>
                    <a:pt x="1162" y="1361"/>
                    <a:pt x="1162" y="877"/>
                  </a:cubicBezTo>
                  <a:cubicBezTo>
                    <a:pt x="1162" y="393"/>
                    <a:pt x="902"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87" name="Shape 1287"/>
            <p:cNvSpPr/>
            <p:nvPr/>
          </p:nvSpPr>
          <p:spPr>
            <a:xfrm>
              <a:off x="633850" y="583925"/>
              <a:ext cx="29075" cy="43825"/>
            </a:xfrm>
            <a:custGeom>
              <a:avLst/>
              <a:gdLst/>
              <a:ahLst/>
              <a:cxnLst/>
              <a:rect l="0" t="0" r="0" b="0"/>
              <a:pathLst>
                <a:path w="1163" h="1753" extrusionOk="0">
                  <a:moveTo>
                    <a:pt x="581" y="1"/>
                  </a:moveTo>
                  <a:cubicBezTo>
                    <a:pt x="261" y="1"/>
                    <a:pt x="1" y="393"/>
                    <a:pt x="1" y="877"/>
                  </a:cubicBezTo>
                  <a:cubicBezTo>
                    <a:pt x="1" y="1360"/>
                    <a:pt x="261" y="1752"/>
                    <a:pt x="581" y="1752"/>
                  </a:cubicBezTo>
                  <a:cubicBezTo>
                    <a:pt x="902" y="1752"/>
                    <a:pt x="1162" y="1360"/>
                    <a:pt x="1162" y="877"/>
                  </a:cubicBezTo>
                  <a:cubicBezTo>
                    <a:pt x="1162" y="393"/>
                    <a:pt x="902"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88" name="Shape 1288"/>
            <p:cNvSpPr/>
            <p:nvPr/>
          </p:nvSpPr>
          <p:spPr>
            <a:xfrm>
              <a:off x="735475" y="912400"/>
              <a:ext cx="29050" cy="43825"/>
            </a:xfrm>
            <a:custGeom>
              <a:avLst/>
              <a:gdLst/>
              <a:ahLst/>
              <a:cxnLst/>
              <a:rect l="0" t="0" r="0" b="0"/>
              <a:pathLst>
                <a:path w="1162" h="1753" extrusionOk="0">
                  <a:moveTo>
                    <a:pt x="581" y="0"/>
                  </a:moveTo>
                  <a:cubicBezTo>
                    <a:pt x="260" y="0"/>
                    <a:pt x="0" y="393"/>
                    <a:pt x="0" y="876"/>
                  </a:cubicBezTo>
                  <a:cubicBezTo>
                    <a:pt x="0" y="1360"/>
                    <a:pt x="260" y="1752"/>
                    <a:pt x="581" y="1752"/>
                  </a:cubicBezTo>
                  <a:cubicBezTo>
                    <a:pt x="902" y="1752"/>
                    <a:pt x="1162" y="1360"/>
                    <a:pt x="1162" y="876"/>
                  </a:cubicBezTo>
                  <a:cubicBezTo>
                    <a:pt x="1162" y="393"/>
                    <a:pt x="902" y="0"/>
                    <a:pt x="581"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89" name="Shape 1289"/>
            <p:cNvSpPr/>
            <p:nvPr/>
          </p:nvSpPr>
          <p:spPr>
            <a:xfrm>
              <a:off x="837075" y="1007275"/>
              <a:ext cx="29075" cy="43825"/>
            </a:xfrm>
            <a:custGeom>
              <a:avLst/>
              <a:gdLst/>
              <a:ahLst/>
              <a:cxnLst/>
              <a:rect l="0" t="0" r="0" b="0"/>
              <a:pathLst>
                <a:path w="1163" h="1753" extrusionOk="0">
                  <a:moveTo>
                    <a:pt x="582" y="1"/>
                  </a:moveTo>
                  <a:cubicBezTo>
                    <a:pt x="261" y="1"/>
                    <a:pt x="1" y="393"/>
                    <a:pt x="1" y="877"/>
                  </a:cubicBezTo>
                  <a:cubicBezTo>
                    <a:pt x="1" y="1361"/>
                    <a:pt x="261" y="1753"/>
                    <a:pt x="582" y="1753"/>
                  </a:cubicBezTo>
                  <a:cubicBezTo>
                    <a:pt x="902" y="1753"/>
                    <a:pt x="1162" y="1361"/>
                    <a:pt x="1162" y="877"/>
                  </a:cubicBezTo>
                  <a:cubicBezTo>
                    <a:pt x="1162" y="393"/>
                    <a:pt x="902" y="1"/>
                    <a:pt x="582"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90" name="Shape 1290"/>
            <p:cNvSpPr/>
            <p:nvPr/>
          </p:nvSpPr>
          <p:spPr>
            <a:xfrm>
              <a:off x="938700" y="1094875"/>
              <a:ext cx="29050" cy="43825"/>
            </a:xfrm>
            <a:custGeom>
              <a:avLst/>
              <a:gdLst/>
              <a:ahLst/>
              <a:cxnLst/>
              <a:rect l="0" t="0" r="0" b="0"/>
              <a:pathLst>
                <a:path w="1162" h="1753" extrusionOk="0">
                  <a:moveTo>
                    <a:pt x="581" y="1"/>
                  </a:moveTo>
                  <a:cubicBezTo>
                    <a:pt x="260" y="1"/>
                    <a:pt x="0" y="393"/>
                    <a:pt x="0" y="877"/>
                  </a:cubicBezTo>
                  <a:cubicBezTo>
                    <a:pt x="0" y="1360"/>
                    <a:pt x="260" y="1752"/>
                    <a:pt x="581" y="1752"/>
                  </a:cubicBezTo>
                  <a:cubicBezTo>
                    <a:pt x="902" y="1752"/>
                    <a:pt x="1162" y="1360"/>
                    <a:pt x="1162" y="877"/>
                  </a:cubicBezTo>
                  <a:cubicBezTo>
                    <a:pt x="1162" y="393"/>
                    <a:pt x="902"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91" name="Shape 1291"/>
            <p:cNvSpPr/>
            <p:nvPr/>
          </p:nvSpPr>
          <p:spPr>
            <a:xfrm>
              <a:off x="1040300" y="1051075"/>
              <a:ext cx="29075" cy="43825"/>
            </a:xfrm>
            <a:custGeom>
              <a:avLst/>
              <a:gdLst/>
              <a:ahLst/>
              <a:cxnLst/>
              <a:rect l="0" t="0" r="0" b="0"/>
              <a:pathLst>
                <a:path w="1163" h="1753" extrusionOk="0">
                  <a:moveTo>
                    <a:pt x="582" y="1"/>
                  </a:moveTo>
                  <a:cubicBezTo>
                    <a:pt x="261" y="1"/>
                    <a:pt x="1" y="393"/>
                    <a:pt x="1" y="877"/>
                  </a:cubicBezTo>
                  <a:cubicBezTo>
                    <a:pt x="1" y="1360"/>
                    <a:pt x="261" y="1753"/>
                    <a:pt x="582" y="1753"/>
                  </a:cubicBezTo>
                  <a:cubicBezTo>
                    <a:pt x="902" y="1753"/>
                    <a:pt x="1162" y="1360"/>
                    <a:pt x="1162" y="877"/>
                  </a:cubicBezTo>
                  <a:cubicBezTo>
                    <a:pt x="1162" y="393"/>
                    <a:pt x="902" y="1"/>
                    <a:pt x="582"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92" name="Shape 1292"/>
            <p:cNvSpPr/>
            <p:nvPr/>
          </p:nvSpPr>
          <p:spPr>
            <a:xfrm>
              <a:off x="1141925" y="1145975"/>
              <a:ext cx="29050" cy="43825"/>
            </a:xfrm>
            <a:custGeom>
              <a:avLst/>
              <a:gdLst/>
              <a:ahLst/>
              <a:cxnLst/>
              <a:rect l="0" t="0" r="0" b="0"/>
              <a:pathLst>
                <a:path w="1162" h="1753" extrusionOk="0">
                  <a:moveTo>
                    <a:pt x="581" y="0"/>
                  </a:moveTo>
                  <a:cubicBezTo>
                    <a:pt x="260" y="0"/>
                    <a:pt x="0" y="393"/>
                    <a:pt x="0" y="876"/>
                  </a:cubicBezTo>
                  <a:cubicBezTo>
                    <a:pt x="0" y="1360"/>
                    <a:pt x="260" y="1752"/>
                    <a:pt x="581" y="1752"/>
                  </a:cubicBezTo>
                  <a:cubicBezTo>
                    <a:pt x="902" y="1752"/>
                    <a:pt x="1162" y="1360"/>
                    <a:pt x="1162" y="876"/>
                  </a:cubicBezTo>
                  <a:cubicBezTo>
                    <a:pt x="1162" y="393"/>
                    <a:pt x="902" y="0"/>
                    <a:pt x="581"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93" name="Shape 1293"/>
            <p:cNvSpPr/>
            <p:nvPr/>
          </p:nvSpPr>
          <p:spPr>
            <a:xfrm>
              <a:off x="1243525" y="1175175"/>
              <a:ext cx="29075" cy="43825"/>
            </a:xfrm>
            <a:custGeom>
              <a:avLst/>
              <a:gdLst/>
              <a:ahLst/>
              <a:cxnLst/>
              <a:rect l="0" t="0" r="0" b="0"/>
              <a:pathLst>
                <a:path w="1163" h="1753" extrusionOk="0">
                  <a:moveTo>
                    <a:pt x="582" y="0"/>
                  </a:moveTo>
                  <a:cubicBezTo>
                    <a:pt x="261" y="0"/>
                    <a:pt x="1" y="392"/>
                    <a:pt x="1" y="876"/>
                  </a:cubicBezTo>
                  <a:cubicBezTo>
                    <a:pt x="1" y="1360"/>
                    <a:pt x="261" y="1752"/>
                    <a:pt x="582" y="1752"/>
                  </a:cubicBezTo>
                  <a:cubicBezTo>
                    <a:pt x="902" y="1752"/>
                    <a:pt x="1162" y="1360"/>
                    <a:pt x="1162" y="876"/>
                  </a:cubicBezTo>
                  <a:cubicBezTo>
                    <a:pt x="1162" y="392"/>
                    <a:pt x="902" y="0"/>
                    <a:pt x="582"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94" name="Shape 1294"/>
            <p:cNvSpPr/>
            <p:nvPr/>
          </p:nvSpPr>
          <p:spPr>
            <a:xfrm>
              <a:off x="1345150" y="1481750"/>
              <a:ext cx="29050" cy="43800"/>
            </a:xfrm>
            <a:custGeom>
              <a:avLst/>
              <a:gdLst/>
              <a:ahLst/>
              <a:cxnLst/>
              <a:rect l="0" t="0" r="0" b="0"/>
              <a:pathLst>
                <a:path w="1162" h="1752" extrusionOk="0">
                  <a:moveTo>
                    <a:pt x="581" y="0"/>
                  </a:moveTo>
                  <a:cubicBezTo>
                    <a:pt x="260" y="0"/>
                    <a:pt x="0" y="392"/>
                    <a:pt x="0" y="876"/>
                  </a:cubicBezTo>
                  <a:cubicBezTo>
                    <a:pt x="0" y="1360"/>
                    <a:pt x="260" y="1752"/>
                    <a:pt x="581" y="1752"/>
                  </a:cubicBezTo>
                  <a:cubicBezTo>
                    <a:pt x="902" y="1752"/>
                    <a:pt x="1162" y="1360"/>
                    <a:pt x="1162" y="876"/>
                  </a:cubicBezTo>
                  <a:cubicBezTo>
                    <a:pt x="1162" y="392"/>
                    <a:pt x="902" y="0"/>
                    <a:pt x="581"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95" name="Shape 1295"/>
            <p:cNvSpPr/>
            <p:nvPr/>
          </p:nvSpPr>
          <p:spPr>
            <a:xfrm>
              <a:off x="1446750" y="1445250"/>
              <a:ext cx="29075" cy="43825"/>
            </a:xfrm>
            <a:custGeom>
              <a:avLst/>
              <a:gdLst/>
              <a:ahLst/>
              <a:cxnLst/>
              <a:rect l="0" t="0" r="0" b="0"/>
              <a:pathLst>
                <a:path w="1163" h="1753" extrusionOk="0">
                  <a:moveTo>
                    <a:pt x="582" y="0"/>
                  </a:moveTo>
                  <a:cubicBezTo>
                    <a:pt x="261" y="0"/>
                    <a:pt x="1" y="392"/>
                    <a:pt x="1" y="876"/>
                  </a:cubicBezTo>
                  <a:cubicBezTo>
                    <a:pt x="1" y="1360"/>
                    <a:pt x="261" y="1752"/>
                    <a:pt x="582" y="1752"/>
                  </a:cubicBezTo>
                  <a:cubicBezTo>
                    <a:pt x="902" y="1752"/>
                    <a:pt x="1162" y="1360"/>
                    <a:pt x="1162" y="876"/>
                  </a:cubicBezTo>
                  <a:cubicBezTo>
                    <a:pt x="1162" y="392"/>
                    <a:pt x="902" y="0"/>
                    <a:pt x="582"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96" name="Shape 1296"/>
            <p:cNvSpPr/>
            <p:nvPr/>
          </p:nvSpPr>
          <p:spPr>
            <a:xfrm>
              <a:off x="1548375" y="1233575"/>
              <a:ext cx="29050" cy="43800"/>
            </a:xfrm>
            <a:custGeom>
              <a:avLst/>
              <a:gdLst/>
              <a:ahLst/>
              <a:cxnLst/>
              <a:rect l="0" t="0" r="0" b="0"/>
              <a:pathLst>
                <a:path w="1162" h="1752" extrusionOk="0">
                  <a:moveTo>
                    <a:pt x="581" y="0"/>
                  </a:moveTo>
                  <a:cubicBezTo>
                    <a:pt x="260" y="0"/>
                    <a:pt x="0" y="392"/>
                    <a:pt x="0" y="876"/>
                  </a:cubicBezTo>
                  <a:cubicBezTo>
                    <a:pt x="0" y="1360"/>
                    <a:pt x="260" y="1752"/>
                    <a:pt x="581" y="1752"/>
                  </a:cubicBezTo>
                  <a:cubicBezTo>
                    <a:pt x="902" y="1752"/>
                    <a:pt x="1162" y="1360"/>
                    <a:pt x="1162" y="876"/>
                  </a:cubicBezTo>
                  <a:cubicBezTo>
                    <a:pt x="1162" y="392"/>
                    <a:pt x="902" y="0"/>
                    <a:pt x="581"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97" name="Shape 1297"/>
            <p:cNvSpPr/>
            <p:nvPr/>
          </p:nvSpPr>
          <p:spPr>
            <a:xfrm>
              <a:off x="1645150" y="1744525"/>
              <a:ext cx="29050" cy="43800"/>
            </a:xfrm>
            <a:custGeom>
              <a:avLst/>
              <a:gdLst/>
              <a:ahLst/>
              <a:cxnLst/>
              <a:rect l="0" t="0" r="0" b="0"/>
              <a:pathLst>
                <a:path w="1162" h="1752" extrusionOk="0">
                  <a:moveTo>
                    <a:pt x="581" y="0"/>
                  </a:moveTo>
                  <a:cubicBezTo>
                    <a:pt x="260" y="0"/>
                    <a:pt x="0" y="392"/>
                    <a:pt x="0" y="876"/>
                  </a:cubicBezTo>
                  <a:cubicBezTo>
                    <a:pt x="0" y="1360"/>
                    <a:pt x="260" y="1752"/>
                    <a:pt x="581" y="1752"/>
                  </a:cubicBezTo>
                  <a:cubicBezTo>
                    <a:pt x="902" y="1752"/>
                    <a:pt x="1162" y="1360"/>
                    <a:pt x="1162" y="876"/>
                  </a:cubicBezTo>
                  <a:cubicBezTo>
                    <a:pt x="1162" y="392"/>
                    <a:pt x="902" y="0"/>
                    <a:pt x="581"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98" name="Shape 1298"/>
            <p:cNvSpPr/>
            <p:nvPr/>
          </p:nvSpPr>
          <p:spPr>
            <a:xfrm>
              <a:off x="1746750" y="1408750"/>
              <a:ext cx="29075" cy="43825"/>
            </a:xfrm>
            <a:custGeom>
              <a:avLst/>
              <a:gdLst/>
              <a:ahLst/>
              <a:cxnLst/>
              <a:rect l="0" t="0" r="0" b="0"/>
              <a:pathLst>
                <a:path w="1163" h="1753" extrusionOk="0">
                  <a:moveTo>
                    <a:pt x="582" y="0"/>
                  </a:moveTo>
                  <a:cubicBezTo>
                    <a:pt x="261" y="0"/>
                    <a:pt x="1" y="393"/>
                    <a:pt x="1" y="876"/>
                  </a:cubicBezTo>
                  <a:cubicBezTo>
                    <a:pt x="1" y="1360"/>
                    <a:pt x="261" y="1752"/>
                    <a:pt x="582" y="1752"/>
                  </a:cubicBezTo>
                  <a:cubicBezTo>
                    <a:pt x="902" y="1752"/>
                    <a:pt x="1162" y="1360"/>
                    <a:pt x="1162" y="876"/>
                  </a:cubicBezTo>
                  <a:cubicBezTo>
                    <a:pt x="1162" y="393"/>
                    <a:pt x="902" y="0"/>
                    <a:pt x="582"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99" name="Shape 1299"/>
            <p:cNvSpPr/>
            <p:nvPr/>
          </p:nvSpPr>
          <p:spPr>
            <a:xfrm>
              <a:off x="1848375" y="1766400"/>
              <a:ext cx="29050" cy="43825"/>
            </a:xfrm>
            <a:custGeom>
              <a:avLst/>
              <a:gdLst/>
              <a:ahLst/>
              <a:cxnLst/>
              <a:rect l="0" t="0" r="0" b="0"/>
              <a:pathLst>
                <a:path w="1162" h="1753" extrusionOk="0">
                  <a:moveTo>
                    <a:pt x="581" y="1"/>
                  </a:moveTo>
                  <a:cubicBezTo>
                    <a:pt x="260" y="1"/>
                    <a:pt x="0" y="393"/>
                    <a:pt x="0" y="877"/>
                  </a:cubicBezTo>
                  <a:cubicBezTo>
                    <a:pt x="0" y="1361"/>
                    <a:pt x="260" y="1753"/>
                    <a:pt x="581" y="1753"/>
                  </a:cubicBezTo>
                  <a:cubicBezTo>
                    <a:pt x="902" y="1753"/>
                    <a:pt x="1162" y="1361"/>
                    <a:pt x="1162" y="877"/>
                  </a:cubicBezTo>
                  <a:cubicBezTo>
                    <a:pt x="1162" y="393"/>
                    <a:pt x="902"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00" name="Shape 1300"/>
            <p:cNvSpPr/>
            <p:nvPr/>
          </p:nvSpPr>
          <p:spPr>
            <a:xfrm>
              <a:off x="1950000" y="1810200"/>
              <a:ext cx="29050" cy="43825"/>
            </a:xfrm>
            <a:custGeom>
              <a:avLst/>
              <a:gdLst/>
              <a:ahLst/>
              <a:cxnLst/>
              <a:rect l="0" t="0" r="0" b="0"/>
              <a:pathLst>
                <a:path w="1162" h="1753" extrusionOk="0">
                  <a:moveTo>
                    <a:pt x="581" y="1"/>
                  </a:moveTo>
                  <a:cubicBezTo>
                    <a:pt x="260" y="1"/>
                    <a:pt x="0" y="393"/>
                    <a:pt x="0" y="877"/>
                  </a:cubicBezTo>
                  <a:cubicBezTo>
                    <a:pt x="0" y="1360"/>
                    <a:pt x="260" y="1753"/>
                    <a:pt x="581" y="1753"/>
                  </a:cubicBezTo>
                  <a:cubicBezTo>
                    <a:pt x="901" y="1753"/>
                    <a:pt x="1161" y="1360"/>
                    <a:pt x="1161" y="877"/>
                  </a:cubicBezTo>
                  <a:cubicBezTo>
                    <a:pt x="1161" y="393"/>
                    <a:pt x="901"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01" name="Shape 1301"/>
            <p:cNvSpPr/>
            <p:nvPr/>
          </p:nvSpPr>
          <p:spPr>
            <a:xfrm>
              <a:off x="2051600" y="1773700"/>
              <a:ext cx="29050" cy="43825"/>
            </a:xfrm>
            <a:custGeom>
              <a:avLst/>
              <a:gdLst/>
              <a:ahLst/>
              <a:cxnLst/>
              <a:rect l="0" t="0" r="0" b="0"/>
              <a:pathLst>
                <a:path w="1162" h="1753" extrusionOk="0">
                  <a:moveTo>
                    <a:pt x="581" y="1"/>
                  </a:moveTo>
                  <a:cubicBezTo>
                    <a:pt x="260" y="1"/>
                    <a:pt x="1" y="393"/>
                    <a:pt x="1" y="877"/>
                  </a:cubicBezTo>
                  <a:cubicBezTo>
                    <a:pt x="1" y="1361"/>
                    <a:pt x="260" y="1753"/>
                    <a:pt x="581" y="1753"/>
                  </a:cubicBezTo>
                  <a:cubicBezTo>
                    <a:pt x="902" y="1753"/>
                    <a:pt x="1162" y="1361"/>
                    <a:pt x="1162" y="877"/>
                  </a:cubicBezTo>
                  <a:cubicBezTo>
                    <a:pt x="1162" y="393"/>
                    <a:pt x="902" y="1"/>
                    <a:pt x="581" y="1"/>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02" name="Shape 1302"/>
            <p:cNvSpPr/>
            <p:nvPr/>
          </p:nvSpPr>
          <p:spPr>
            <a:xfrm>
              <a:off x="2153225" y="2204375"/>
              <a:ext cx="29050" cy="43825"/>
            </a:xfrm>
            <a:custGeom>
              <a:avLst/>
              <a:gdLst/>
              <a:ahLst/>
              <a:cxnLst/>
              <a:rect l="0" t="0" r="0" b="0"/>
              <a:pathLst>
                <a:path w="1162" h="1753" extrusionOk="0">
                  <a:moveTo>
                    <a:pt x="581" y="0"/>
                  </a:moveTo>
                  <a:cubicBezTo>
                    <a:pt x="260" y="0"/>
                    <a:pt x="0" y="392"/>
                    <a:pt x="0" y="876"/>
                  </a:cubicBezTo>
                  <a:cubicBezTo>
                    <a:pt x="0" y="1360"/>
                    <a:pt x="260" y="1752"/>
                    <a:pt x="581" y="1752"/>
                  </a:cubicBezTo>
                  <a:cubicBezTo>
                    <a:pt x="901" y="1752"/>
                    <a:pt x="1161" y="1360"/>
                    <a:pt x="1161" y="876"/>
                  </a:cubicBezTo>
                  <a:cubicBezTo>
                    <a:pt x="1161" y="392"/>
                    <a:pt x="901" y="0"/>
                    <a:pt x="581"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03" name="Shape 1303"/>
            <p:cNvSpPr/>
            <p:nvPr/>
          </p:nvSpPr>
          <p:spPr>
            <a:xfrm>
              <a:off x="2254825" y="2160575"/>
              <a:ext cx="29050" cy="43825"/>
            </a:xfrm>
            <a:custGeom>
              <a:avLst/>
              <a:gdLst/>
              <a:ahLst/>
              <a:cxnLst/>
              <a:rect l="0" t="0" r="0" b="0"/>
              <a:pathLst>
                <a:path w="1162" h="1753" extrusionOk="0">
                  <a:moveTo>
                    <a:pt x="581" y="0"/>
                  </a:moveTo>
                  <a:cubicBezTo>
                    <a:pt x="261" y="0"/>
                    <a:pt x="1" y="393"/>
                    <a:pt x="1" y="876"/>
                  </a:cubicBezTo>
                  <a:cubicBezTo>
                    <a:pt x="1" y="1360"/>
                    <a:pt x="261" y="1752"/>
                    <a:pt x="581" y="1752"/>
                  </a:cubicBezTo>
                  <a:cubicBezTo>
                    <a:pt x="902" y="1752"/>
                    <a:pt x="1162" y="1360"/>
                    <a:pt x="1162" y="876"/>
                  </a:cubicBezTo>
                  <a:cubicBezTo>
                    <a:pt x="1162" y="393"/>
                    <a:pt x="902" y="0"/>
                    <a:pt x="581"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04" name="Shape 1304"/>
            <p:cNvSpPr/>
            <p:nvPr/>
          </p:nvSpPr>
          <p:spPr>
            <a:xfrm>
              <a:off x="2356450" y="2226275"/>
              <a:ext cx="29050" cy="43800"/>
            </a:xfrm>
            <a:custGeom>
              <a:avLst/>
              <a:gdLst/>
              <a:ahLst/>
              <a:cxnLst/>
              <a:rect l="0" t="0" r="0" b="0"/>
              <a:pathLst>
                <a:path w="1162" h="1752" extrusionOk="0">
                  <a:moveTo>
                    <a:pt x="581" y="0"/>
                  </a:moveTo>
                  <a:cubicBezTo>
                    <a:pt x="260" y="0"/>
                    <a:pt x="0" y="392"/>
                    <a:pt x="0" y="876"/>
                  </a:cubicBezTo>
                  <a:cubicBezTo>
                    <a:pt x="0" y="1360"/>
                    <a:pt x="260" y="1752"/>
                    <a:pt x="581" y="1752"/>
                  </a:cubicBezTo>
                  <a:cubicBezTo>
                    <a:pt x="901" y="1752"/>
                    <a:pt x="1161" y="1360"/>
                    <a:pt x="1161" y="876"/>
                  </a:cubicBezTo>
                  <a:cubicBezTo>
                    <a:pt x="1161" y="392"/>
                    <a:pt x="901" y="0"/>
                    <a:pt x="581" y="0"/>
                  </a:cubicBezTo>
                  <a:close/>
                </a:path>
              </a:pathLst>
            </a:custGeom>
            <a:solidFill>
              <a:srgbClr val="000080"/>
            </a:solidFill>
            <a:ln w="4850" cap="rnd">
              <a:solidFill>
                <a:srgbClr val="00008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05" name="Shape 1305"/>
            <p:cNvSpPr/>
            <p:nvPr/>
          </p:nvSpPr>
          <p:spPr>
            <a:xfrm>
              <a:off x="445150" y="613125"/>
              <a:ext cx="1925825" cy="1576675"/>
            </a:xfrm>
            <a:custGeom>
              <a:avLst/>
              <a:gdLst/>
              <a:ahLst/>
              <a:cxnLst/>
              <a:rect l="0" t="0" r="0" b="0"/>
              <a:pathLst>
                <a:path w="77033" h="63067" fill="none" extrusionOk="0">
                  <a:moveTo>
                    <a:pt x="0" y="1"/>
                  </a:moveTo>
                  <a:lnTo>
                    <a:pt x="77033" y="63066"/>
                  </a:lnTo>
                </a:path>
              </a:pathLst>
            </a:custGeom>
            <a:noFill/>
            <a:ln w="9675"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06" name="Shape 1306"/>
            <p:cNvSpPr/>
            <p:nvPr/>
          </p:nvSpPr>
          <p:spPr>
            <a:xfrm>
              <a:off x="265425" y="2447800"/>
              <a:ext cx="31725" cy="71800"/>
            </a:xfrm>
            <a:custGeom>
              <a:avLst/>
              <a:gdLst/>
              <a:ahLst/>
              <a:cxnLst/>
              <a:rect l="0" t="0" r="0" b="0"/>
              <a:pathLst>
                <a:path w="1269" h="2872" extrusionOk="0">
                  <a:moveTo>
                    <a:pt x="635" y="297"/>
                  </a:moveTo>
                  <a:cubicBezTo>
                    <a:pt x="763" y="297"/>
                    <a:pt x="860" y="392"/>
                    <a:pt x="924" y="582"/>
                  </a:cubicBezTo>
                  <a:cubicBezTo>
                    <a:pt x="988" y="771"/>
                    <a:pt x="1020" y="1056"/>
                    <a:pt x="1020" y="1437"/>
                  </a:cubicBezTo>
                  <a:cubicBezTo>
                    <a:pt x="1020" y="1816"/>
                    <a:pt x="988" y="2101"/>
                    <a:pt x="924" y="2291"/>
                  </a:cubicBezTo>
                  <a:cubicBezTo>
                    <a:pt x="860" y="2480"/>
                    <a:pt x="763" y="2575"/>
                    <a:pt x="635" y="2575"/>
                  </a:cubicBezTo>
                  <a:cubicBezTo>
                    <a:pt x="507" y="2575"/>
                    <a:pt x="411" y="2480"/>
                    <a:pt x="346" y="2291"/>
                  </a:cubicBezTo>
                  <a:cubicBezTo>
                    <a:pt x="282" y="2101"/>
                    <a:pt x="250" y="1816"/>
                    <a:pt x="250" y="1437"/>
                  </a:cubicBezTo>
                  <a:cubicBezTo>
                    <a:pt x="250" y="1056"/>
                    <a:pt x="282" y="771"/>
                    <a:pt x="346" y="582"/>
                  </a:cubicBezTo>
                  <a:cubicBezTo>
                    <a:pt x="411" y="392"/>
                    <a:pt x="507" y="297"/>
                    <a:pt x="635" y="297"/>
                  </a:cubicBezTo>
                  <a:close/>
                  <a:moveTo>
                    <a:pt x="635" y="1"/>
                  </a:moveTo>
                  <a:cubicBezTo>
                    <a:pt x="429" y="1"/>
                    <a:pt x="272" y="123"/>
                    <a:pt x="163" y="369"/>
                  </a:cubicBezTo>
                  <a:cubicBezTo>
                    <a:pt x="55" y="614"/>
                    <a:pt x="0" y="970"/>
                    <a:pt x="0" y="1437"/>
                  </a:cubicBezTo>
                  <a:cubicBezTo>
                    <a:pt x="0" y="1903"/>
                    <a:pt x="55" y="2258"/>
                    <a:pt x="163" y="2504"/>
                  </a:cubicBezTo>
                  <a:cubicBezTo>
                    <a:pt x="272" y="2749"/>
                    <a:pt x="429" y="2872"/>
                    <a:pt x="635" y="2872"/>
                  </a:cubicBezTo>
                  <a:cubicBezTo>
                    <a:pt x="840" y="2872"/>
                    <a:pt x="997" y="2749"/>
                    <a:pt x="1106" y="2504"/>
                  </a:cubicBezTo>
                  <a:cubicBezTo>
                    <a:pt x="1214" y="2258"/>
                    <a:pt x="1269" y="1903"/>
                    <a:pt x="1269" y="1437"/>
                  </a:cubicBezTo>
                  <a:cubicBezTo>
                    <a:pt x="1269" y="970"/>
                    <a:pt x="1214" y="614"/>
                    <a:pt x="1106" y="369"/>
                  </a:cubicBezTo>
                  <a:cubicBezTo>
                    <a:pt x="997" y="123"/>
                    <a:pt x="840" y="1"/>
                    <a:pt x="635" y="1"/>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307" name="Shape 1307"/>
            <p:cNvSpPr/>
            <p:nvPr/>
          </p:nvSpPr>
          <p:spPr>
            <a:xfrm>
              <a:off x="232025" y="2119325"/>
              <a:ext cx="71275" cy="71800"/>
            </a:xfrm>
            <a:custGeom>
              <a:avLst/>
              <a:gdLst/>
              <a:ahLst/>
              <a:cxnLst/>
              <a:rect l="0" t="0" r="0" b="0"/>
              <a:pathLst>
                <a:path w="2851" h="2872" extrusionOk="0">
                  <a:moveTo>
                    <a:pt x="2217" y="297"/>
                  </a:moveTo>
                  <a:cubicBezTo>
                    <a:pt x="2345" y="297"/>
                    <a:pt x="2442" y="392"/>
                    <a:pt x="2506" y="582"/>
                  </a:cubicBezTo>
                  <a:cubicBezTo>
                    <a:pt x="2570" y="772"/>
                    <a:pt x="2602" y="1057"/>
                    <a:pt x="2602" y="1437"/>
                  </a:cubicBezTo>
                  <a:cubicBezTo>
                    <a:pt x="2602" y="1817"/>
                    <a:pt x="2570" y="2101"/>
                    <a:pt x="2506" y="2291"/>
                  </a:cubicBezTo>
                  <a:cubicBezTo>
                    <a:pt x="2442" y="2481"/>
                    <a:pt x="2345" y="2575"/>
                    <a:pt x="2217" y="2575"/>
                  </a:cubicBezTo>
                  <a:cubicBezTo>
                    <a:pt x="2089" y="2575"/>
                    <a:pt x="1993" y="2481"/>
                    <a:pt x="1929" y="2291"/>
                  </a:cubicBezTo>
                  <a:cubicBezTo>
                    <a:pt x="1864" y="2101"/>
                    <a:pt x="1832" y="1817"/>
                    <a:pt x="1832" y="1437"/>
                  </a:cubicBezTo>
                  <a:cubicBezTo>
                    <a:pt x="1832" y="1057"/>
                    <a:pt x="1864" y="772"/>
                    <a:pt x="1929" y="582"/>
                  </a:cubicBezTo>
                  <a:cubicBezTo>
                    <a:pt x="1993" y="392"/>
                    <a:pt x="2089" y="297"/>
                    <a:pt x="2217" y="297"/>
                  </a:cubicBezTo>
                  <a:close/>
                  <a:moveTo>
                    <a:pt x="531" y="1"/>
                  </a:moveTo>
                  <a:cubicBezTo>
                    <a:pt x="459" y="1"/>
                    <a:pt x="379" y="16"/>
                    <a:pt x="293" y="47"/>
                  </a:cubicBezTo>
                  <a:cubicBezTo>
                    <a:pt x="206" y="78"/>
                    <a:pt x="112" y="124"/>
                    <a:pt x="12" y="184"/>
                  </a:cubicBezTo>
                  <a:lnTo>
                    <a:pt x="12" y="563"/>
                  </a:lnTo>
                  <a:cubicBezTo>
                    <a:pt x="111" y="480"/>
                    <a:pt x="203" y="418"/>
                    <a:pt x="289" y="377"/>
                  </a:cubicBezTo>
                  <a:cubicBezTo>
                    <a:pt x="376" y="336"/>
                    <a:pt x="458" y="316"/>
                    <a:pt x="536" y="316"/>
                  </a:cubicBezTo>
                  <a:cubicBezTo>
                    <a:pt x="646" y="316"/>
                    <a:pt x="735" y="362"/>
                    <a:pt x="803" y="455"/>
                  </a:cubicBezTo>
                  <a:cubicBezTo>
                    <a:pt x="871" y="548"/>
                    <a:pt x="906" y="668"/>
                    <a:pt x="906" y="815"/>
                  </a:cubicBezTo>
                  <a:cubicBezTo>
                    <a:pt x="906" y="905"/>
                    <a:pt x="890" y="997"/>
                    <a:pt x="858" y="1090"/>
                  </a:cubicBezTo>
                  <a:cubicBezTo>
                    <a:pt x="827" y="1183"/>
                    <a:pt x="771" y="1297"/>
                    <a:pt x="692" y="1432"/>
                  </a:cubicBezTo>
                  <a:cubicBezTo>
                    <a:pt x="650" y="1503"/>
                    <a:pt x="548" y="1663"/>
                    <a:pt x="385" y="1911"/>
                  </a:cubicBezTo>
                  <a:cubicBezTo>
                    <a:pt x="223" y="2159"/>
                    <a:pt x="94" y="2356"/>
                    <a:pt x="0" y="2503"/>
                  </a:cubicBezTo>
                  <a:lnTo>
                    <a:pt x="0" y="2818"/>
                  </a:lnTo>
                  <a:lnTo>
                    <a:pt x="1165" y="2818"/>
                  </a:lnTo>
                  <a:lnTo>
                    <a:pt x="1165" y="2503"/>
                  </a:lnTo>
                  <a:lnTo>
                    <a:pt x="299" y="2503"/>
                  </a:lnTo>
                  <a:cubicBezTo>
                    <a:pt x="499" y="2195"/>
                    <a:pt x="653" y="1956"/>
                    <a:pt x="763" y="1785"/>
                  </a:cubicBezTo>
                  <a:cubicBezTo>
                    <a:pt x="873" y="1614"/>
                    <a:pt x="938" y="1510"/>
                    <a:pt x="958" y="1474"/>
                  </a:cubicBezTo>
                  <a:cubicBezTo>
                    <a:pt x="1033" y="1336"/>
                    <a:pt x="1084" y="1216"/>
                    <a:pt x="1113" y="1114"/>
                  </a:cubicBezTo>
                  <a:cubicBezTo>
                    <a:pt x="1141" y="1012"/>
                    <a:pt x="1155" y="904"/>
                    <a:pt x="1155" y="791"/>
                  </a:cubicBezTo>
                  <a:cubicBezTo>
                    <a:pt x="1155" y="551"/>
                    <a:pt x="1099" y="359"/>
                    <a:pt x="985" y="216"/>
                  </a:cubicBezTo>
                  <a:cubicBezTo>
                    <a:pt x="872" y="73"/>
                    <a:pt x="721" y="1"/>
                    <a:pt x="531" y="1"/>
                  </a:cubicBezTo>
                  <a:close/>
                  <a:moveTo>
                    <a:pt x="2217" y="1"/>
                  </a:moveTo>
                  <a:cubicBezTo>
                    <a:pt x="2011" y="1"/>
                    <a:pt x="1854" y="124"/>
                    <a:pt x="1745" y="369"/>
                  </a:cubicBezTo>
                  <a:cubicBezTo>
                    <a:pt x="1637" y="614"/>
                    <a:pt x="1583" y="970"/>
                    <a:pt x="1583" y="1437"/>
                  </a:cubicBezTo>
                  <a:cubicBezTo>
                    <a:pt x="1583" y="1903"/>
                    <a:pt x="1637" y="2259"/>
                    <a:pt x="1745" y="2504"/>
                  </a:cubicBezTo>
                  <a:cubicBezTo>
                    <a:pt x="1854" y="2749"/>
                    <a:pt x="2011" y="2872"/>
                    <a:pt x="2217" y="2872"/>
                  </a:cubicBezTo>
                  <a:cubicBezTo>
                    <a:pt x="2422" y="2872"/>
                    <a:pt x="2579" y="2749"/>
                    <a:pt x="2688" y="2504"/>
                  </a:cubicBezTo>
                  <a:cubicBezTo>
                    <a:pt x="2796" y="2259"/>
                    <a:pt x="2851" y="1903"/>
                    <a:pt x="2851" y="1437"/>
                  </a:cubicBezTo>
                  <a:cubicBezTo>
                    <a:pt x="2851" y="970"/>
                    <a:pt x="2796" y="614"/>
                    <a:pt x="2688" y="369"/>
                  </a:cubicBezTo>
                  <a:cubicBezTo>
                    <a:pt x="2579" y="124"/>
                    <a:pt x="2422" y="1"/>
                    <a:pt x="2217" y="1"/>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308" name="Shape 1308"/>
            <p:cNvSpPr/>
            <p:nvPr/>
          </p:nvSpPr>
          <p:spPr>
            <a:xfrm>
              <a:off x="230475" y="1790875"/>
              <a:ext cx="72825" cy="71800"/>
            </a:xfrm>
            <a:custGeom>
              <a:avLst/>
              <a:gdLst/>
              <a:ahLst/>
              <a:cxnLst/>
              <a:rect l="0" t="0" r="0" b="0"/>
              <a:pathLst>
                <a:path w="2913" h="2872" extrusionOk="0">
                  <a:moveTo>
                    <a:pt x="829" y="377"/>
                  </a:moveTo>
                  <a:lnTo>
                    <a:pt x="829" y="1854"/>
                  </a:lnTo>
                  <a:lnTo>
                    <a:pt x="202" y="1854"/>
                  </a:lnTo>
                  <a:lnTo>
                    <a:pt x="829" y="377"/>
                  </a:lnTo>
                  <a:close/>
                  <a:moveTo>
                    <a:pt x="2279" y="297"/>
                  </a:moveTo>
                  <a:cubicBezTo>
                    <a:pt x="2407" y="297"/>
                    <a:pt x="2504" y="392"/>
                    <a:pt x="2568" y="581"/>
                  </a:cubicBezTo>
                  <a:cubicBezTo>
                    <a:pt x="2632" y="771"/>
                    <a:pt x="2664" y="1056"/>
                    <a:pt x="2664" y="1437"/>
                  </a:cubicBezTo>
                  <a:cubicBezTo>
                    <a:pt x="2664" y="1816"/>
                    <a:pt x="2632" y="2101"/>
                    <a:pt x="2568" y="2290"/>
                  </a:cubicBezTo>
                  <a:cubicBezTo>
                    <a:pt x="2504" y="2480"/>
                    <a:pt x="2407" y="2575"/>
                    <a:pt x="2279" y="2575"/>
                  </a:cubicBezTo>
                  <a:cubicBezTo>
                    <a:pt x="2151" y="2575"/>
                    <a:pt x="2055" y="2480"/>
                    <a:pt x="1991" y="2290"/>
                  </a:cubicBezTo>
                  <a:cubicBezTo>
                    <a:pt x="1926" y="2101"/>
                    <a:pt x="1894" y="1816"/>
                    <a:pt x="1894" y="1437"/>
                  </a:cubicBezTo>
                  <a:cubicBezTo>
                    <a:pt x="1894" y="1056"/>
                    <a:pt x="1926" y="771"/>
                    <a:pt x="1991" y="581"/>
                  </a:cubicBezTo>
                  <a:cubicBezTo>
                    <a:pt x="2055" y="392"/>
                    <a:pt x="2151" y="297"/>
                    <a:pt x="2279" y="297"/>
                  </a:cubicBezTo>
                  <a:close/>
                  <a:moveTo>
                    <a:pt x="764" y="50"/>
                  </a:moveTo>
                  <a:lnTo>
                    <a:pt x="1" y="1804"/>
                  </a:lnTo>
                  <a:lnTo>
                    <a:pt x="1" y="2165"/>
                  </a:lnTo>
                  <a:lnTo>
                    <a:pt x="829" y="2165"/>
                  </a:lnTo>
                  <a:lnTo>
                    <a:pt x="829" y="2818"/>
                  </a:lnTo>
                  <a:lnTo>
                    <a:pt x="1076" y="2818"/>
                  </a:lnTo>
                  <a:lnTo>
                    <a:pt x="1076" y="2165"/>
                  </a:lnTo>
                  <a:lnTo>
                    <a:pt x="1337" y="2165"/>
                  </a:lnTo>
                  <a:lnTo>
                    <a:pt x="1337" y="1854"/>
                  </a:lnTo>
                  <a:lnTo>
                    <a:pt x="1076" y="1854"/>
                  </a:lnTo>
                  <a:lnTo>
                    <a:pt x="1076" y="50"/>
                  </a:lnTo>
                  <a:close/>
                  <a:moveTo>
                    <a:pt x="2279" y="0"/>
                  </a:moveTo>
                  <a:cubicBezTo>
                    <a:pt x="2073" y="0"/>
                    <a:pt x="1916" y="123"/>
                    <a:pt x="1807" y="368"/>
                  </a:cubicBezTo>
                  <a:cubicBezTo>
                    <a:pt x="1699" y="613"/>
                    <a:pt x="1645" y="970"/>
                    <a:pt x="1645" y="1437"/>
                  </a:cubicBezTo>
                  <a:cubicBezTo>
                    <a:pt x="1645" y="1903"/>
                    <a:pt x="1699" y="2258"/>
                    <a:pt x="1807" y="2503"/>
                  </a:cubicBezTo>
                  <a:cubicBezTo>
                    <a:pt x="1916" y="2749"/>
                    <a:pt x="2073" y="2871"/>
                    <a:pt x="2279" y="2871"/>
                  </a:cubicBezTo>
                  <a:cubicBezTo>
                    <a:pt x="2484" y="2871"/>
                    <a:pt x="2641" y="2749"/>
                    <a:pt x="2750" y="2503"/>
                  </a:cubicBezTo>
                  <a:cubicBezTo>
                    <a:pt x="2858" y="2258"/>
                    <a:pt x="2913" y="1903"/>
                    <a:pt x="2913" y="1437"/>
                  </a:cubicBezTo>
                  <a:cubicBezTo>
                    <a:pt x="2913" y="970"/>
                    <a:pt x="2858" y="613"/>
                    <a:pt x="2750" y="368"/>
                  </a:cubicBezTo>
                  <a:cubicBezTo>
                    <a:pt x="2641" y="123"/>
                    <a:pt x="2484" y="0"/>
                    <a:pt x="2279" y="0"/>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309" name="Shape 1309"/>
            <p:cNvSpPr/>
            <p:nvPr/>
          </p:nvSpPr>
          <p:spPr>
            <a:xfrm>
              <a:off x="231800" y="1462400"/>
              <a:ext cx="71500" cy="71800"/>
            </a:xfrm>
            <a:custGeom>
              <a:avLst/>
              <a:gdLst/>
              <a:ahLst/>
              <a:cxnLst/>
              <a:rect l="0" t="0" r="0" b="0"/>
              <a:pathLst>
                <a:path w="2860" h="2872" extrusionOk="0">
                  <a:moveTo>
                    <a:pt x="655" y="1285"/>
                  </a:moveTo>
                  <a:cubicBezTo>
                    <a:pt x="767" y="1285"/>
                    <a:pt x="855" y="1342"/>
                    <a:pt x="920" y="1457"/>
                  </a:cubicBezTo>
                  <a:cubicBezTo>
                    <a:pt x="985" y="1572"/>
                    <a:pt x="1018" y="1730"/>
                    <a:pt x="1018" y="1930"/>
                  </a:cubicBezTo>
                  <a:cubicBezTo>
                    <a:pt x="1018" y="2129"/>
                    <a:pt x="985" y="2286"/>
                    <a:pt x="920" y="2402"/>
                  </a:cubicBezTo>
                  <a:cubicBezTo>
                    <a:pt x="855" y="2517"/>
                    <a:pt x="767" y="2575"/>
                    <a:pt x="655" y="2575"/>
                  </a:cubicBezTo>
                  <a:cubicBezTo>
                    <a:pt x="544" y="2575"/>
                    <a:pt x="456" y="2517"/>
                    <a:pt x="391" y="2402"/>
                  </a:cubicBezTo>
                  <a:cubicBezTo>
                    <a:pt x="325" y="2286"/>
                    <a:pt x="293" y="2129"/>
                    <a:pt x="293" y="1930"/>
                  </a:cubicBezTo>
                  <a:cubicBezTo>
                    <a:pt x="293" y="1730"/>
                    <a:pt x="325" y="1572"/>
                    <a:pt x="391" y="1457"/>
                  </a:cubicBezTo>
                  <a:cubicBezTo>
                    <a:pt x="456" y="1342"/>
                    <a:pt x="544" y="1285"/>
                    <a:pt x="655" y="1285"/>
                  </a:cubicBezTo>
                  <a:close/>
                  <a:moveTo>
                    <a:pt x="2226" y="297"/>
                  </a:moveTo>
                  <a:cubicBezTo>
                    <a:pt x="2354" y="297"/>
                    <a:pt x="2451" y="392"/>
                    <a:pt x="2515" y="582"/>
                  </a:cubicBezTo>
                  <a:cubicBezTo>
                    <a:pt x="2579" y="771"/>
                    <a:pt x="2611" y="1056"/>
                    <a:pt x="2611" y="1437"/>
                  </a:cubicBezTo>
                  <a:cubicBezTo>
                    <a:pt x="2611" y="1816"/>
                    <a:pt x="2579" y="2101"/>
                    <a:pt x="2515" y="2291"/>
                  </a:cubicBezTo>
                  <a:cubicBezTo>
                    <a:pt x="2451" y="2480"/>
                    <a:pt x="2354" y="2575"/>
                    <a:pt x="2226" y="2575"/>
                  </a:cubicBezTo>
                  <a:cubicBezTo>
                    <a:pt x="2098" y="2575"/>
                    <a:pt x="2002" y="2480"/>
                    <a:pt x="1938" y="2291"/>
                  </a:cubicBezTo>
                  <a:cubicBezTo>
                    <a:pt x="1873" y="2101"/>
                    <a:pt x="1841" y="1816"/>
                    <a:pt x="1841" y="1437"/>
                  </a:cubicBezTo>
                  <a:cubicBezTo>
                    <a:pt x="1841" y="1056"/>
                    <a:pt x="1873" y="771"/>
                    <a:pt x="1938" y="582"/>
                  </a:cubicBezTo>
                  <a:cubicBezTo>
                    <a:pt x="2002" y="392"/>
                    <a:pt x="2098" y="297"/>
                    <a:pt x="2226" y="297"/>
                  </a:cubicBezTo>
                  <a:close/>
                  <a:moveTo>
                    <a:pt x="761" y="1"/>
                  </a:moveTo>
                  <a:cubicBezTo>
                    <a:pt x="529" y="1"/>
                    <a:pt x="345" y="131"/>
                    <a:pt x="207" y="391"/>
                  </a:cubicBezTo>
                  <a:cubicBezTo>
                    <a:pt x="69" y="651"/>
                    <a:pt x="0" y="1000"/>
                    <a:pt x="0" y="1437"/>
                  </a:cubicBezTo>
                  <a:cubicBezTo>
                    <a:pt x="0" y="1903"/>
                    <a:pt x="57" y="2258"/>
                    <a:pt x="169" y="2504"/>
                  </a:cubicBezTo>
                  <a:cubicBezTo>
                    <a:pt x="281" y="2749"/>
                    <a:pt x="443" y="2872"/>
                    <a:pt x="655" y="2872"/>
                  </a:cubicBezTo>
                  <a:cubicBezTo>
                    <a:pt x="841" y="2872"/>
                    <a:pt x="989" y="2786"/>
                    <a:pt x="1100" y="2614"/>
                  </a:cubicBezTo>
                  <a:cubicBezTo>
                    <a:pt x="1212" y="2442"/>
                    <a:pt x="1267" y="2214"/>
                    <a:pt x="1267" y="1930"/>
                  </a:cubicBezTo>
                  <a:cubicBezTo>
                    <a:pt x="1267" y="1640"/>
                    <a:pt x="1214" y="1410"/>
                    <a:pt x="1107" y="1241"/>
                  </a:cubicBezTo>
                  <a:cubicBezTo>
                    <a:pt x="1000" y="1073"/>
                    <a:pt x="854" y="988"/>
                    <a:pt x="670" y="988"/>
                  </a:cubicBezTo>
                  <a:cubicBezTo>
                    <a:pt x="582" y="988"/>
                    <a:pt x="502" y="1017"/>
                    <a:pt x="429" y="1075"/>
                  </a:cubicBezTo>
                  <a:cubicBezTo>
                    <a:pt x="356" y="1132"/>
                    <a:pt x="296" y="1215"/>
                    <a:pt x="247" y="1322"/>
                  </a:cubicBezTo>
                  <a:cubicBezTo>
                    <a:pt x="260" y="985"/>
                    <a:pt x="309" y="733"/>
                    <a:pt x="395" y="566"/>
                  </a:cubicBezTo>
                  <a:cubicBezTo>
                    <a:pt x="482" y="399"/>
                    <a:pt x="607" y="316"/>
                    <a:pt x="771" y="316"/>
                  </a:cubicBezTo>
                  <a:cubicBezTo>
                    <a:pt x="833" y="316"/>
                    <a:pt x="896" y="327"/>
                    <a:pt x="959" y="351"/>
                  </a:cubicBezTo>
                  <a:cubicBezTo>
                    <a:pt x="1023" y="374"/>
                    <a:pt x="1086" y="408"/>
                    <a:pt x="1148" y="453"/>
                  </a:cubicBezTo>
                  <a:lnTo>
                    <a:pt x="1148" y="112"/>
                  </a:lnTo>
                  <a:cubicBezTo>
                    <a:pt x="1079" y="75"/>
                    <a:pt x="1013" y="47"/>
                    <a:pt x="950" y="28"/>
                  </a:cubicBezTo>
                  <a:cubicBezTo>
                    <a:pt x="886" y="10"/>
                    <a:pt x="823" y="1"/>
                    <a:pt x="761" y="1"/>
                  </a:cubicBezTo>
                  <a:close/>
                  <a:moveTo>
                    <a:pt x="2226" y="1"/>
                  </a:moveTo>
                  <a:cubicBezTo>
                    <a:pt x="2020" y="1"/>
                    <a:pt x="1863" y="123"/>
                    <a:pt x="1754" y="368"/>
                  </a:cubicBezTo>
                  <a:cubicBezTo>
                    <a:pt x="1646" y="614"/>
                    <a:pt x="1592" y="970"/>
                    <a:pt x="1592" y="1437"/>
                  </a:cubicBezTo>
                  <a:cubicBezTo>
                    <a:pt x="1592" y="1903"/>
                    <a:pt x="1646" y="2258"/>
                    <a:pt x="1754" y="2504"/>
                  </a:cubicBezTo>
                  <a:cubicBezTo>
                    <a:pt x="1863" y="2749"/>
                    <a:pt x="2020" y="2872"/>
                    <a:pt x="2226" y="2872"/>
                  </a:cubicBezTo>
                  <a:cubicBezTo>
                    <a:pt x="2431" y="2872"/>
                    <a:pt x="2588" y="2749"/>
                    <a:pt x="2697" y="2504"/>
                  </a:cubicBezTo>
                  <a:cubicBezTo>
                    <a:pt x="2805" y="2258"/>
                    <a:pt x="2860" y="1903"/>
                    <a:pt x="2860" y="1437"/>
                  </a:cubicBezTo>
                  <a:cubicBezTo>
                    <a:pt x="2860" y="970"/>
                    <a:pt x="2805" y="614"/>
                    <a:pt x="2697" y="368"/>
                  </a:cubicBezTo>
                  <a:cubicBezTo>
                    <a:pt x="2588" y="123"/>
                    <a:pt x="2431" y="1"/>
                    <a:pt x="2226" y="1"/>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310" name="Shape 1310"/>
            <p:cNvSpPr/>
            <p:nvPr/>
          </p:nvSpPr>
          <p:spPr>
            <a:xfrm>
              <a:off x="231675" y="1141225"/>
              <a:ext cx="71625" cy="71800"/>
            </a:xfrm>
            <a:custGeom>
              <a:avLst/>
              <a:gdLst/>
              <a:ahLst/>
              <a:cxnLst/>
              <a:rect l="0" t="0" r="0" b="0"/>
              <a:pathLst>
                <a:path w="2865" h="2872" extrusionOk="0">
                  <a:moveTo>
                    <a:pt x="630" y="297"/>
                  </a:moveTo>
                  <a:cubicBezTo>
                    <a:pt x="736" y="297"/>
                    <a:pt x="819" y="338"/>
                    <a:pt x="880" y="418"/>
                  </a:cubicBezTo>
                  <a:cubicBezTo>
                    <a:pt x="940" y="498"/>
                    <a:pt x="970" y="610"/>
                    <a:pt x="970" y="753"/>
                  </a:cubicBezTo>
                  <a:cubicBezTo>
                    <a:pt x="970" y="897"/>
                    <a:pt x="940" y="1009"/>
                    <a:pt x="880" y="1089"/>
                  </a:cubicBezTo>
                  <a:cubicBezTo>
                    <a:pt x="819" y="1169"/>
                    <a:pt x="736" y="1209"/>
                    <a:pt x="630" y="1209"/>
                  </a:cubicBezTo>
                  <a:cubicBezTo>
                    <a:pt x="522" y="1209"/>
                    <a:pt x="439" y="1169"/>
                    <a:pt x="380" y="1089"/>
                  </a:cubicBezTo>
                  <a:cubicBezTo>
                    <a:pt x="320" y="1009"/>
                    <a:pt x="291" y="897"/>
                    <a:pt x="291" y="753"/>
                  </a:cubicBezTo>
                  <a:cubicBezTo>
                    <a:pt x="291" y="610"/>
                    <a:pt x="320" y="498"/>
                    <a:pt x="380" y="418"/>
                  </a:cubicBezTo>
                  <a:cubicBezTo>
                    <a:pt x="439" y="338"/>
                    <a:pt x="522" y="297"/>
                    <a:pt x="630" y="297"/>
                  </a:cubicBezTo>
                  <a:close/>
                  <a:moveTo>
                    <a:pt x="630" y="1504"/>
                  </a:moveTo>
                  <a:cubicBezTo>
                    <a:pt x="748" y="1504"/>
                    <a:pt x="842" y="1552"/>
                    <a:pt x="909" y="1647"/>
                  </a:cubicBezTo>
                  <a:cubicBezTo>
                    <a:pt x="977" y="1742"/>
                    <a:pt x="1011" y="1873"/>
                    <a:pt x="1011" y="2040"/>
                  </a:cubicBezTo>
                  <a:cubicBezTo>
                    <a:pt x="1011" y="2205"/>
                    <a:pt x="977" y="2336"/>
                    <a:pt x="909" y="2432"/>
                  </a:cubicBezTo>
                  <a:cubicBezTo>
                    <a:pt x="841" y="2527"/>
                    <a:pt x="748" y="2575"/>
                    <a:pt x="630" y="2575"/>
                  </a:cubicBezTo>
                  <a:cubicBezTo>
                    <a:pt x="512" y="2575"/>
                    <a:pt x="419" y="2528"/>
                    <a:pt x="351" y="2433"/>
                  </a:cubicBezTo>
                  <a:cubicBezTo>
                    <a:pt x="284" y="2337"/>
                    <a:pt x="250" y="2207"/>
                    <a:pt x="250" y="2040"/>
                  </a:cubicBezTo>
                  <a:cubicBezTo>
                    <a:pt x="250" y="1873"/>
                    <a:pt x="284" y="1742"/>
                    <a:pt x="351" y="1647"/>
                  </a:cubicBezTo>
                  <a:cubicBezTo>
                    <a:pt x="419" y="1552"/>
                    <a:pt x="512" y="1504"/>
                    <a:pt x="630" y="1504"/>
                  </a:cubicBezTo>
                  <a:close/>
                  <a:moveTo>
                    <a:pt x="2231" y="297"/>
                  </a:moveTo>
                  <a:cubicBezTo>
                    <a:pt x="2359" y="297"/>
                    <a:pt x="2456" y="392"/>
                    <a:pt x="2520" y="582"/>
                  </a:cubicBezTo>
                  <a:cubicBezTo>
                    <a:pt x="2584" y="772"/>
                    <a:pt x="2616" y="1057"/>
                    <a:pt x="2616" y="1437"/>
                  </a:cubicBezTo>
                  <a:cubicBezTo>
                    <a:pt x="2616" y="1817"/>
                    <a:pt x="2584" y="2101"/>
                    <a:pt x="2520" y="2291"/>
                  </a:cubicBezTo>
                  <a:cubicBezTo>
                    <a:pt x="2456" y="2481"/>
                    <a:pt x="2359" y="2575"/>
                    <a:pt x="2231" y="2575"/>
                  </a:cubicBezTo>
                  <a:cubicBezTo>
                    <a:pt x="2103" y="2575"/>
                    <a:pt x="2007" y="2481"/>
                    <a:pt x="1943" y="2291"/>
                  </a:cubicBezTo>
                  <a:cubicBezTo>
                    <a:pt x="1878" y="2101"/>
                    <a:pt x="1846" y="1817"/>
                    <a:pt x="1846" y="1437"/>
                  </a:cubicBezTo>
                  <a:cubicBezTo>
                    <a:pt x="1846" y="1057"/>
                    <a:pt x="1878" y="772"/>
                    <a:pt x="1943" y="582"/>
                  </a:cubicBezTo>
                  <a:cubicBezTo>
                    <a:pt x="2007" y="392"/>
                    <a:pt x="2103" y="297"/>
                    <a:pt x="2231" y="297"/>
                  </a:cubicBezTo>
                  <a:close/>
                  <a:moveTo>
                    <a:pt x="630" y="1"/>
                  </a:moveTo>
                  <a:cubicBezTo>
                    <a:pt x="448" y="1"/>
                    <a:pt x="305" y="65"/>
                    <a:pt x="200" y="194"/>
                  </a:cubicBezTo>
                  <a:cubicBezTo>
                    <a:pt x="96" y="322"/>
                    <a:pt x="44" y="497"/>
                    <a:pt x="44" y="718"/>
                  </a:cubicBezTo>
                  <a:cubicBezTo>
                    <a:pt x="44" y="876"/>
                    <a:pt x="73" y="1010"/>
                    <a:pt x="133" y="1120"/>
                  </a:cubicBezTo>
                  <a:cubicBezTo>
                    <a:pt x="192" y="1230"/>
                    <a:pt x="275" y="1305"/>
                    <a:pt x="381" y="1345"/>
                  </a:cubicBezTo>
                  <a:cubicBezTo>
                    <a:pt x="262" y="1387"/>
                    <a:pt x="168" y="1469"/>
                    <a:pt x="101" y="1591"/>
                  </a:cubicBezTo>
                  <a:cubicBezTo>
                    <a:pt x="34" y="1713"/>
                    <a:pt x="1" y="1863"/>
                    <a:pt x="1" y="2040"/>
                  </a:cubicBezTo>
                  <a:cubicBezTo>
                    <a:pt x="1" y="2308"/>
                    <a:pt x="55" y="2514"/>
                    <a:pt x="163" y="2657"/>
                  </a:cubicBezTo>
                  <a:cubicBezTo>
                    <a:pt x="272" y="2800"/>
                    <a:pt x="427" y="2872"/>
                    <a:pt x="630" y="2872"/>
                  </a:cubicBezTo>
                  <a:cubicBezTo>
                    <a:pt x="832" y="2872"/>
                    <a:pt x="987" y="2800"/>
                    <a:pt x="1096" y="2657"/>
                  </a:cubicBezTo>
                  <a:cubicBezTo>
                    <a:pt x="1204" y="2514"/>
                    <a:pt x="1259" y="2308"/>
                    <a:pt x="1259" y="2040"/>
                  </a:cubicBezTo>
                  <a:cubicBezTo>
                    <a:pt x="1259" y="1863"/>
                    <a:pt x="1225" y="1713"/>
                    <a:pt x="1159" y="1591"/>
                  </a:cubicBezTo>
                  <a:cubicBezTo>
                    <a:pt x="1092" y="1469"/>
                    <a:pt x="999" y="1387"/>
                    <a:pt x="879" y="1345"/>
                  </a:cubicBezTo>
                  <a:cubicBezTo>
                    <a:pt x="985" y="1305"/>
                    <a:pt x="1067" y="1230"/>
                    <a:pt x="1127" y="1120"/>
                  </a:cubicBezTo>
                  <a:cubicBezTo>
                    <a:pt x="1186" y="1010"/>
                    <a:pt x="1216" y="876"/>
                    <a:pt x="1216" y="718"/>
                  </a:cubicBezTo>
                  <a:cubicBezTo>
                    <a:pt x="1216" y="497"/>
                    <a:pt x="1164" y="322"/>
                    <a:pt x="1060" y="194"/>
                  </a:cubicBezTo>
                  <a:cubicBezTo>
                    <a:pt x="956" y="65"/>
                    <a:pt x="812" y="1"/>
                    <a:pt x="630" y="1"/>
                  </a:cubicBezTo>
                  <a:close/>
                  <a:moveTo>
                    <a:pt x="2231" y="1"/>
                  </a:moveTo>
                  <a:cubicBezTo>
                    <a:pt x="2025" y="1"/>
                    <a:pt x="1868" y="123"/>
                    <a:pt x="1759" y="369"/>
                  </a:cubicBezTo>
                  <a:cubicBezTo>
                    <a:pt x="1651" y="614"/>
                    <a:pt x="1597" y="970"/>
                    <a:pt x="1597" y="1437"/>
                  </a:cubicBezTo>
                  <a:cubicBezTo>
                    <a:pt x="1597" y="1903"/>
                    <a:pt x="1651" y="2259"/>
                    <a:pt x="1759" y="2504"/>
                  </a:cubicBezTo>
                  <a:cubicBezTo>
                    <a:pt x="1868" y="2749"/>
                    <a:pt x="2025" y="2872"/>
                    <a:pt x="2231" y="2872"/>
                  </a:cubicBezTo>
                  <a:cubicBezTo>
                    <a:pt x="2436" y="2872"/>
                    <a:pt x="2593" y="2749"/>
                    <a:pt x="2702" y="2504"/>
                  </a:cubicBezTo>
                  <a:cubicBezTo>
                    <a:pt x="2810" y="2259"/>
                    <a:pt x="2865" y="1903"/>
                    <a:pt x="2865" y="1437"/>
                  </a:cubicBezTo>
                  <a:cubicBezTo>
                    <a:pt x="2865" y="970"/>
                    <a:pt x="2810" y="614"/>
                    <a:pt x="2702" y="369"/>
                  </a:cubicBezTo>
                  <a:cubicBezTo>
                    <a:pt x="2593" y="123"/>
                    <a:pt x="2436" y="1"/>
                    <a:pt x="2231" y="1"/>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311" name="Shape 1311"/>
            <p:cNvSpPr/>
            <p:nvPr/>
          </p:nvSpPr>
          <p:spPr>
            <a:xfrm>
              <a:off x="200450" y="812775"/>
              <a:ext cx="109000" cy="71800"/>
            </a:xfrm>
            <a:custGeom>
              <a:avLst/>
              <a:gdLst/>
              <a:ahLst/>
              <a:cxnLst/>
              <a:rect l="0" t="0" r="0" b="0"/>
              <a:pathLst>
                <a:path w="4360" h="2872" extrusionOk="0">
                  <a:moveTo>
                    <a:pt x="2125" y="297"/>
                  </a:moveTo>
                  <a:cubicBezTo>
                    <a:pt x="2253" y="297"/>
                    <a:pt x="2350" y="392"/>
                    <a:pt x="2414" y="581"/>
                  </a:cubicBezTo>
                  <a:cubicBezTo>
                    <a:pt x="2478" y="771"/>
                    <a:pt x="2511" y="1056"/>
                    <a:pt x="2511" y="1437"/>
                  </a:cubicBezTo>
                  <a:cubicBezTo>
                    <a:pt x="2511" y="1816"/>
                    <a:pt x="2478" y="2100"/>
                    <a:pt x="2414" y="2290"/>
                  </a:cubicBezTo>
                  <a:cubicBezTo>
                    <a:pt x="2350" y="2480"/>
                    <a:pt x="2253" y="2575"/>
                    <a:pt x="2125" y="2575"/>
                  </a:cubicBezTo>
                  <a:cubicBezTo>
                    <a:pt x="1997" y="2575"/>
                    <a:pt x="1901" y="2480"/>
                    <a:pt x="1837" y="2290"/>
                  </a:cubicBezTo>
                  <a:cubicBezTo>
                    <a:pt x="1772" y="2100"/>
                    <a:pt x="1740" y="1816"/>
                    <a:pt x="1740" y="1437"/>
                  </a:cubicBezTo>
                  <a:cubicBezTo>
                    <a:pt x="1740" y="1056"/>
                    <a:pt x="1772" y="771"/>
                    <a:pt x="1837" y="581"/>
                  </a:cubicBezTo>
                  <a:cubicBezTo>
                    <a:pt x="1901" y="392"/>
                    <a:pt x="1997" y="297"/>
                    <a:pt x="2125" y="297"/>
                  </a:cubicBezTo>
                  <a:close/>
                  <a:moveTo>
                    <a:pt x="3726" y="297"/>
                  </a:moveTo>
                  <a:cubicBezTo>
                    <a:pt x="3854" y="297"/>
                    <a:pt x="3951" y="392"/>
                    <a:pt x="4015" y="581"/>
                  </a:cubicBezTo>
                  <a:cubicBezTo>
                    <a:pt x="4079" y="771"/>
                    <a:pt x="4112" y="1056"/>
                    <a:pt x="4112" y="1437"/>
                  </a:cubicBezTo>
                  <a:cubicBezTo>
                    <a:pt x="4112" y="1816"/>
                    <a:pt x="4079" y="2100"/>
                    <a:pt x="4015" y="2290"/>
                  </a:cubicBezTo>
                  <a:cubicBezTo>
                    <a:pt x="3951" y="2480"/>
                    <a:pt x="3854" y="2575"/>
                    <a:pt x="3726" y="2575"/>
                  </a:cubicBezTo>
                  <a:cubicBezTo>
                    <a:pt x="3598" y="2575"/>
                    <a:pt x="3502" y="2480"/>
                    <a:pt x="3438" y="2290"/>
                  </a:cubicBezTo>
                  <a:cubicBezTo>
                    <a:pt x="3373" y="2100"/>
                    <a:pt x="3341" y="1816"/>
                    <a:pt x="3341" y="1437"/>
                  </a:cubicBezTo>
                  <a:cubicBezTo>
                    <a:pt x="3341" y="1056"/>
                    <a:pt x="3373" y="771"/>
                    <a:pt x="3438" y="581"/>
                  </a:cubicBezTo>
                  <a:cubicBezTo>
                    <a:pt x="3502" y="392"/>
                    <a:pt x="3598" y="297"/>
                    <a:pt x="3726" y="297"/>
                  </a:cubicBezTo>
                  <a:close/>
                  <a:moveTo>
                    <a:pt x="439" y="50"/>
                  </a:moveTo>
                  <a:lnTo>
                    <a:pt x="0" y="184"/>
                  </a:lnTo>
                  <a:lnTo>
                    <a:pt x="0" y="525"/>
                  </a:lnTo>
                  <a:lnTo>
                    <a:pt x="441" y="391"/>
                  </a:lnTo>
                  <a:lnTo>
                    <a:pt x="441" y="2502"/>
                  </a:lnTo>
                  <a:lnTo>
                    <a:pt x="36" y="2502"/>
                  </a:lnTo>
                  <a:lnTo>
                    <a:pt x="36" y="2817"/>
                  </a:lnTo>
                  <a:lnTo>
                    <a:pt x="1093" y="2817"/>
                  </a:lnTo>
                  <a:lnTo>
                    <a:pt x="1093" y="2502"/>
                  </a:lnTo>
                  <a:lnTo>
                    <a:pt x="687" y="2502"/>
                  </a:lnTo>
                  <a:lnTo>
                    <a:pt x="687" y="50"/>
                  </a:lnTo>
                  <a:close/>
                  <a:moveTo>
                    <a:pt x="2125" y="0"/>
                  </a:moveTo>
                  <a:cubicBezTo>
                    <a:pt x="1919" y="0"/>
                    <a:pt x="1762" y="123"/>
                    <a:pt x="1654" y="368"/>
                  </a:cubicBezTo>
                  <a:cubicBezTo>
                    <a:pt x="1545" y="613"/>
                    <a:pt x="1491" y="970"/>
                    <a:pt x="1491" y="1437"/>
                  </a:cubicBezTo>
                  <a:cubicBezTo>
                    <a:pt x="1491" y="1902"/>
                    <a:pt x="1545" y="2258"/>
                    <a:pt x="1654" y="2503"/>
                  </a:cubicBezTo>
                  <a:cubicBezTo>
                    <a:pt x="1762" y="2749"/>
                    <a:pt x="1919" y="2871"/>
                    <a:pt x="2125" y="2871"/>
                  </a:cubicBezTo>
                  <a:cubicBezTo>
                    <a:pt x="2330" y="2871"/>
                    <a:pt x="2487" y="2749"/>
                    <a:pt x="2596" y="2503"/>
                  </a:cubicBezTo>
                  <a:cubicBezTo>
                    <a:pt x="2705" y="2258"/>
                    <a:pt x="2759" y="1902"/>
                    <a:pt x="2759" y="1437"/>
                  </a:cubicBezTo>
                  <a:cubicBezTo>
                    <a:pt x="2759" y="970"/>
                    <a:pt x="2705" y="613"/>
                    <a:pt x="2596" y="368"/>
                  </a:cubicBezTo>
                  <a:cubicBezTo>
                    <a:pt x="2487" y="123"/>
                    <a:pt x="2330" y="0"/>
                    <a:pt x="2125" y="0"/>
                  </a:cubicBezTo>
                  <a:close/>
                  <a:moveTo>
                    <a:pt x="3726" y="0"/>
                  </a:moveTo>
                  <a:cubicBezTo>
                    <a:pt x="3520" y="0"/>
                    <a:pt x="3363" y="123"/>
                    <a:pt x="3255" y="368"/>
                  </a:cubicBezTo>
                  <a:cubicBezTo>
                    <a:pt x="3146" y="613"/>
                    <a:pt x="3092" y="970"/>
                    <a:pt x="3092" y="1437"/>
                  </a:cubicBezTo>
                  <a:cubicBezTo>
                    <a:pt x="3092" y="1902"/>
                    <a:pt x="3146" y="2258"/>
                    <a:pt x="3255" y="2503"/>
                  </a:cubicBezTo>
                  <a:cubicBezTo>
                    <a:pt x="3363" y="2749"/>
                    <a:pt x="3520" y="2871"/>
                    <a:pt x="3726" y="2871"/>
                  </a:cubicBezTo>
                  <a:cubicBezTo>
                    <a:pt x="3931" y="2871"/>
                    <a:pt x="4088" y="2749"/>
                    <a:pt x="4197" y="2503"/>
                  </a:cubicBezTo>
                  <a:cubicBezTo>
                    <a:pt x="4306" y="2258"/>
                    <a:pt x="4360" y="1902"/>
                    <a:pt x="4360" y="1437"/>
                  </a:cubicBezTo>
                  <a:cubicBezTo>
                    <a:pt x="4360" y="970"/>
                    <a:pt x="4306" y="613"/>
                    <a:pt x="4197" y="368"/>
                  </a:cubicBezTo>
                  <a:cubicBezTo>
                    <a:pt x="4088" y="123"/>
                    <a:pt x="3931" y="0"/>
                    <a:pt x="3726" y="0"/>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312" name="Shape 1312"/>
            <p:cNvSpPr/>
            <p:nvPr/>
          </p:nvSpPr>
          <p:spPr>
            <a:xfrm>
              <a:off x="200450" y="484300"/>
              <a:ext cx="109000" cy="71800"/>
            </a:xfrm>
            <a:custGeom>
              <a:avLst/>
              <a:gdLst/>
              <a:ahLst/>
              <a:cxnLst/>
              <a:rect l="0" t="0" r="0" b="0"/>
              <a:pathLst>
                <a:path w="4360" h="2872" extrusionOk="0">
                  <a:moveTo>
                    <a:pt x="3726" y="297"/>
                  </a:moveTo>
                  <a:cubicBezTo>
                    <a:pt x="3854" y="297"/>
                    <a:pt x="3951" y="392"/>
                    <a:pt x="4015" y="582"/>
                  </a:cubicBezTo>
                  <a:cubicBezTo>
                    <a:pt x="4079" y="771"/>
                    <a:pt x="4112" y="1056"/>
                    <a:pt x="4112" y="1437"/>
                  </a:cubicBezTo>
                  <a:cubicBezTo>
                    <a:pt x="4112" y="1816"/>
                    <a:pt x="4079" y="2101"/>
                    <a:pt x="4015" y="2290"/>
                  </a:cubicBezTo>
                  <a:cubicBezTo>
                    <a:pt x="3951" y="2480"/>
                    <a:pt x="3854" y="2575"/>
                    <a:pt x="3726" y="2575"/>
                  </a:cubicBezTo>
                  <a:cubicBezTo>
                    <a:pt x="3598" y="2575"/>
                    <a:pt x="3502" y="2480"/>
                    <a:pt x="3438" y="2290"/>
                  </a:cubicBezTo>
                  <a:cubicBezTo>
                    <a:pt x="3373" y="2101"/>
                    <a:pt x="3341" y="1816"/>
                    <a:pt x="3341" y="1437"/>
                  </a:cubicBezTo>
                  <a:cubicBezTo>
                    <a:pt x="3341" y="1056"/>
                    <a:pt x="3373" y="771"/>
                    <a:pt x="3438" y="582"/>
                  </a:cubicBezTo>
                  <a:cubicBezTo>
                    <a:pt x="3502" y="392"/>
                    <a:pt x="3598" y="297"/>
                    <a:pt x="3726" y="297"/>
                  </a:cubicBezTo>
                  <a:close/>
                  <a:moveTo>
                    <a:pt x="439" y="51"/>
                  </a:moveTo>
                  <a:lnTo>
                    <a:pt x="0" y="184"/>
                  </a:lnTo>
                  <a:lnTo>
                    <a:pt x="0" y="525"/>
                  </a:lnTo>
                  <a:lnTo>
                    <a:pt x="441" y="392"/>
                  </a:lnTo>
                  <a:lnTo>
                    <a:pt x="441" y="2503"/>
                  </a:lnTo>
                  <a:lnTo>
                    <a:pt x="36" y="2503"/>
                  </a:lnTo>
                  <a:lnTo>
                    <a:pt x="36" y="2818"/>
                  </a:lnTo>
                  <a:lnTo>
                    <a:pt x="1093" y="2818"/>
                  </a:lnTo>
                  <a:lnTo>
                    <a:pt x="1093" y="2503"/>
                  </a:lnTo>
                  <a:lnTo>
                    <a:pt x="687" y="2503"/>
                  </a:lnTo>
                  <a:lnTo>
                    <a:pt x="687" y="51"/>
                  </a:lnTo>
                  <a:close/>
                  <a:moveTo>
                    <a:pt x="2040" y="0"/>
                  </a:moveTo>
                  <a:cubicBezTo>
                    <a:pt x="1968" y="0"/>
                    <a:pt x="1889" y="16"/>
                    <a:pt x="1802" y="47"/>
                  </a:cubicBezTo>
                  <a:cubicBezTo>
                    <a:pt x="1715" y="78"/>
                    <a:pt x="1621" y="123"/>
                    <a:pt x="1522" y="184"/>
                  </a:cubicBezTo>
                  <a:lnTo>
                    <a:pt x="1522" y="562"/>
                  </a:lnTo>
                  <a:cubicBezTo>
                    <a:pt x="1620" y="479"/>
                    <a:pt x="1712" y="418"/>
                    <a:pt x="1799" y="377"/>
                  </a:cubicBezTo>
                  <a:cubicBezTo>
                    <a:pt x="1885" y="336"/>
                    <a:pt x="1967" y="316"/>
                    <a:pt x="2045" y="316"/>
                  </a:cubicBezTo>
                  <a:cubicBezTo>
                    <a:pt x="2155" y="316"/>
                    <a:pt x="2244" y="362"/>
                    <a:pt x="2312" y="455"/>
                  </a:cubicBezTo>
                  <a:cubicBezTo>
                    <a:pt x="2381" y="547"/>
                    <a:pt x="2415" y="667"/>
                    <a:pt x="2415" y="814"/>
                  </a:cubicBezTo>
                  <a:cubicBezTo>
                    <a:pt x="2415" y="904"/>
                    <a:pt x="2399" y="996"/>
                    <a:pt x="2367" y="1089"/>
                  </a:cubicBezTo>
                  <a:cubicBezTo>
                    <a:pt x="2336" y="1183"/>
                    <a:pt x="2280" y="1297"/>
                    <a:pt x="2201" y="1431"/>
                  </a:cubicBezTo>
                  <a:cubicBezTo>
                    <a:pt x="2159" y="1503"/>
                    <a:pt x="2057" y="1663"/>
                    <a:pt x="1894" y="1911"/>
                  </a:cubicBezTo>
                  <a:cubicBezTo>
                    <a:pt x="1732" y="2158"/>
                    <a:pt x="1603" y="2356"/>
                    <a:pt x="1509" y="2503"/>
                  </a:cubicBezTo>
                  <a:lnTo>
                    <a:pt x="1509" y="2818"/>
                  </a:lnTo>
                  <a:lnTo>
                    <a:pt x="2674" y="2818"/>
                  </a:lnTo>
                  <a:lnTo>
                    <a:pt x="2674" y="2503"/>
                  </a:lnTo>
                  <a:lnTo>
                    <a:pt x="1808" y="2503"/>
                  </a:lnTo>
                  <a:cubicBezTo>
                    <a:pt x="2008" y="2195"/>
                    <a:pt x="2163" y="1956"/>
                    <a:pt x="2272" y="1784"/>
                  </a:cubicBezTo>
                  <a:cubicBezTo>
                    <a:pt x="2382" y="1613"/>
                    <a:pt x="2447" y="1510"/>
                    <a:pt x="2468" y="1474"/>
                  </a:cubicBezTo>
                  <a:cubicBezTo>
                    <a:pt x="2542" y="1336"/>
                    <a:pt x="2594" y="1215"/>
                    <a:pt x="2622" y="1114"/>
                  </a:cubicBezTo>
                  <a:cubicBezTo>
                    <a:pt x="2650" y="1012"/>
                    <a:pt x="2664" y="904"/>
                    <a:pt x="2664" y="790"/>
                  </a:cubicBezTo>
                  <a:cubicBezTo>
                    <a:pt x="2664" y="550"/>
                    <a:pt x="2608" y="359"/>
                    <a:pt x="2495" y="215"/>
                  </a:cubicBezTo>
                  <a:cubicBezTo>
                    <a:pt x="2382" y="72"/>
                    <a:pt x="2230" y="0"/>
                    <a:pt x="2040" y="0"/>
                  </a:cubicBezTo>
                  <a:close/>
                  <a:moveTo>
                    <a:pt x="3726" y="0"/>
                  </a:moveTo>
                  <a:cubicBezTo>
                    <a:pt x="3520" y="0"/>
                    <a:pt x="3363" y="123"/>
                    <a:pt x="3255" y="368"/>
                  </a:cubicBezTo>
                  <a:cubicBezTo>
                    <a:pt x="3146" y="614"/>
                    <a:pt x="3092" y="970"/>
                    <a:pt x="3092" y="1437"/>
                  </a:cubicBezTo>
                  <a:cubicBezTo>
                    <a:pt x="3092" y="1903"/>
                    <a:pt x="3146" y="2258"/>
                    <a:pt x="3255" y="2504"/>
                  </a:cubicBezTo>
                  <a:cubicBezTo>
                    <a:pt x="3363" y="2749"/>
                    <a:pt x="3520" y="2872"/>
                    <a:pt x="3726" y="2872"/>
                  </a:cubicBezTo>
                  <a:cubicBezTo>
                    <a:pt x="3931" y="2872"/>
                    <a:pt x="4088" y="2749"/>
                    <a:pt x="4197" y="2504"/>
                  </a:cubicBezTo>
                  <a:cubicBezTo>
                    <a:pt x="4306" y="2258"/>
                    <a:pt x="4360" y="1903"/>
                    <a:pt x="4360" y="1437"/>
                  </a:cubicBezTo>
                  <a:cubicBezTo>
                    <a:pt x="4360" y="970"/>
                    <a:pt x="4306" y="614"/>
                    <a:pt x="4197" y="368"/>
                  </a:cubicBezTo>
                  <a:cubicBezTo>
                    <a:pt x="4088" y="123"/>
                    <a:pt x="3931" y="0"/>
                    <a:pt x="3726" y="0"/>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313" name="Shape 1313"/>
            <p:cNvSpPr/>
            <p:nvPr/>
          </p:nvSpPr>
          <p:spPr>
            <a:xfrm>
              <a:off x="200450" y="155825"/>
              <a:ext cx="109000" cy="71800"/>
            </a:xfrm>
            <a:custGeom>
              <a:avLst/>
              <a:gdLst/>
              <a:ahLst/>
              <a:cxnLst/>
              <a:rect l="0" t="0" r="0" b="0"/>
              <a:pathLst>
                <a:path w="4360" h="2872" extrusionOk="0">
                  <a:moveTo>
                    <a:pt x="2276" y="377"/>
                  </a:moveTo>
                  <a:lnTo>
                    <a:pt x="2276" y="1854"/>
                  </a:lnTo>
                  <a:lnTo>
                    <a:pt x="1649" y="1854"/>
                  </a:lnTo>
                  <a:lnTo>
                    <a:pt x="2276" y="377"/>
                  </a:lnTo>
                  <a:close/>
                  <a:moveTo>
                    <a:pt x="3726" y="297"/>
                  </a:moveTo>
                  <a:cubicBezTo>
                    <a:pt x="3854" y="297"/>
                    <a:pt x="3951" y="392"/>
                    <a:pt x="4015" y="582"/>
                  </a:cubicBezTo>
                  <a:cubicBezTo>
                    <a:pt x="4079" y="772"/>
                    <a:pt x="4112" y="1057"/>
                    <a:pt x="4112" y="1437"/>
                  </a:cubicBezTo>
                  <a:cubicBezTo>
                    <a:pt x="4112" y="1817"/>
                    <a:pt x="4079" y="2101"/>
                    <a:pt x="4015" y="2291"/>
                  </a:cubicBezTo>
                  <a:cubicBezTo>
                    <a:pt x="3951" y="2480"/>
                    <a:pt x="3854" y="2575"/>
                    <a:pt x="3726" y="2575"/>
                  </a:cubicBezTo>
                  <a:cubicBezTo>
                    <a:pt x="3598" y="2575"/>
                    <a:pt x="3502" y="2480"/>
                    <a:pt x="3438" y="2291"/>
                  </a:cubicBezTo>
                  <a:cubicBezTo>
                    <a:pt x="3373" y="2101"/>
                    <a:pt x="3341" y="1817"/>
                    <a:pt x="3341" y="1437"/>
                  </a:cubicBezTo>
                  <a:cubicBezTo>
                    <a:pt x="3341" y="1057"/>
                    <a:pt x="3373" y="772"/>
                    <a:pt x="3438" y="582"/>
                  </a:cubicBezTo>
                  <a:cubicBezTo>
                    <a:pt x="3502" y="392"/>
                    <a:pt x="3598" y="297"/>
                    <a:pt x="3726" y="297"/>
                  </a:cubicBezTo>
                  <a:close/>
                  <a:moveTo>
                    <a:pt x="439" y="51"/>
                  </a:moveTo>
                  <a:lnTo>
                    <a:pt x="0" y="184"/>
                  </a:lnTo>
                  <a:lnTo>
                    <a:pt x="0" y="525"/>
                  </a:lnTo>
                  <a:lnTo>
                    <a:pt x="441" y="392"/>
                  </a:lnTo>
                  <a:lnTo>
                    <a:pt x="441" y="2503"/>
                  </a:lnTo>
                  <a:lnTo>
                    <a:pt x="36" y="2503"/>
                  </a:lnTo>
                  <a:lnTo>
                    <a:pt x="36" y="2818"/>
                  </a:lnTo>
                  <a:lnTo>
                    <a:pt x="1093" y="2818"/>
                  </a:lnTo>
                  <a:lnTo>
                    <a:pt x="1093" y="2503"/>
                  </a:lnTo>
                  <a:lnTo>
                    <a:pt x="687" y="2503"/>
                  </a:lnTo>
                  <a:lnTo>
                    <a:pt x="687" y="51"/>
                  </a:lnTo>
                  <a:close/>
                  <a:moveTo>
                    <a:pt x="2211" y="51"/>
                  </a:moveTo>
                  <a:lnTo>
                    <a:pt x="1448" y="1804"/>
                  </a:lnTo>
                  <a:lnTo>
                    <a:pt x="1448" y="2166"/>
                  </a:lnTo>
                  <a:lnTo>
                    <a:pt x="2276" y="2166"/>
                  </a:lnTo>
                  <a:lnTo>
                    <a:pt x="2276" y="2818"/>
                  </a:lnTo>
                  <a:lnTo>
                    <a:pt x="2523" y="2818"/>
                  </a:lnTo>
                  <a:lnTo>
                    <a:pt x="2523" y="2166"/>
                  </a:lnTo>
                  <a:lnTo>
                    <a:pt x="2785" y="2166"/>
                  </a:lnTo>
                  <a:lnTo>
                    <a:pt x="2785" y="1854"/>
                  </a:lnTo>
                  <a:lnTo>
                    <a:pt x="2523" y="1854"/>
                  </a:lnTo>
                  <a:lnTo>
                    <a:pt x="2523" y="51"/>
                  </a:lnTo>
                  <a:close/>
                  <a:moveTo>
                    <a:pt x="3726" y="1"/>
                  </a:moveTo>
                  <a:cubicBezTo>
                    <a:pt x="3520" y="1"/>
                    <a:pt x="3363" y="123"/>
                    <a:pt x="3255" y="369"/>
                  </a:cubicBezTo>
                  <a:cubicBezTo>
                    <a:pt x="3146" y="614"/>
                    <a:pt x="3092" y="970"/>
                    <a:pt x="3092" y="1437"/>
                  </a:cubicBezTo>
                  <a:cubicBezTo>
                    <a:pt x="3092" y="1903"/>
                    <a:pt x="3146" y="2259"/>
                    <a:pt x="3255" y="2504"/>
                  </a:cubicBezTo>
                  <a:cubicBezTo>
                    <a:pt x="3363" y="2749"/>
                    <a:pt x="3520" y="2872"/>
                    <a:pt x="3726" y="2872"/>
                  </a:cubicBezTo>
                  <a:cubicBezTo>
                    <a:pt x="3931" y="2872"/>
                    <a:pt x="4088" y="2749"/>
                    <a:pt x="4197" y="2504"/>
                  </a:cubicBezTo>
                  <a:cubicBezTo>
                    <a:pt x="4306" y="2259"/>
                    <a:pt x="4360" y="1903"/>
                    <a:pt x="4360" y="1437"/>
                  </a:cubicBezTo>
                  <a:cubicBezTo>
                    <a:pt x="4360" y="970"/>
                    <a:pt x="4306" y="614"/>
                    <a:pt x="4197" y="369"/>
                  </a:cubicBezTo>
                  <a:cubicBezTo>
                    <a:pt x="4088" y="123"/>
                    <a:pt x="3931" y="1"/>
                    <a:pt x="3726" y="1"/>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314" name="Shape 1314"/>
            <p:cNvSpPr/>
            <p:nvPr/>
          </p:nvSpPr>
          <p:spPr>
            <a:xfrm>
              <a:off x="333175" y="2586500"/>
              <a:ext cx="31725" cy="71800"/>
            </a:xfrm>
            <a:custGeom>
              <a:avLst/>
              <a:gdLst/>
              <a:ahLst/>
              <a:cxnLst/>
              <a:rect l="0" t="0" r="0" b="0"/>
              <a:pathLst>
                <a:path w="1269" h="2872" extrusionOk="0">
                  <a:moveTo>
                    <a:pt x="634" y="297"/>
                  </a:moveTo>
                  <a:cubicBezTo>
                    <a:pt x="763" y="297"/>
                    <a:pt x="859" y="391"/>
                    <a:pt x="924" y="581"/>
                  </a:cubicBezTo>
                  <a:cubicBezTo>
                    <a:pt x="988" y="771"/>
                    <a:pt x="1020" y="1056"/>
                    <a:pt x="1020" y="1437"/>
                  </a:cubicBezTo>
                  <a:cubicBezTo>
                    <a:pt x="1020" y="1816"/>
                    <a:pt x="988" y="2100"/>
                    <a:pt x="924" y="2290"/>
                  </a:cubicBezTo>
                  <a:cubicBezTo>
                    <a:pt x="859" y="2480"/>
                    <a:pt x="763" y="2575"/>
                    <a:pt x="634" y="2575"/>
                  </a:cubicBezTo>
                  <a:cubicBezTo>
                    <a:pt x="506" y="2575"/>
                    <a:pt x="410" y="2480"/>
                    <a:pt x="346" y="2290"/>
                  </a:cubicBezTo>
                  <a:cubicBezTo>
                    <a:pt x="282" y="2100"/>
                    <a:pt x="250" y="1816"/>
                    <a:pt x="250" y="1437"/>
                  </a:cubicBezTo>
                  <a:cubicBezTo>
                    <a:pt x="250" y="1056"/>
                    <a:pt x="282" y="771"/>
                    <a:pt x="346" y="581"/>
                  </a:cubicBezTo>
                  <a:cubicBezTo>
                    <a:pt x="410" y="391"/>
                    <a:pt x="506" y="297"/>
                    <a:pt x="634" y="297"/>
                  </a:cubicBezTo>
                  <a:close/>
                  <a:moveTo>
                    <a:pt x="634" y="0"/>
                  </a:moveTo>
                  <a:cubicBezTo>
                    <a:pt x="429" y="0"/>
                    <a:pt x="272" y="123"/>
                    <a:pt x="163" y="368"/>
                  </a:cubicBezTo>
                  <a:cubicBezTo>
                    <a:pt x="54" y="613"/>
                    <a:pt x="0" y="969"/>
                    <a:pt x="0" y="1437"/>
                  </a:cubicBezTo>
                  <a:cubicBezTo>
                    <a:pt x="0" y="1902"/>
                    <a:pt x="54" y="2258"/>
                    <a:pt x="163" y="2503"/>
                  </a:cubicBezTo>
                  <a:cubicBezTo>
                    <a:pt x="272" y="2748"/>
                    <a:pt x="429" y="2871"/>
                    <a:pt x="634" y="2871"/>
                  </a:cubicBezTo>
                  <a:cubicBezTo>
                    <a:pt x="840" y="2871"/>
                    <a:pt x="997" y="2748"/>
                    <a:pt x="1105" y="2503"/>
                  </a:cubicBezTo>
                  <a:cubicBezTo>
                    <a:pt x="1214" y="2258"/>
                    <a:pt x="1268" y="1902"/>
                    <a:pt x="1268" y="1437"/>
                  </a:cubicBezTo>
                  <a:cubicBezTo>
                    <a:pt x="1268" y="969"/>
                    <a:pt x="1214" y="613"/>
                    <a:pt x="1105" y="368"/>
                  </a:cubicBezTo>
                  <a:cubicBezTo>
                    <a:pt x="997" y="123"/>
                    <a:pt x="840" y="0"/>
                    <a:pt x="634" y="0"/>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315" name="Shape 1315"/>
            <p:cNvSpPr/>
            <p:nvPr/>
          </p:nvSpPr>
          <p:spPr>
            <a:xfrm>
              <a:off x="841950" y="2587750"/>
              <a:ext cx="29675" cy="70550"/>
            </a:xfrm>
            <a:custGeom>
              <a:avLst/>
              <a:gdLst/>
              <a:ahLst/>
              <a:cxnLst/>
              <a:rect l="0" t="0" r="0" b="0"/>
              <a:pathLst>
                <a:path w="1187" h="2822" extrusionOk="0">
                  <a:moveTo>
                    <a:pt x="77" y="0"/>
                  </a:moveTo>
                  <a:lnTo>
                    <a:pt x="77" y="1390"/>
                  </a:lnTo>
                  <a:cubicBezTo>
                    <a:pt x="146" y="1343"/>
                    <a:pt x="214" y="1309"/>
                    <a:pt x="280" y="1286"/>
                  </a:cubicBezTo>
                  <a:cubicBezTo>
                    <a:pt x="345" y="1264"/>
                    <a:pt x="412" y="1253"/>
                    <a:pt x="478" y="1253"/>
                  </a:cubicBezTo>
                  <a:cubicBezTo>
                    <a:pt x="620" y="1253"/>
                    <a:pt x="732" y="1309"/>
                    <a:pt x="815" y="1422"/>
                  </a:cubicBezTo>
                  <a:cubicBezTo>
                    <a:pt x="897" y="1534"/>
                    <a:pt x="939" y="1687"/>
                    <a:pt x="939" y="1880"/>
                  </a:cubicBezTo>
                  <a:cubicBezTo>
                    <a:pt x="939" y="2072"/>
                    <a:pt x="897" y="2225"/>
                    <a:pt x="815" y="2337"/>
                  </a:cubicBezTo>
                  <a:cubicBezTo>
                    <a:pt x="732" y="2450"/>
                    <a:pt x="620" y="2506"/>
                    <a:pt x="478" y="2506"/>
                  </a:cubicBezTo>
                  <a:cubicBezTo>
                    <a:pt x="390" y="2506"/>
                    <a:pt x="307" y="2491"/>
                    <a:pt x="229" y="2462"/>
                  </a:cubicBezTo>
                  <a:cubicBezTo>
                    <a:pt x="150" y="2432"/>
                    <a:pt x="74" y="2387"/>
                    <a:pt x="0" y="2326"/>
                  </a:cubicBezTo>
                  <a:lnTo>
                    <a:pt x="0" y="2703"/>
                  </a:lnTo>
                  <a:cubicBezTo>
                    <a:pt x="85" y="2742"/>
                    <a:pt x="168" y="2772"/>
                    <a:pt x="248" y="2791"/>
                  </a:cubicBezTo>
                  <a:cubicBezTo>
                    <a:pt x="327" y="2811"/>
                    <a:pt x="406" y="2821"/>
                    <a:pt x="483" y="2821"/>
                  </a:cubicBezTo>
                  <a:cubicBezTo>
                    <a:pt x="707" y="2821"/>
                    <a:pt x="880" y="2739"/>
                    <a:pt x="1003" y="2574"/>
                  </a:cubicBezTo>
                  <a:cubicBezTo>
                    <a:pt x="1125" y="2409"/>
                    <a:pt x="1187" y="2177"/>
                    <a:pt x="1187" y="1880"/>
                  </a:cubicBezTo>
                  <a:cubicBezTo>
                    <a:pt x="1187" y="1590"/>
                    <a:pt x="1127" y="1361"/>
                    <a:pt x="1008" y="1192"/>
                  </a:cubicBezTo>
                  <a:cubicBezTo>
                    <a:pt x="888" y="1023"/>
                    <a:pt x="726" y="938"/>
                    <a:pt x="521" y="938"/>
                  </a:cubicBezTo>
                  <a:cubicBezTo>
                    <a:pt x="485" y="938"/>
                    <a:pt x="449" y="943"/>
                    <a:pt x="413" y="952"/>
                  </a:cubicBezTo>
                  <a:cubicBezTo>
                    <a:pt x="377" y="961"/>
                    <a:pt x="341" y="975"/>
                    <a:pt x="305" y="994"/>
                  </a:cubicBezTo>
                  <a:lnTo>
                    <a:pt x="305" y="315"/>
                  </a:lnTo>
                  <a:lnTo>
                    <a:pt x="1052" y="315"/>
                  </a:lnTo>
                  <a:lnTo>
                    <a:pt x="1052" y="0"/>
                  </a:ln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316" name="Shape 1316"/>
            <p:cNvSpPr/>
            <p:nvPr/>
          </p:nvSpPr>
          <p:spPr>
            <a:xfrm>
              <a:off x="1332700" y="2586500"/>
              <a:ext cx="69000" cy="71800"/>
            </a:xfrm>
            <a:custGeom>
              <a:avLst/>
              <a:gdLst/>
              <a:ahLst/>
              <a:cxnLst/>
              <a:rect l="0" t="0" r="0" b="0"/>
              <a:pathLst>
                <a:path w="2760" h="2872" extrusionOk="0">
                  <a:moveTo>
                    <a:pt x="2125" y="297"/>
                  </a:moveTo>
                  <a:cubicBezTo>
                    <a:pt x="2254" y="297"/>
                    <a:pt x="2350" y="391"/>
                    <a:pt x="2414" y="581"/>
                  </a:cubicBezTo>
                  <a:cubicBezTo>
                    <a:pt x="2479" y="771"/>
                    <a:pt x="2511" y="1056"/>
                    <a:pt x="2511" y="1437"/>
                  </a:cubicBezTo>
                  <a:cubicBezTo>
                    <a:pt x="2511" y="1816"/>
                    <a:pt x="2479" y="2100"/>
                    <a:pt x="2414" y="2290"/>
                  </a:cubicBezTo>
                  <a:cubicBezTo>
                    <a:pt x="2350" y="2480"/>
                    <a:pt x="2254" y="2575"/>
                    <a:pt x="2125" y="2575"/>
                  </a:cubicBezTo>
                  <a:cubicBezTo>
                    <a:pt x="1997" y="2575"/>
                    <a:pt x="1901" y="2480"/>
                    <a:pt x="1837" y="2290"/>
                  </a:cubicBezTo>
                  <a:cubicBezTo>
                    <a:pt x="1773" y="2100"/>
                    <a:pt x="1741" y="1816"/>
                    <a:pt x="1741" y="1437"/>
                  </a:cubicBezTo>
                  <a:cubicBezTo>
                    <a:pt x="1741" y="1056"/>
                    <a:pt x="1773" y="771"/>
                    <a:pt x="1837" y="581"/>
                  </a:cubicBezTo>
                  <a:cubicBezTo>
                    <a:pt x="1901" y="391"/>
                    <a:pt x="1997" y="297"/>
                    <a:pt x="2125" y="297"/>
                  </a:cubicBezTo>
                  <a:close/>
                  <a:moveTo>
                    <a:pt x="439" y="50"/>
                  </a:moveTo>
                  <a:lnTo>
                    <a:pt x="1" y="184"/>
                  </a:lnTo>
                  <a:lnTo>
                    <a:pt x="1" y="525"/>
                  </a:lnTo>
                  <a:lnTo>
                    <a:pt x="442" y="391"/>
                  </a:lnTo>
                  <a:lnTo>
                    <a:pt x="442" y="2502"/>
                  </a:lnTo>
                  <a:lnTo>
                    <a:pt x="36" y="2502"/>
                  </a:lnTo>
                  <a:lnTo>
                    <a:pt x="36" y="2817"/>
                  </a:lnTo>
                  <a:lnTo>
                    <a:pt x="1093" y="2817"/>
                  </a:lnTo>
                  <a:lnTo>
                    <a:pt x="1093" y="2502"/>
                  </a:lnTo>
                  <a:lnTo>
                    <a:pt x="688" y="2502"/>
                  </a:lnTo>
                  <a:lnTo>
                    <a:pt x="688" y="50"/>
                  </a:lnTo>
                  <a:close/>
                  <a:moveTo>
                    <a:pt x="2125" y="0"/>
                  </a:moveTo>
                  <a:cubicBezTo>
                    <a:pt x="1920" y="0"/>
                    <a:pt x="1762" y="123"/>
                    <a:pt x="1654" y="368"/>
                  </a:cubicBezTo>
                  <a:cubicBezTo>
                    <a:pt x="1545" y="613"/>
                    <a:pt x="1491" y="969"/>
                    <a:pt x="1491" y="1437"/>
                  </a:cubicBezTo>
                  <a:cubicBezTo>
                    <a:pt x="1491" y="1902"/>
                    <a:pt x="1545" y="2258"/>
                    <a:pt x="1654" y="2503"/>
                  </a:cubicBezTo>
                  <a:cubicBezTo>
                    <a:pt x="1762" y="2748"/>
                    <a:pt x="1920" y="2871"/>
                    <a:pt x="2125" y="2871"/>
                  </a:cubicBezTo>
                  <a:cubicBezTo>
                    <a:pt x="2331" y="2871"/>
                    <a:pt x="2488" y="2748"/>
                    <a:pt x="2596" y="2503"/>
                  </a:cubicBezTo>
                  <a:cubicBezTo>
                    <a:pt x="2705" y="2258"/>
                    <a:pt x="2759" y="1902"/>
                    <a:pt x="2759" y="1437"/>
                  </a:cubicBezTo>
                  <a:cubicBezTo>
                    <a:pt x="2759" y="969"/>
                    <a:pt x="2705" y="613"/>
                    <a:pt x="2596" y="368"/>
                  </a:cubicBezTo>
                  <a:cubicBezTo>
                    <a:pt x="2488" y="123"/>
                    <a:pt x="2331" y="0"/>
                    <a:pt x="2125" y="0"/>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317" name="Shape 1317"/>
            <p:cNvSpPr/>
            <p:nvPr/>
          </p:nvSpPr>
          <p:spPr>
            <a:xfrm>
              <a:off x="1835925" y="2587750"/>
              <a:ext cx="67675" cy="70550"/>
            </a:xfrm>
            <a:custGeom>
              <a:avLst/>
              <a:gdLst/>
              <a:ahLst/>
              <a:cxnLst/>
              <a:rect l="0" t="0" r="0" b="0"/>
              <a:pathLst>
                <a:path w="2707" h="2822" extrusionOk="0">
                  <a:moveTo>
                    <a:pt x="439" y="0"/>
                  </a:moveTo>
                  <a:lnTo>
                    <a:pt x="1" y="134"/>
                  </a:lnTo>
                  <a:lnTo>
                    <a:pt x="1" y="475"/>
                  </a:lnTo>
                  <a:lnTo>
                    <a:pt x="442" y="341"/>
                  </a:lnTo>
                  <a:lnTo>
                    <a:pt x="442" y="2452"/>
                  </a:lnTo>
                  <a:lnTo>
                    <a:pt x="36" y="2452"/>
                  </a:lnTo>
                  <a:lnTo>
                    <a:pt x="36" y="2767"/>
                  </a:lnTo>
                  <a:lnTo>
                    <a:pt x="1093" y="2767"/>
                  </a:lnTo>
                  <a:lnTo>
                    <a:pt x="1093" y="2452"/>
                  </a:lnTo>
                  <a:lnTo>
                    <a:pt x="688" y="2452"/>
                  </a:lnTo>
                  <a:lnTo>
                    <a:pt x="688" y="0"/>
                  </a:lnTo>
                  <a:close/>
                  <a:moveTo>
                    <a:pt x="1597" y="0"/>
                  </a:moveTo>
                  <a:lnTo>
                    <a:pt x="1597" y="1390"/>
                  </a:lnTo>
                  <a:cubicBezTo>
                    <a:pt x="1666" y="1343"/>
                    <a:pt x="1733" y="1309"/>
                    <a:pt x="1799" y="1286"/>
                  </a:cubicBezTo>
                  <a:cubicBezTo>
                    <a:pt x="1865" y="1264"/>
                    <a:pt x="1931" y="1253"/>
                    <a:pt x="1997" y="1253"/>
                  </a:cubicBezTo>
                  <a:cubicBezTo>
                    <a:pt x="2139" y="1253"/>
                    <a:pt x="2251" y="1309"/>
                    <a:pt x="2334" y="1422"/>
                  </a:cubicBezTo>
                  <a:cubicBezTo>
                    <a:pt x="2417" y="1534"/>
                    <a:pt x="2458" y="1687"/>
                    <a:pt x="2458" y="1880"/>
                  </a:cubicBezTo>
                  <a:cubicBezTo>
                    <a:pt x="2458" y="2072"/>
                    <a:pt x="2417" y="2225"/>
                    <a:pt x="2334" y="2337"/>
                  </a:cubicBezTo>
                  <a:cubicBezTo>
                    <a:pt x="2251" y="2450"/>
                    <a:pt x="2139" y="2506"/>
                    <a:pt x="1997" y="2506"/>
                  </a:cubicBezTo>
                  <a:cubicBezTo>
                    <a:pt x="1910" y="2506"/>
                    <a:pt x="1827" y="2491"/>
                    <a:pt x="1748" y="2462"/>
                  </a:cubicBezTo>
                  <a:cubicBezTo>
                    <a:pt x="1669" y="2432"/>
                    <a:pt x="1593" y="2387"/>
                    <a:pt x="1519" y="2326"/>
                  </a:cubicBezTo>
                  <a:lnTo>
                    <a:pt x="1519" y="2703"/>
                  </a:lnTo>
                  <a:cubicBezTo>
                    <a:pt x="1605" y="2742"/>
                    <a:pt x="1687" y="2772"/>
                    <a:pt x="1767" y="2791"/>
                  </a:cubicBezTo>
                  <a:cubicBezTo>
                    <a:pt x="1847" y="2811"/>
                    <a:pt x="1925" y="2821"/>
                    <a:pt x="2002" y="2821"/>
                  </a:cubicBezTo>
                  <a:cubicBezTo>
                    <a:pt x="2226" y="2821"/>
                    <a:pt x="2399" y="2739"/>
                    <a:pt x="2522" y="2574"/>
                  </a:cubicBezTo>
                  <a:cubicBezTo>
                    <a:pt x="2645" y="2409"/>
                    <a:pt x="2706" y="2177"/>
                    <a:pt x="2706" y="1880"/>
                  </a:cubicBezTo>
                  <a:cubicBezTo>
                    <a:pt x="2706" y="1590"/>
                    <a:pt x="2647" y="1361"/>
                    <a:pt x="2527" y="1192"/>
                  </a:cubicBezTo>
                  <a:cubicBezTo>
                    <a:pt x="2407" y="1023"/>
                    <a:pt x="2245" y="938"/>
                    <a:pt x="2040" y="938"/>
                  </a:cubicBezTo>
                  <a:cubicBezTo>
                    <a:pt x="2004" y="938"/>
                    <a:pt x="1968" y="943"/>
                    <a:pt x="1932" y="952"/>
                  </a:cubicBezTo>
                  <a:cubicBezTo>
                    <a:pt x="1896" y="961"/>
                    <a:pt x="1860" y="975"/>
                    <a:pt x="1824" y="994"/>
                  </a:cubicBezTo>
                  <a:lnTo>
                    <a:pt x="1824" y="315"/>
                  </a:lnTo>
                  <a:lnTo>
                    <a:pt x="2571" y="315"/>
                  </a:lnTo>
                  <a:lnTo>
                    <a:pt x="2571" y="0"/>
                  </a:ln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318" name="Shape 1318"/>
            <p:cNvSpPr/>
            <p:nvPr/>
          </p:nvSpPr>
          <p:spPr>
            <a:xfrm>
              <a:off x="2341700" y="2586500"/>
              <a:ext cx="71275" cy="71800"/>
            </a:xfrm>
            <a:custGeom>
              <a:avLst/>
              <a:gdLst/>
              <a:ahLst/>
              <a:cxnLst/>
              <a:rect l="0" t="0" r="0" b="0"/>
              <a:pathLst>
                <a:path w="2851" h="2872" extrusionOk="0">
                  <a:moveTo>
                    <a:pt x="2217" y="297"/>
                  </a:moveTo>
                  <a:cubicBezTo>
                    <a:pt x="2345" y="297"/>
                    <a:pt x="2442" y="391"/>
                    <a:pt x="2506" y="581"/>
                  </a:cubicBezTo>
                  <a:cubicBezTo>
                    <a:pt x="2570" y="771"/>
                    <a:pt x="2603" y="1056"/>
                    <a:pt x="2603" y="1437"/>
                  </a:cubicBezTo>
                  <a:cubicBezTo>
                    <a:pt x="2603" y="1816"/>
                    <a:pt x="2570" y="2100"/>
                    <a:pt x="2506" y="2290"/>
                  </a:cubicBezTo>
                  <a:cubicBezTo>
                    <a:pt x="2442" y="2480"/>
                    <a:pt x="2345" y="2575"/>
                    <a:pt x="2217" y="2575"/>
                  </a:cubicBezTo>
                  <a:cubicBezTo>
                    <a:pt x="2089" y="2575"/>
                    <a:pt x="1993" y="2480"/>
                    <a:pt x="1929" y="2290"/>
                  </a:cubicBezTo>
                  <a:cubicBezTo>
                    <a:pt x="1864" y="2100"/>
                    <a:pt x="1832" y="1816"/>
                    <a:pt x="1832" y="1437"/>
                  </a:cubicBezTo>
                  <a:cubicBezTo>
                    <a:pt x="1832" y="1056"/>
                    <a:pt x="1864" y="771"/>
                    <a:pt x="1929" y="581"/>
                  </a:cubicBezTo>
                  <a:cubicBezTo>
                    <a:pt x="1993" y="391"/>
                    <a:pt x="2089" y="297"/>
                    <a:pt x="2217" y="297"/>
                  </a:cubicBezTo>
                  <a:close/>
                  <a:moveTo>
                    <a:pt x="531" y="0"/>
                  </a:moveTo>
                  <a:cubicBezTo>
                    <a:pt x="459" y="0"/>
                    <a:pt x="379" y="16"/>
                    <a:pt x="293" y="46"/>
                  </a:cubicBezTo>
                  <a:cubicBezTo>
                    <a:pt x="206" y="77"/>
                    <a:pt x="112" y="123"/>
                    <a:pt x="12" y="184"/>
                  </a:cubicBezTo>
                  <a:lnTo>
                    <a:pt x="12" y="562"/>
                  </a:lnTo>
                  <a:cubicBezTo>
                    <a:pt x="111" y="479"/>
                    <a:pt x="203" y="417"/>
                    <a:pt x="290" y="376"/>
                  </a:cubicBezTo>
                  <a:cubicBezTo>
                    <a:pt x="376" y="336"/>
                    <a:pt x="458" y="315"/>
                    <a:pt x="536" y="315"/>
                  </a:cubicBezTo>
                  <a:cubicBezTo>
                    <a:pt x="646" y="315"/>
                    <a:pt x="735" y="361"/>
                    <a:pt x="803" y="454"/>
                  </a:cubicBezTo>
                  <a:cubicBezTo>
                    <a:pt x="872" y="547"/>
                    <a:pt x="906" y="667"/>
                    <a:pt x="906" y="814"/>
                  </a:cubicBezTo>
                  <a:cubicBezTo>
                    <a:pt x="906" y="904"/>
                    <a:pt x="890" y="996"/>
                    <a:pt x="858" y="1089"/>
                  </a:cubicBezTo>
                  <a:cubicBezTo>
                    <a:pt x="827" y="1182"/>
                    <a:pt x="771" y="1296"/>
                    <a:pt x="692" y="1431"/>
                  </a:cubicBezTo>
                  <a:cubicBezTo>
                    <a:pt x="650" y="1503"/>
                    <a:pt x="548" y="1662"/>
                    <a:pt x="385" y="1910"/>
                  </a:cubicBezTo>
                  <a:cubicBezTo>
                    <a:pt x="223" y="2158"/>
                    <a:pt x="94" y="2355"/>
                    <a:pt x="0" y="2502"/>
                  </a:cubicBezTo>
                  <a:lnTo>
                    <a:pt x="0" y="2817"/>
                  </a:lnTo>
                  <a:lnTo>
                    <a:pt x="1165" y="2817"/>
                  </a:lnTo>
                  <a:lnTo>
                    <a:pt x="1165" y="2502"/>
                  </a:lnTo>
                  <a:lnTo>
                    <a:pt x="299" y="2502"/>
                  </a:lnTo>
                  <a:cubicBezTo>
                    <a:pt x="499" y="2195"/>
                    <a:pt x="653" y="1955"/>
                    <a:pt x="763" y="1784"/>
                  </a:cubicBezTo>
                  <a:cubicBezTo>
                    <a:pt x="873" y="1613"/>
                    <a:pt x="938" y="1509"/>
                    <a:pt x="959" y="1474"/>
                  </a:cubicBezTo>
                  <a:cubicBezTo>
                    <a:pt x="1033" y="1335"/>
                    <a:pt x="1085" y="1215"/>
                    <a:pt x="1113" y="1113"/>
                  </a:cubicBezTo>
                  <a:cubicBezTo>
                    <a:pt x="1141" y="1011"/>
                    <a:pt x="1155" y="903"/>
                    <a:pt x="1155" y="790"/>
                  </a:cubicBezTo>
                  <a:cubicBezTo>
                    <a:pt x="1155" y="550"/>
                    <a:pt x="1099" y="358"/>
                    <a:pt x="986" y="215"/>
                  </a:cubicBezTo>
                  <a:cubicBezTo>
                    <a:pt x="873" y="72"/>
                    <a:pt x="721" y="0"/>
                    <a:pt x="531" y="0"/>
                  </a:cubicBezTo>
                  <a:close/>
                  <a:moveTo>
                    <a:pt x="2217" y="0"/>
                  </a:moveTo>
                  <a:cubicBezTo>
                    <a:pt x="2011" y="0"/>
                    <a:pt x="1854" y="123"/>
                    <a:pt x="1746" y="368"/>
                  </a:cubicBezTo>
                  <a:cubicBezTo>
                    <a:pt x="1637" y="613"/>
                    <a:pt x="1583" y="969"/>
                    <a:pt x="1583" y="1437"/>
                  </a:cubicBezTo>
                  <a:cubicBezTo>
                    <a:pt x="1583" y="1902"/>
                    <a:pt x="1637" y="2258"/>
                    <a:pt x="1746" y="2503"/>
                  </a:cubicBezTo>
                  <a:cubicBezTo>
                    <a:pt x="1854" y="2748"/>
                    <a:pt x="2011" y="2871"/>
                    <a:pt x="2217" y="2871"/>
                  </a:cubicBezTo>
                  <a:cubicBezTo>
                    <a:pt x="2422" y="2871"/>
                    <a:pt x="2579" y="2748"/>
                    <a:pt x="2688" y="2503"/>
                  </a:cubicBezTo>
                  <a:cubicBezTo>
                    <a:pt x="2796" y="2258"/>
                    <a:pt x="2851" y="1902"/>
                    <a:pt x="2851" y="1437"/>
                  </a:cubicBezTo>
                  <a:cubicBezTo>
                    <a:pt x="2851" y="969"/>
                    <a:pt x="2796" y="613"/>
                    <a:pt x="2688" y="368"/>
                  </a:cubicBezTo>
                  <a:cubicBezTo>
                    <a:pt x="2579" y="123"/>
                    <a:pt x="2422" y="0"/>
                    <a:pt x="2217" y="0"/>
                  </a:cubicBez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319" name="Shape 1319"/>
            <p:cNvSpPr/>
            <p:nvPr/>
          </p:nvSpPr>
          <p:spPr>
            <a:xfrm>
              <a:off x="2849750" y="2586500"/>
              <a:ext cx="69975" cy="71800"/>
            </a:xfrm>
            <a:custGeom>
              <a:avLst/>
              <a:gdLst/>
              <a:ahLst/>
              <a:cxnLst/>
              <a:rect l="0" t="0" r="0" b="0"/>
              <a:pathLst>
                <a:path w="2799" h="2872" extrusionOk="0">
                  <a:moveTo>
                    <a:pt x="532" y="0"/>
                  </a:moveTo>
                  <a:cubicBezTo>
                    <a:pt x="459" y="0"/>
                    <a:pt x="380" y="16"/>
                    <a:pt x="293" y="46"/>
                  </a:cubicBezTo>
                  <a:cubicBezTo>
                    <a:pt x="206" y="77"/>
                    <a:pt x="113" y="123"/>
                    <a:pt x="13" y="184"/>
                  </a:cubicBezTo>
                  <a:lnTo>
                    <a:pt x="13" y="562"/>
                  </a:lnTo>
                  <a:cubicBezTo>
                    <a:pt x="111" y="479"/>
                    <a:pt x="204" y="417"/>
                    <a:pt x="290" y="376"/>
                  </a:cubicBezTo>
                  <a:cubicBezTo>
                    <a:pt x="377" y="336"/>
                    <a:pt x="459" y="315"/>
                    <a:pt x="536" y="315"/>
                  </a:cubicBezTo>
                  <a:cubicBezTo>
                    <a:pt x="646" y="315"/>
                    <a:pt x="735" y="361"/>
                    <a:pt x="804" y="454"/>
                  </a:cubicBezTo>
                  <a:cubicBezTo>
                    <a:pt x="872" y="547"/>
                    <a:pt x="906" y="667"/>
                    <a:pt x="906" y="814"/>
                  </a:cubicBezTo>
                  <a:cubicBezTo>
                    <a:pt x="906" y="904"/>
                    <a:pt x="891" y="996"/>
                    <a:pt x="859" y="1089"/>
                  </a:cubicBezTo>
                  <a:cubicBezTo>
                    <a:pt x="827" y="1182"/>
                    <a:pt x="772" y="1296"/>
                    <a:pt x="693" y="1431"/>
                  </a:cubicBezTo>
                  <a:cubicBezTo>
                    <a:pt x="651" y="1503"/>
                    <a:pt x="549" y="1662"/>
                    <a:pt x="386" y="1910"/>
                  </a:cubicBezTo>
                  <a:cubicBezTo>
                    <a:pt x="223" y="2158"/>
                    <a:pt x="95" y="2355"/>
                    <a:pt x="1" y="2502"/>
                  </a:cubicBezTo>
                  <a:lnTo>
                    <a:pt x="1" y="2817"/>
                  </a:lnTo>
                  <a:lnTo>
                    <a:pt x="1166" y="2817"/>
                  </a:lnTo>
                  <a:lnTo>
                    <a:pt x="1166" y="2502"/>
                  </a:lnTo>
                  <a:lnTo>
                    <a:pt x="299" y="2502"/>
                  </a:lnTo>
                  <a:cubicBezTo>
                    <a:pt x="499" y="2195"/>
                    <a:pt x="654" y="1955"/>
                    <a:pt x="764" y="1784"/>
                  </a:cubicBezTo>
                  <a:cubicBezTo>
                    <a:pt x="874" y="1613"/>
                    <a:pt x="939" y="1509"/>
                    <a:pt x="959" y="1474"/>
                  </a:cubicBezTo>
                  <a:cubicBezTo>
                    <a:pt x="1034" y="1335"/>
                    <a:pt x="1085" y="1215"/>
                    <a:pt x="1113" y="1113"/>
                  </a:cubicBezTo>
                  <a:cubicBezTo>
                    <a:pt x="1142" y="1011"/>
                    <a:pt x="1156" y="903"/>
                    <a:pt x="1156" y="790"/>
                  </a:cubicBezTo>
                  <a:cubicBezTo>
                    <a:pt x="1156" y="550"/>
                    <a:pt x="1099" y="358"/>
                    <a:pt x="986" y="215"/>
                  </a:cubicBezTo>
                  <a:cubicBezTo>
                    <a:pt x="873" y="72"/>
                    <a:pt x="722" y="0"/>
                    <a:pt x="532" y="0"/>
                  </a:cubicBezTo>
                  <a:close/>
                  <a:moveTo>
                    <a:pt x="1689" y="50"/>
                  </a:moveTo>
                  <a:lnTo>
                    <a:pt x="1689" y="1440"/>
                  </a:lnTo>
                  <a:cubicBezTo>
                    <a:pt x="1758" y="1393"/>
                    <a:pt x="1825" y="1359"/>
                    <a:pt x="1891" y="1336"/>
                  </a:cubicBezTo>
                  <a:cubicBezTo>
                    <a:pt x="1957" y="1314"/>
                    <a:pt x="2023" y="1303"/>
                    <a:pt x="2090" y="1303"/>
                  </a:cubicBezTo>
                  <a:cubicBezTo>
                    <a:pt x="2231" y="1303"/>
                    <a:pt x="2343" y="1359"/>
                    <a:pt x="2426" y="1472"/>
                  </a:cubicBezTo>
                  <a:cubicBezTo>
                    <a:pt x="2509" y="1584"/>
                    <a:pt x="2550" y="1737"/>
                    <a:pt x="2550" y="1930"/>
                  </a:cubicBezTo>
                  <a:cubicBezTo>
                    <a:pt x="2550" y="2122"/>
                    <a:pt x="2509" y="2275"/>
                    <a:pt x="2426" y="2387"/>
                  </a:cubicBezTo>
                  <a:cubicBezTo>
                    <a:pt x="2343" y="2500"/>
                    <a:pt x="2231" y="2556"/>
                    <a:pt x="2090" y="2556"/>
                  </a:cubicBezTo>
                  <a:cubicBezTo>
                    <a:pt x="2002" y="2556"/>
                    <a:pt x="1919" y="2541"/>
                    <a:pt x="1840" y="2512"/>
                  </a:cubicBezTo>
                  <a:cubicBezTo>
                    <a:pt x="1761" y="2482"/>
                    <a:pt x="1685" y="2437"/>
                    <a:pt x="1612" y="2376"/>
                  </a:cubicBezTo>
                  <a:lnTo>
                    <a:pt x="1612" y="2753"/>
                  </a:lnTo>
                  <a:cubicBezTo>
                    <a:pt x="1697" y="2792"/>
                    <a:pt x="1779" y="2822"/>
                    <a:pt x="1859" y="2841"/>
                  </a:cubicBezTo>
                  <a:cubicBezTo>
                    <a:pt x="1939" y="2861"/>
                    <a:pt x="2017" y="2871"/>
                    <a:pt x="2094" y="2871"/>
                  </a:cubicBezTo>
                  <a:cubicBezTo>
                    <a:pt x="2318" y="2871"/>
                    <a:pt x="2491" y="2789"/>
                    <a:pt x="2614" y="2624"/>
                  </a:cubicBezTo>
                  <a:cubicBezTo>
                    <a:pt x="2737" y="2459"/>
                    <a:pt x="2799" y="2227"/>
                    <a:pt x="2799" y="1930"/>
                  </a:cubicBezTo>
                  <a:cubicBezTo>
                    <a:pt x="2799" y="1640"/>
                    <a:pt x="2739" y="1411"/>
                    <a:pt x="2619" y="1242"/>
                  </a:cubicBezTo>
                  <a:cubicBezTo>
                    <a:pt x="2500" y="1073"/>
                    <a:pt x="2337" y="988"/>
                    <a:pt x="2133" y="988"/>
                  </a:cubicBezTo>
                  <a:cubicBezTo>
                    <a:pt x="2097" y="988"/>
                    <a:pt x="2060" y="993"/>
                    <a:pt x="2024" y="1002"/>
                  </a:cubicBezTo>
                  <a:cubicBezTo>
                    <a:pt x="1988" y="1011"/>
                    <a:pt x="1952" y="1025"/>
                    <a:pt x="1916" y="1044"/>
                  </a:cubicBezTo>
                  <a:lnTo>
                    <a:pt x="1916" y="365"/>
                  </a:lnTo>
                  <a:lnTo>
                    <a:pt x="2663" y="365"/>
                  </a:lnTo>
                  <a:lnTo>
                    <a:pt x="2663" y="50"/>
                  </a:ln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320" name="Shape 1320"/>
            <p:cNvSpPr/>
            <p:nvPr/>
          </p:nvSpPr>
          <p:spPr>
            <a:xfrm>
              <a:off x="1593125" y="2755625"/>
              <a:ext cx="46075" cy="69200"/>
            </a:xfrm>
            <a:custGeom>
              <a:avLst/>
              <a:gdLst/>
              <a:ahLst/>
              <a:cxnLst/>
              <a:rect l="0" t="0" r="0" b="0"/>
              <a:pathLst>
                <a:path w="1843" h="2768" extrusionOk="0">
                  <a:moveTo>
                    <a:pt x="25" y="0"/>
                  </a:moveTo>
                  <a:lnTo>
                    <a:pt x="637" y="1355"/>
                  </a:lnTo>
                  <a:lnTo>
                    <a:pt x="0" y="2768"/>
                  </a:lnTo>
                  <a:lnTo>
                    <a:pt x="496" y="2768"/>
                  </a:lnTo>
                  <a:lnTo>
                    <a:pt x="921" y="1822"/>
                  </a:lnTo>
                  <a:lnTo>
                    <a:pt x="1349" y="2768"/>
                  </a:lnTo>
                  <a:lnTo>
                    <a:pt x="1842" y="2768"/>
                  </a:lnTo>
                  <a:lnTo>
                    <a:pt x="1206" y="1355"/>
                  </a:lnTo>
                  <a:lnTo>
                    <a:pt x="1818" y="0"/>
                  </a:lnTo>
                  <a:lnTo>
                    <a:pt x="1321" y="0"/>
                  </a:lnTo>
                  <a:lnTo>
                    <a:pt x="921" y="892"/>
                  </a:lnTo>
                  <a:lnTo>
                    <a:pt x="519" y="0"/>
                  </a:ln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321" name="Shape 1321"/>
            <p:cNvSpPr/>
            <p:nvPr/>
          </p:nvSpPr>
          <p:spPr>
            <a:xfrm>
              <a:off x="108975" y="1295325"/>
              <a:ext cx="45875" cy="70575"/>
            </a:xfrm>
            <a:custGeom>
              <a:avLst/>
              <a:gdLst/>
              <a:ahLst/>
              <a:cxnLst/>
              <a:rect l="0" t="0" r="0" b="0"/>
              <a:pathLst>
                <a:path w="1835" h="2823" extrusionOk="0">
                  <a:moveTo>
                    <a:pt x="0" y="0"/>
                  </a:moveTo>
                  <a:lnTo>
                    <a:pt x="0" y="782"/>
                  </a:lnTo>
                  <a:lnTo>
                    <a:pt x="654" y="1412"/>
                  </a:lnTo>
                  <a:lnTo>
                    <a:pt x="0" y="2042"/>
                  </a:lnTo>
                  <a:lnTo>
                    <a:pt x="0" y="2823"/>
                  </a:lnTo>
                  <a:lnTo>
                    <a:pt x="1062" y="1768"/>
                  </a:lnTo>
                  <a:lnTo>
                    <a:pt x="1835" y="1768"/>
                  </a:lnTo>
                  <a:lnTo>
                    <a:pt x="1835" y="1055"/>
                  </a:lnTo>
                  <a:lnTo>
                    <a:pt x="1062" y="1055"/>
                  </a:lnTo>
                  <a:lnTo>
                    <a:pt x="0" y="0"/>
                  </a:lnTo>
                  <a:close/>
                </a:path>
              </a:pathLst>
            </a:custGeom>
            <a:solidFill>
              <a:srgbClr val="000000"/>
            </a:solidFill>
            <a:ln>
              <a:noFill/>
            </a:ln>
          </p:spPr>
          <p:txBody>
            <a:bodyPr lIns="91425" tIns="91425" rIns="91425" bIns="91425" anchor="ctr" anchorCtr="0">
              <a:noAutofit/>
            </a:bodyPr>
            <a:lstStyle/>
            <a:p>
              <a:pPr>
                <a:spcBef>
                  <a:spcPts val="0"/>
                </a:spcBef>
                <a:buNone/>
              </a:pPr>
              <a:endParaRPr/>
            </a:p>
          </p:txBody>
        </p:sp>
        <p:sp>
          <p:nvSpPr>
            <p:cNvPr id="1322" name="Shape 1322"/>
            <p:cNvSpPr/>
            <p:nvPr/>
          </p:nvSpPr>
          <p:spPr>
            <a:xfrm>
              <a:off x="24175" y="36475"/>
              <a:ext cx="2946800" cy="2927050"/>
            </a:xfrm>
            <a:custGeom>
              <a:avLst/>
              <a:gdLst/>
              <a:ahLst/>
              <a:cxnLst/>
              <a:rect l="0" t="0" r="0" b="0"/>
              <a:pathLst>
                <a:path w="117872" h="117082" fill="none" extrusionOk="0">
                  <a:moveTo>
                    <a:pt x="1" y="1"/>
                  </a:moveTo>
                  <a:lnTo>
                    <a:pt x="117872" y="1"/>
                  </a:lnTo>
                  <a:lnTo>
                    <a:pt x="117872" y="117081"/>
                  </a:lnTo>
                  <a:lnTo>
                    <a:pt x="1" y="117081"/>
                  </a:lnTo>
                  <a:lnTo>
                    <a:pt x="1" y="1"/>
                  </a:lnTo>
                  <a:close/>
                </a:path>
              </a:pathLst>
            </a:custGeom>
            <a:noFill/>
            <a:ln w="4850" cap="rnd">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1323" name="Shape 1323"/>
          <p:cNvSpPr txBox="1"/>
          <p:nvPr/>
        </p:nvSpPr>
        <p:spPr>
          <a:xfrm>
            <a:off x="228600" y="2057400"/>
            <a:ext cx="838199" cy="14922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1800" b="1" i="0" u="none" strike="noStrike" cap="none" baseline="0">
                <a:solidFill>
                  <a:schemeClr val="dk1"/>
                </a:solidFill>
                <a:latin typeface="Arial"/>
                <a:ea typeface="Arial"/>
                <a:cs typeface="Arial"/>
                <a:sym typeface="Arial"/>
              </a:rPr>
              <a:t>A)</a:t>
            </a: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p:txBody>
      </p:sp>
      <p:sp>
        <p:nvSpPr>
          <p:cNvPr id="1324" name="Shape 1324"/>
          <p:cNvSpPr txBox="1"/>
          <p:nvPr/>
        </p:nvSpPr>
        <p:spPr>
          <a:xfrm>
            <a:off x="3048000" y="2070100"/>
            <a:ext cx="838199" cy="14922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1800" b="1" i="0" u="none" strike="noStrike" cap="none" baseline="0">
                <a:solidFill>
                  <a:schemeClr val="dk1"/>
                </a:solidFill>
                <a:latin typeface="Arial"/>
                <a:ea typeface="Arial"/>
                <a:cs typeface="Arial"/>
                <a:sym typeface="Arial"/>
              </a:rPr>
              <a:t>B)</a:t>
            </a: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p:txBody>
      </p:sp>
      <p:sp>
        <p:nvSpPr>
          <p:cNvPr id="1325" name="Shape 1325"/>
          <p:cNvSpPr txBox="1"/>
          <p:nvPr/>
        </p:nvSpPr>
        <p:spPr>
          <a:xfrm>
            <a:off x="6067425" y="2076450"/>
            <a:ext cx="838199" cy="14922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1800" b="1" i="0" u="none" strike="noStrike" cap="none" baseline="0">
                <a:solidFill>
                  <a:schemeClr val="dk1"/>
                </a:solidFill>
                <a:latin typeface="Arial"/>
                <a:ea typeface="Arial"/>
                <a:cs typeface="Arial"/>
                <a:sym typeface="Arial"/>
              </a:rPr>
              <a:t>C)</a:t>
            </a: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p:txBody>
      </p:sp>
      <p:sp>
        <p:nvSpPr>
          <p:cNvPr id="1326" name="Shape 1326"/>
          <p:cNvSpPr txBox="1"/>
          <p:nvPr/>
        </p:nvSpPr>
        <p:spPr>
          <a:xfrm>
            <a:off x="152400" y="4267200"/>
            <a:ext cx="838199" cy="14922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1800" b="1" i="0" u="none" strike="noStrike" cap="none" baseline="0">
                <a:solidFill>
                  <a:schemeClr val="dk1"/>
                </a:solidFill>
                <a:latin typeface="Arial"/>
                <a:ea typeface="Arial"/>
                <a:cs typeface="Arial"/>
                <a:sym typeface="Arial"/>
              </a:rPr>
              <a:t>D)</a:t>
            </a: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p:txBody>
      </p:sp>
      <p:sp>
        <p:nvSpPr>
          <p:cNvPr id="1327" name="Shape 1327"/>
          <p:cNvSpPr txBox="1"/>
          <p:nvPr/>
        </p:nvSpPr>
        <p:spPr>
          <a:xfrm>
            <a:off x="3048000" y="4267200"/>
            <a:ext cx="838199" cy="14922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1800" b="1" i="0" u="none" strike="noStrike" cap="none" baseline="0">
                <a:solidFill>
                  <a:schemeClr val="dk1"/>
                </a:solidFill>
                <a:latin typeface="Arial"/>
                <a:ea typeface="Arial"/>
                <a:cs typeface="Arial"/>
                <a:sym typeface="Arial"/>
              </a:rPr>
              <a:t>E)</a:t>
            </a: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3"/>
        <p:cNvGrpSpPr/>
        <p:nvPr/>
      </p:nvGrpSpPr>
      <p:grpSpPr>
        <a:xfrm>
          <a:off x="0" y="0"/>
          <a:ext cx="0" cy="0"/>
          <a:chOff x="0" y="0"/>
          <a:chExt cx="0" cy="0"/>
        </a:xfrm>
      </p:grpSpPr>
      <p:sp>
        <p:nvSpPr>
          <p:cNvPr id="1334" name="Shape 1334"/>
          <p:cNvSpPr txBox="1"/>
          <p:nvPr/>
        </p:nvSpPr>
        <p:spPr>
          <a:xfrm>
            <a:off x="152400" y="107950"/>
            <a:ext cx="8839199" cy="264795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2400" b="1" i="0" u="sng" strike="noStrike" cap="none" baseline="0">
                <a:solidFill>
                  <a:schemeClr val="dk1"/>
                </a:solidFill>
                <a:latin typeface="Arial"/>
                <a:ea typeface="Arial"/>
                <a:cs typeface="Arial"/>
                <a:sym typeface="Arial"/>
              </a:rPr>
              <a:t>In class exercise #17:</a:t>
            </a:r>
          </a:p>
          <a:p>
            <a:pPr marL="0" marR="0" lvl="0" indent="0" algn="l" rtl="0">
              <a:spcBef>
                <a:spcPts val="0"/>
              </a:spcBef>
              <a:buClr>
                <a:schemeClr val="dk1"/>
              </a:buClr>
              <a:buSzPct val="25000"/>
              <a:buFont typeface="Arial"/>
              <a:buNone/>
            </a:pPr>
            <a:r>
              <a:rPr lang="en" sz="2400" b="1" i="0" u="none" strike="noStrike" cap="none" baseline="0">
                <a:solidFill>
                  <a:schemeClr val="dk1"/>
                </a:solidFill>
                <a:latin typeface="Arial"/>
                <a:ea typeface="Arial"/>
                <a:cs typeface="Arial"/>
                <a:sym typeface="Arial"/>
              </a:rPr>
              <a:t>Make two vectors of length 1,000,000 in R using </a:t>
            </a:r>
          </a:p>
          <a:p>
            <a:pPr marL="0" marR="0" lvl="0" indent="0" algn="l" rtl="0">
              <a:spcBef>
                <a:spcPts val="0"/>
              </a:spcBef>
              <a:buClr>
                <a:schemeClr val="dk1"/>
              </a:buClr>
              <a:buSzPct val="25000"/>
              <a:buFont typeface="Arial"/>
              <a:buNone/>
            </a:pPr>
            <a:r>
              <a:rPr lang="en" sz="2400" b="1" i="0" u="none" strike="noStrike" cap="none" baseline="0">
                <a:solidFill>
                  <a:schemeClr val="dk1"/>
                </a:solidFill>
                <a:latin typeface="Arial"/>
                <a:ea typeface="Arial"/>
                <a:cs typeface="Arial"/>
                <a:sym typeface="Arial"/>
              </a:rPr>
              <a:t>runif(1000000) and compute the coefficient of correlation using cor().  Does the resulting value surprise you?</a:t>
            </a: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1800" b="1" i="0" u="none" strike="noStrike" cap="none" baseline="0">
                <a:solidFill>
                  <a:schemeClr val="dk1"/>
                </a:solidFill>
                <a:latin typeface="Arial"/>
                <a:ea typeface="Arial"/>
                <a:cs typeface="Arial"/>
                <a:sym typeface="Arial"/>
              </a:rPr>
              <a:t> </a:t>
            </a: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0"/>
        <p:cNvGrpSpPr/>
        <p:nvPr/>
      </p:nvGrpSpPr>
      <p:grpSpPr>
        <a:xfrm>
          <a:off x="0" y="0"/>
          <a:ext cx="0" cy="0"/>
          <a:chOff x="0" y="0"/>
          <a:chExt cx="0" cy="0"/>
        </a:xfrm>
      </p:grpSpPr>
      <p:sp>
        <p:nvSpPr>
          <p:cNvPr id="1341" name="Shape 1341"/>
          <p:cNvSpPr txBox="1"/>
          <p:nvPr/>
        </p:nvSpPr>
        <p:spPr>
          <a:xfrm>
            <a:off x="152400" y="107950"/>
            <a:ext cx="8839199" cy="4841875"/>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2400" b="1" i="0" u="sng" strike="noStrike" cap="none" baseline="0">
                <a:solidFill>
                  <a:schemeClr val="dk1"/>
                </a:solidFill>
                <a:latin typeface="Arial"/>
                <a:ea typeface="Arial"/>
                <a:cs typeface="Arial"/>
                <a:sym typeface="Arial"/>
              </a:rPr>
              <a:t>In class exercise #18:</a:t>
            </a:r>
          </a:p>
          <a:p>
            <a:pPr marL="0" marR="0" lvl="0" indent="0" algn="l" rtl="0">
              <a:spcBef>
                <a:spcPts val="0"/>
              </a:spcBef>
              <a:buClr>
                <a:schemeClr val="dk1"/>
              </a:buClr>
              <a:buSzPct val="25000"/>
              <a:buFont typeface="Arial"/>
              <a:buNone/>
            </a:pPr>
            <a:r>
              <a:rPr lang="en" sz="2400" b="1" i="0" u="none" strike="noStrike" cap="none" baseline="0">
                <a:solidFill>
                  <a:schemeClr val="dk1"/>
                </a:solidFill>
                <a:latin typeface="Arial"/>
                <a:ea typeface="Arial"/>
                <a:cs typeface="Arial"/>
                <a:sym typeface="Arial"/>
              </a:rPr>
              <a:t>What value of </a:t>
            </a:r>
            <a:r>
              <a:rPr lang="en" sz="2400" b="1" i="1" u="none" strike="noStrike" cap="none" baseline="0">
                <a:solidFill>
                  <a:schemeClr val="dk1"/>
                </a:solidFill>
                <a:latin typeface="Arial"/>
                <a:ea typeface="Arial"/>
                <a:cs typeface="Arial"/>
                <a:sym typeface="Arial"/>
              </a:rPr>
              <a:t>r</a:t>
            </a:r>
            <a:r>
              <a:rPr lang="en" sz="2400" b="1" i="0" u="none" strike="noStrike" cap="none" baseline="0">
                <a:solidFill>
                  <a:schemeClr val="dk1"/>
                </a:solidFill>
                <a:latin typeface="Arial"/>
                <a:ea typeface="Arial"/>
                <a:cs typeface="Arial"/>
                <a:sym typeface="Arial"/>
              </a:rPr>
              <a:t> would you expect for the two exam scores in</a:t>
            </a:r>
          </a:p>
          <a:p>
            <a:pPr marL="0" marR="0" lvl="0" indent="0" algn="l" rtl="0">
              <a:spcBef>
                <a:spcPts val="0"/>
              </a:spcBef>
              <a:buClr>
                <a:schemeClr val="dk1"/>
              </a:buClr>
              <a:buSzPct val="25000"/>
              <a:buFont typeface="Arial"/>
              <a:buNone/>
            </a:pPr>
            <a:r>
              <a:rPr lang="en" sz="1800" b="1" i="0" u="none" strike="noStrike" cap="none" baseline="0">
                <a:solidFill>
                  <a:srgbClr val="111BA3"/>
                </a:solidFill>
                <a:latin typeface="Arial"/>
                <a:ea typeface="Arial"/>
                <a:cs typeface="Arial"/>
                <a:sym typeface="Arial"/>
              </a:rPr>
              <a:t>http://sites.google.com/site/stats202/data/exams_and_names.csv</a:t>
            </a:r>
          </a:p>
          <a:p>
            <a:pPr marL="0" marR="0" lvl="0" indent="0" algn="l" rtl="0">
              <a:spcBef>
                <a:spcPts val="0"/>
              </a:spcBef>
              <a:buClr>
                <a:schemeClr val="dk1"/>
              </a:buClr>
              <a:buSzPct val="25000"/>
              <a:buFont typeface="Arial"/>
              <a:buNone/>
            </a:pPr>
            <a:r>
              <a:rPr lang="en" sz="2400" b="1" i="0" u="none" strike="noStrike" cap="none" baseline="0">
                <a:solidFill>
                  <a:schemeClr val="dk1"/>
                </a:solidFill>
                <a:latin typeface="Arial"/>
                <a:ea typeface="Arial"/>
                <a:cs typeface="Arial"/>
                <a:sym typeface="Arial"/>
              </a:rPr>
              <a:t>which are plotted below.  Compute the value to check your intuition.</a:t>
            </a:r>
          </a:p>
          <a:p>
            <a:pPr marL="0" marR="0" lvl="0" indent="0" algn="l" rtl="0">
              <a:spcBef>
                <a:spcPts val="0"/>
              </a:spcBef>
              <a:buNone/>
            </a:pPr>
            <a:endParaRPr sz="24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2400" b="1" i="0" u="none" strike="noStrike" cap="none" baseline="0">
                <a:solidFill>
                  <a:srgbClr val="FF3300"/>
                </a:solidFill>
                <a:latin typeface="Arial"/>
                <a:ea typeface="Arial"/>
                <a:cs typeface="Arial"/>
                <a:sym typeface="Arial"/>
              </a:rPr>
              <a:t>&gt; data = read.csv(“exams_and_names.csv”, header=T)</a:t>
            </a:r>
          </a:p>
          <a:p>
            <a:pPr marL="0" marR="0" lvl="0" indent="0" algn="l" rtl="0">
              <a:spcBef>
                <a:spcPts val="0"/>
              </a:spcBef>
              <a:buClr>
                <a:schemeClr val="dk1"/>
              </a:buClr>
              <a:buSzPct val="25000"/>
              <a:buFont typeface="Arial"/>
              <a:buNone/>
            </a:pPr>
            <a:r>
              <a:rPr lang="en" sz="2400" b="1" i="0" u="none" strike="noStrike" cap="none" baseline="0">
                <a:solidFill>
                  <a:srgbClr val="FF3300"/>
                </a:solidFill>
                <a:latin typeface="Arial"/>
                <a:ea typeface="Arial"/>
                <a:cs typeface="Arial"/>
                <a:sym typeface="Arial"/>
              </a:rPr>
              <a:t>&gt; cor(data[,2],data[,3],use="pairwise.complete.obs")</a:t>
            </a: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1800" b="1" i="0" u="none" strike="noStrike" cap="none" baseline="0">
                <a:solidFill>
                  <a:schemeClr val="dk1"/>
                </a:solidFill>
                <a:latin typeface="Arial"/>
                <a:ea typeface="Arial"/>
                <a:cs typeface="Arial"/>
                <a:sym typeface="Arial"/>
              </a:rPr>
              <a:t> </a:t>
            </a:r>
          </a:p>
        </p:txBody>
      </p:sp>
      <p:pic>
        <p:nvPicPr>
          <p:cNvPr id="1342" name="Shape 1342"/>
          <p:cNvPicPr preferRelativeResize="0"/>
          <p:nvPr/>
        </p:nvPicPr>
        <p:blipFill>
          <a:blip r:embed="rId3">
            <a:alphaModFix/>
          </a:blip>
          <a:stretch>
            <a:fillRect/>
          </a:stretch>
        </p:blipFill>
        <p:spPr>
          <a:xfrm>
            <a:off x="5181600" y="3198811"/>
            <a:ext cx="3352799" cy="3348037"/>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Shape 109"/>
          <p:cNvSpPr txBox="1"/>
          <p:nvPr/>
        </p:nvSpPr>
        <p:spPr>
          <a:xfrm>
            <a:off x="228600" y="76200"/>
            <a:ext cx="8666700" cy="37401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a:solidFill>
                  <a:schemeClr val="dk1"/>
                </a:solidFill>
                <a:latin typeface="Arial"/>
                <a:ea typeface="Arial"/>
                <a:cs typeface="Arial"/>
                <a:sym typeface="Arial"/>
              </a:rPr>
              <a:t>Boxplots (Pages 114-115)</a:t>
            </a:r>
          </a:p>
          <a:p>
            <a:pPr marR="0" lvl="0" algn="l" rtl="0">
              <a:spcBef>
                <a:spcPts val="180"/>
              </a:spcBef>
              <a:spcAft>
                <a:spcPts val="400"/>
              </a:spcAft>
              <a:buNone/>
            </a:pPr>
            <a:endParaRPr sz="2400" b="1">
              <a:solidFill>
                <a:schemeClr val="dk1"/>
              </a:solidFill>
            </a:endParaRPr>
          </a:p>
          <a:p>
            <a:pPr marR="0" lvl="0" algn="l" rtl="0">
              <a:spcBef>
                <a:spcPts val="180"/>
              </a:spcBef>
              <a:spcAft>
                <a:spcPts val="400"/>
              </a:spcAft>
              <a:buNone/>
            </a:pPr>
            <a:r>
              <a:rPr lang="en" sz="2400" b="1" i="0" u="none" strike="noStrike" cap="none" baseline="0">
                <a:solidFill>
                  <a:schemeClr val="dk1"/>
                </a:solidFill>
                <a:latin typeface="Arial"/>
                <a:ea typeface="Arial"/>
                <a:cs typeface="Arial"/>
                <a:sym typeface="Arial"/>
              </a:rPr>
              <a:t>Boxplots help you visualize the differences in the medians relative to the variation </a:t>
            </a:r>
          </a:p>
          <a:p>
            <a:pPr marR="0" lvl="0" algn="l" rtl="0">
              <a:spcBef>
                <a:spcPts val="180"/>
              </a:spcBef>
              <a:spcAft>
                <a:spcPts val="400"/>
              </a:spcAft>
              <a:buNone/>
            </a:pPr>
            <a:endParaRPr sz="2400">
              <a:solidFill>
                <a:schemeClr val="dk1"/>
              </a:solidFill>
            </a:endParaRPr>
          </a:p>
          <a:p>
            <a:pPr marR="0" lvl="0" algn="l" rtl="0">
              <a:spcBef>
                <a:spcPts val="180"/>
              </a:spcBef>
              <a:spcAft>
                <a:spcPts val="400"/>
              </a:spcAft>
              <a:buNone/>
            </a:pPr>
            <a:r>
              <a:rPr lang="en" sz="2400" b="1" i="0" u="none" strike="noStrike" cap="none" baseline="0">
                <a:solidFill>
                  <a:schemeClr val="dk1"/>
                </a:solidFill>
                <a:latin typeface="Arial"/>
                <a:ea typeface="Arial"/>
                <a:cs typeface="Arial"/>
                <a:sym typeface="Arial"/>
              </a:rPr>
              <a:t>Example: The median value of Attribute A was 2.0 for men and 4.1 for women.  Is this a “big” difference?</a:t>
            </a:r>
          </a:p>
          <a:p>
            <a:pPr marL="0" marR="0" lvl="0" indent="0" algn="l" rtl="0">
              <a:spcBef>
                <a:spcPts val="0"/>
              </a:spcBef>
              <a:buNone/>
            </a:pPr>
            <a:endParaRPr sz="2400" b="0" i="0" u="none" strike="noStrike" cap="none" baseline="0">
              <a:solidFill>
                <a:schemeClr val="dk1"/>
              </a:solidFill>
              <a:latin typeface="Arial"/>
              <a:ea typeface="Arial"/>
              <a:cs typeface="Arial"/>
              <a:sym typeface="Arial"/>
            </a:endParaRPr>
          </a:p>
          <a:p>
            <a:pPr marL="0" marR="0" lvl="0" indent="0" algn="l" rtl="0">
              <a:spcBef>
                <a:spcPts val="180"/>
              </a:spcBef>
              <a:spcAft>
                <a:spcPts val="400"/>
              </a:spcAft>
              <a:buClr>
                <a:schemeClr val="dk1"/>
              </a:buClr>
              <a:buSzPct val="25000"/>
              <a:buFont typeface="Arial"/>
              <a:buNone/>
            </a:pPr>
            <a:r>
              <a:rPr lang="en" sz="2400" b="1" i="0" u="none" strike="noStrike" cap="none" baseline="0">
                <a:solidFill>
                  <a:schemeClr val="dk1"/>
                </a:solidFill>
                <a:latin typeface="Arial"/>
                <a:ea typeface="Arial"/>
                <a:cs typeface="Arial"/>
                <a:sym typeface="Arial"/>
              </a:rPr>
              <a:t>Maybe yes:				</a:t>
            </a: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p:txBody>
      </p:sp>
      <p:pic>
        <p:nvPicPr>
          <p:cNvPr id="110" name="Shape 110"/>
          <p:cNvPicPr preferRelativeResize="0"/>
          <p:nvPr/>
        </p:nvPicPr>
        <p:blipFill>
          <a:blip r:embed="rId3">
            <a:alphaModFix/>
          </a:blip>
          <a:stretch>
            <a:fillRect/>
          </a:stretch>
        </p:blipFill>
        <p:spPr>
          <a:xfrm>
            <a:off x="2909200" y="2887662"/>
            <a:ext cx="3976687" cy="3970337"/>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sp>
        <p:nvSpPr>
          <p:cNvPr id="117" name="Shape 117"/>
          <p:cNvSpPr txBox="1"/>
          <p:nvPr/>
        </p:nvSpPr>
        <p:spPr>
          <a:xfrm>
            <a:off x="152400" y="76200"/>
            <a:ext cx="8898000" cy="41925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a:solidFill>
                  <a:schemeClr val="dk1"/>
                </a:solidFill>
                <a:latin typeface="Arial"/>
                <a:ea typeface="Arial"/>
                <a:cs typeface="Arial"/>
                <a:sym typeface="Arial"/>
              </a:rPr>
              <a:t>Boxplots (Pages 114-115)</a:t>
            </a:r>
          </a:p>
          <a:p>
            <a:pPr marR="0" lvl="0" algn="l" rtl="0">
              <a:spcBef>
                <a:spcPts val="180"/>
              </a:spcBef>
              <a:spcAft>
                <a:spcPts val="400"/>
              </a:spcAft>
              <a:buNone/>
            </a:pPr>
            <a:r>
              <a:rPr lang="en" sz="2400" b="1" i="0" u="none" strike="noStrike" cap="none" baseline="0">
                <a:solidFill>
                  <a:schemeClr val="dk1"/>
                </a:solidFill>
                <a:latin typeface="Arial"/>
                <a:ea typeface="Arial"/>
                <a:cs typeface="Arial"/>
                <a:sym typeface="Arial"/>
              </a:rPr>
              <a:t>Boxplots help you visualize the differences in the medians relative to the variation </a:t>
            </a:r>
          </a:p>
          <a:p>
            <a:pPr marL="0" marR="0" lvl="0" indent="0" algn="l" rtl="0">
              <a:spcBef>
                <a:spcPts val="0"/>
              </a:spcBef>
              <a:buNone/>
            </a:pPr>
            <a:endParaRPr sz="2400" b="0" i="0" u="none" strike="noStrike" cap="none" baseline="0">
              <a:solidFill>
                <a:schemeClr val="dk1"/>
              </a:solidFill>
              <a:latin typeface="Arial"/>
              <a:ea typeface="Arial"/>
              <a:cs typeface="Arial"/>
              <a:sym typeface="Arial"/>
            </a:endParaRPr>
          </a:p>
          <a:p>
            <a:pPr marR="0" lvl="0" algn="l" rtl="0">
              <a:spcBef>
                <a:spcPts val="180"/>
              </a:spcBef>
              <a:spcAft>
                <a:spcPts val="400"/>
              </a:spcAft>
              <a:buNone/>
            </a:pPr>
            <a:r>
              <a:rPr lang="en" sz="2400" b="1" i="0" u="none" strike="noStrike" cap="none" baseline="0">
                <a:solidFill>
                  <a:schemeClr val="dk1"/>
                </a:solidFill>
                <a:latin typeface="Arial"/>
                <a:ea typeface="Arial"/>
                <a:cs typeface="Arial"/>
                <a:sym typeface="Arial"/>
              </a:rPr>
              <a:t>Example: The median value of Attribute A was 2.0 for men and 4.1 for women.  Is this a “big” difference?</a:t>
            </a:r>
          </a:p>
          <a:p>
            <a:pPr marL="0" marR="0" lvl="0" indent="0" algn="l" rtl="0">
              <a:spcBef>
                <a:spcPts val="0"/>
              </a:spcBef>
              <a:buNone/>
            </a:pPr>
            <a:endParaRPr sz="2400" b="0" i="0" u="none" strike="noStrike" cap="none" baseline="0">
              <a:solidFill>
                <a:schemeClr val="dk1"/>
              </a:solidFill>
              <a:latin typeface="Arial"/>
              <a:ea typeface="Arial"/>
              <a:cs typeface="Arial"/>
              <a:sym typeface="Arial"/>
            </a:endParaRPr>
          </a:p>
          <a:p>
            <a:pPr marL="0" marR="0" lvl="0" indent="0" algn="l" rtl="0">
              <a:spcBef>
                <a:spcPts val="180"/>
              </a:spcBef>
              <a:spcAft>
                <a:spcPts val="400"/>
              </a:spcAft>
              <a:buClr>
                <a:schemeClr val="dk1"/>
              </a:buClr>
              <a:buSzPct val="25000"/>
              <a:buFont typeface="Arial"/>
              <a:buNone/>
            </a:pPr>
            <a:r>
              <a:rPr lang="en" sz="2400" b="1" i="0" u="none" strike="noStrike" cap="none" baseline="0">
                <a:solidFill>
                  <a:schemeClr val="dk1"/>
                </a:solidFill>
                <a:latin typeface="Arial"/>
                <a:ea typeface="Arial"/>
                <a:cs typeface="Arial"/>
                <a:sym typeface="Arial"/>
              </a:rPr>
              <a:t>Maybe yes:				Maybe no:</a:t>
            </a: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p:txBody>
      </p:sp>
      <p:pic>
        <p:nvPicPr>
          <p:cNvPr id="118" name="Shape 118"/>
          <p:cNvPicPr preferRelativeResize="0"/>
          <p:nvPr/>
        </p:nvPicPr>
        <p:blipFill>
          <a:blip r:embed="rId3">
            <a:alphaModFix/>
          </a:blip>
          <a:stretch>
            <a:fillRect/>
          </a:stretch>
        </p:blipFill>
        <p:spPr>
          <a:xfrm>
            <a:off x="4862512" y="3124200"/>
            <a:ext cx="3976686" cy="3970336"/>
          </a:xfrm>
          <a:prstGeom prst="rect">
            <a:avLst/>
          </a:prstGeom>
          <a:noFill/>
          <a:ln>
            <a:noFill/>
          </a:ln>
        </p:spPr>
      </p:pic>
      <p:pic>
        <p:nvPicPr>
          <p:cNvPr id="119" name="Shape 119"/>
          <p:cNvPicPr preferRelativeResize="0"/>
          <p:nvPr/>
        </p:nvPicPr>
        <p:blipFill>
          <a:blip r:embed="rId4">
            <a:alphaModFix/>
          </a:blip>
          <a:stretch>
            <a:fillRect/>
          </a:stretch>
        </p:blipFill>
        <p:spPr>
          <a:xfrm>
            <a:off x="152400" y="3116261"/>
            <a:ext cx="3976686" cy="397033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Shape 126"/>
          <p:cNvSpPr txBox="1"/>
          <p:nvPr/>
        </p:nvSpPr>
        <p:spPr>
          <a:xfrm>
            <a:off x="152400" y="76200"/>
            <a:ext cx="8811299" cy="34398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2400" b="1" i="0" u="sng" strike="noStrike" cap="none" baseline="0">
                <a:solidFill>
                  <a:schemeClr val="dk1"/>
                </a:solidFill>
                <a:latin typeface="Arial"/>
                <a:ea typeface="Arial"/>
                <a:cs typeface="Arial"/>
                <a:sym typeface="Arial"/>
              </a:rPr>
              <a:t>In class exercise #14:</a:t>
            </a:r>
          </a:p>
          <a:p>
            <a:pPr marL="0" marR="0" lvl="0" indent="0" algn="l" rtl="0">
              <a:spcBef>
                <a:spcPts val="0"/>
              </a:spcBef>
              <a:buClr>
                <a:schemeClr val="dk1"/>
              </a:buClr>
              <a:buSzPct val="25000"/>
              <a:buFont typeface="Arial"/>
              <a:buNone/>
            </a:pPr>
            <a:r>
              <a:rPr lang="en" sz="2400" b="1" i="0" u="none" strike="noStrike" cap="none" baseline="0">
                <a:solidFill>
                  <a:schemeClr val="dk1"/>
                </a:solidFill>
                <a:latin typeface="Arial"/>
                <a:ea typeface="Arial"/>
                <a:cs typeface="Arial"/>
                <a:sym typeface="Arial"/>
              </a:rPr>
              <a:t>Use boxplot() in R to make boxplots comparing the first and second exam scores in the data at</a:t>
            </a:r>
          </a:p>
          <a:p>
            <a:pPr marL="0" marR="0" lvl="0" indent="0" algn="l" rtl="0">
              <a:spcBef>
                <a:spcPts val="0"/>
              </a:spcBef>
              <a:buClr>
                <a:schemeClr val="dk1"/>
              </a:buClr>
              <a:buSzPct val="25000"/>
              <a:buFont typeface="Arial"/>
              <a:buNone/>
            </a:pPr>
            <a:r>
              <a:rPr lang="en" sz="1800" b="1" i="0" u="none" strike="noStrike" cap="none" baseline="0">
                <a:solidFill>
                  <a:srgbClr val="111BA3"/>
                </a:solidFill>
                <a:latin typeface="Arial"/>
                <a:ea typeface="Arial"/>
                <a:cs typeface="Arial"/>
                <a:sym typeface="Arial"/>
              </a:rPr>
              <a:t>http://sites.google.com/site/stats202/data/exams_and_names.csv</a:t>
            </a:r>
          </a:p>
          <a:p>
            <a:pPr marL="0" marR="0" lvl="0" indent="0" algn="l" rtl="0">
              <a:spcBef>
                <a:spcPts val="0"/>
              </a:spcBef>
              <a:buNone/>
            </a:pPr>
            <a:endParaRPr sz="2400" b="0" i="0" u="none" strike="noStrike" cap="none" baseline="0">
              <a:solidFill>
                <a:schemeClr val="dk1"/>
              </a:solidFill>
              <a:latin typeface="Arial"/>
              <a:ea typeface="Arial"/>
              <a:cs typeface="Arial"/>
              <a:sym typeface="Arial"/>
            </a:endParaRPr>
          </a:p>
          <a:p>
            <a:pPr marL="0" marR="0" lvl="0" indent="0" algn="l" rtl="0">
              <a:spcBef>
                <a:spcPts val="0"/>
              </a:spcBef>
              <a:buNone/>
            </a:pPr>
            <a:endParaRPr sz="24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2400" b="1" i="0" u="none" strike="noStrike" cap="none" baseline="0">
                <a:solidFill>
                  <a:schemeClr val="dk1"/>
                </a:solidFill>
                <a:latin typeface="Arial"/>
                <a:ea typeface="Arial"/>
                <a:cs typeface="Arial"/>
                <a:sym typeface="Arial"/>
              </a:rPr>
              <a:t>This is paired data, but I’m ignoring that for now.</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Shape 133"/>
          <p:cNvSpPr txBox="1"/>
          <p:nvPr/>
        </p:nvSpPr>
        <p:spPr>
          <a:xfrm>
            <a:off x="152400" y="152400"/>
            <a:ext cx="8840100" cy="54786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2400" b="1" i="0" u="sng" strike="noStrike" cap="none" baseline="0" dirty="0">
                <a:solidFill>
                  <a:schemeClr val="dk1"/>
                </a:solidFill>
                <a:latin typeface="Arial"/>
                <a:ea typeface="Arial"/>
                <a:cs typeface="Arial"/>
                <a:sym typeface="Arial"/>
              </a:rPr>
              <a:t>In class exercise #14:</a:t>
            </a:r>
          </a:p>
          <a:p>
            <a:pPr marL="0" marR="0" lvl="0" indent="0" algn="l" rtl="0">
              <a:spcBef>
                <a:spcPts val="0"/>
              </a:spcBef>
              <a:buClr>
                <a:schemeClr val="dk1"/>
              </a:buClr>
              <a:buSzPct val="25000"/>
              <a:buFont typeface="Arial"/>
              <a:buNone/>
            </a:pPr>
            <a:r>
              <a:rPr lang="en" sz="2400" b="1" i="0" u="none" strike="noStrike" cap="none" baseline="0" dirty="0">
                <a:solidFill>
                  <a:schemeClr val="dk1"/>
                </a:solidFill>
                <a:latin typeface="Arial"/>
                <a:ea typeface="Arial"/>
                <a:cs typeface="Arial"/>
                <a:sym typeface="Arial"/>
              </a:rPr>
              <a:t>Use boxplot() in R to make boxplots comparing the first and second exam scores in the data at</a:t>
            </a:r>
          </a:p>
          <a:p>
            <a:pPr marL="0" marR="0" lvl="0" indent="0" algn="l" rtl="0">
              <a:spcBef>
                <a:spcPts val="0"/>
              </a:spcBef>
              <a:buClr>
                <a:schemeClr val="dk1"/>
              </a:buClr>
              <a:buSzPct val="25000"/>
              <a:buFont typeface="Arial"/>
              <a:buNone/>
            </a:pPr>
            <a:r>
              <a:rPr lang="en" sz="1800" b="1" i="0" u="none" strike="noStrike" cap="none" baseline="0" dirty="0">
                <a:solidFill>
                  <a:srgbClr val="111BA3"/>
                </a:solidFill>
                <a:latin typeface="Arial"/>
                <a:ea typeface="Arial"/>
                <a:cs typeface="Arial"/>
                <a:sym typeface="Arial"/>
              </a:rPr>
              <a:t>http://sites.google.com/site/stats202/data/exams_and_names.csv</a:t>
            </a:r>
          </a:p>
          <a:p>
            <a:pPr marL="0" marR="0" lvl="0" indent="0" algn="l" rtl="0">
              <a:spcBef>
                <a:spcPts val="0"/>
              </a:spcBef>
              <a:buClr>
                <a:schemeClr val="dk1"/>
              </a:buClr>
              <a:buFont typeface="Arial"/>
              <a:buNone/>
            </a:pPr>
            <a:endParaRPr sz="2400" b="1" dirty="0">
              <a:solidFill>
                <a:schemeClr val="dk1"/>
              </a:solidFill>
            </a:endParaRPr>
          </a:p>
          <a:p>
            <a:pPr marL="0" marR="0" lvl="0" indent="0" algn="l" rtl="0">
              <a:spcBef>
                <a:spcPts val="0"/>
              </a:spcBef>
              <a:buClr>
                <a:schemeClr val="dk1"/>
              </a:buClr>
              <a:buSzPct val="25000"/>
              <a:buFont typeface="Arial"/>
              <a:buNone/>
            </a:pPr>
            <a:r>
              <a:rPr lang="en" sz="2400" b="1" i="0" u="none" strike="noStrike" cap="none" baseline="0" dirty="0">
                <a:solidFill>
                  <a:schemeClr val="dk1"/>
                </a:solidFill>
                <a:latin typeface="Arial"/>
                <a:ea typeface="Arial"/>
                <a:cs typeface="Arial"/>
                <a:sym typeface="Arial"/>
              </a:rPr>
              <a:t>Answer:</a:t>
            </a:r>
          </a:p>
          <a:p>
            <a:pPr marL="0" marR="0" lvl="0" indent="0" algn="l" rtl="0">
              <a:spcBef>
                <a:spcPts val="0"/>
              </a:spcBef>
              <a:buNone/>
            </a:pPr>
            <a:endParaRPr sz="2400" b="0"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2400" b="1" i="0" u="none" strike="noStrike" cap="none" baseline="0" dirty="0">
                <a:solidFill>
                  <a:srgbClr val="FF3300"/>
                </a:solidFill>
                <a:latin typeface="Arial"/>
                <a:ea typeface="Arial"/>
                <a:cs typeface="Arial"/>
                <a:sym typeface="Arial"/>
              </a:rPr>
              <a:t>data&lt;-read.csv("exams_and_names.csv")</a:t>
            </a:r>
          </a:p>
          <a:p>
            <a:pPr marL="0" marR="0" lvl="0" indent="0" algn="l" rtl="0">
              <a:spcBef>
                <a:spcPts val="0"/>
              </a:spcBef>
              <a:buNone/>
            </a:pPr>
            <a:endParaRPr sz="2400" b="0" i="0" u="none" strike="noStrike" cap="none" baseline="0" dirty="0">
              <a:solidFill>
                <a:schemeClr val="dk1"/>
              </a:solidFill>
              <a:latin typeface="Arial"/>
              <a:ea typeface="Arial"/>
              <a:cs typeface="Arial"/>
              <a:sym typeface="Arial"/>
            </a:endParaRPr>
          </a:p>
          <a:p>
            <a:pPr marL="0" marR="0" lvl="0" indent="0" algn="l" rtl="0">
              <a:spcBef>
                <a:spcPts val="0"/>
              </a:spcBef>
              <a:buNone/>
            </a:pPr>
            <a:endParaRPr sz="2400" b="0"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2400" b="1" i="0" u="none" strike="noStrike" cap="none" baseline="0" dirty="0">
                <a:solidFill>
                  <a:srgbClr val="FF3300"/>
                </a:solidFill>
                <a:latin typeface="Arial"/>
                <a:ea typeface="Arial"/>
                <a:cs typeface="Arial"/>
                <a:sym typeface="Arial"/>
              </a:rPr>
              <a:t>boxplot(data[,2],data[,3],col="blue",</a:t>
            </a:r>
          </a:p>
          <a:p>
            <a:pPr marL="0" marR="0" lvl="0" indent="0" algn="l" rtl="0">
              <a:spcBef>
                <a:spcPts val="0"/>
              </a:spcBef>
              <a:buClr>
                <a:schemeClr val="dk1"/>
              </a:buClr>
              <a:buSzPct val="25000"/>
              <a:buFont typeface="Arial"/>
              <a:buNone/>
            </a:pPr>
            <a:r>
              <a:rPr lang="en" sz="2400" b="1" i="0" u="none" strike="noStrike" cap="none" baseline="0" dirty="0">
                <a:solidFill>
                  <a:srgbClr val="FF3300"/>
                </a:solidFill>
                <a:latin typeface="Arial"/>
                <a:ea typeface="Arial"/>
                <a:cs typeface="Arial"/>
                <a:sym typeface="Arial"/>
              </a:rPr>
              <a:t>main="Exam Scores",</a:t>
            </a:r>
          </a:p>
          <a:p>
            <a:pPr marL="0" marR="0" lvl="0" indent="0" algn="l" rtl="0">
              <a:spcBef>
                <a:spcPts val="0"/>
              </a:spcBef>
              <a:buClr>
                <a:schemeClr val="dk1"/>
              </a:buClr>
              <a:buSzPct val="25000"/>
              <a:buFont typeface="Arial"/>
              <a:buNone/>
            </a:pPr>
            <a:r>
              <a:rPr lang="en" sz="2400" b="1" i="0" u="none" strike="noStrike" cap="none" baseline="0" dirty="0">
                <a:solidFill>
                  <a:srgbClr val="FF3300"/>
                </a:solidFill>
                <a:latin typeface="Arial"/>
                <a:ea typeface="Arial"/>
                <a:cs typeface="Arial"/>
                <a:sym typeface="Arial"/>
              </a:rPr>
              <a:t>names=c("Exam 1","Exam 2"),ylab="Exam Score")</a:t>
            </a:r>
          </a:p>
          <a:p>
            <a:pPr marL="0" marR="0" lvl="0" indent="0" algn="l" rtl="0">
              <a:spcBef>
                <a:spcPts val="0"/>
              </a:spcBef>
              <a:buNone/>
            </a:pPr>
            <a:endParaRPr sz="1800" b="0" i="0" u="none" strike="noStrike" cap="none" baseline="0" dirty="0">
              <a:solidFill>
                <a:schemeClr val="dk1"/>
              </a:solidFill>
              <a:latin typeface="Arial"/>
              <a:ea typeface="Arial"/>
              <a:cs typeface="Arial"/>
              <a:sym typeface="Arial"/>
            </a:endParaRPr>
          </a:p>
          <a:p>
            <a:pPr marL="0" marR="0" lvl="0" indent="0" algn="l" rtl="0">
              <a:spcBef>
                <a:spcPts val="0"/>
              </a:spcBef>
              <a:buNone/>
            </a:pPr>
            <a:endParaRPr sz="1800" b="0" i="0" u="none" strike="noStrike" cap="none" baseline="0" dirty="0">
              <a:solidFill>
                <a:schemeClr val="dk1"/>
              </a:solidFill>
              <a:latin typeface="Arial"/>
              <a:ea typeface="Arial"/>
              <a:cs typeface="Arial"/>
              <a:sym typeface="Arial"/>
            </a:endParaRPr>
          </a:p>
          <a:p>
            <a:pPr marL="0" marR="0" lvl="0" indent="0" algn="l" rtl="0">
              <a:spcBef>
                <a:spcPts val="0"/>
              </a:spcBef>
              <a:buNone/>
            </a:pPr>
            <a:endParaRPr sz="1800" b="0" i="0" u="none" strike="noStrike" cap="none" baseline="0" dirty="0">
              <a:solidFill>
                <a:schemeClr val="dk1"/>
              </a:solidFill>
              <a:latin typeface="Arial"/>
              <a:ea typeface="Arial"/>
              <a:cs typeface="Arial"/>
              <a:sym typeface="Arial"/>
            </a:endParaRPr>
          </a:p>
        </p:txBody>
      </p:sp>
      <p:sp>
        <p:nvSpPr>
          <p:cNvPr id="4" name="TextBox 3"/>
          <p:cNvSpPr txBox="1"/>
          <p:nvPr/>
        </p:nvSpPr>
        <p:spPr>
          <a:xfrm>
            <a:off x="304800" y="6248400"/>
            <a:ext cx="5844870" cy="307777"/>
          </a:xfrm>
          <a:prstGeom prst="rect">
            <a:avLst/>
          </a:prstGeom>
          <a:noFill/>
        </p:spPr>
        <p:txBody>
          <a:bodyPr wrap="none" rtlCol="0">
            <a:spAutoFit/>
          </a:bodyPr>
          <a:lstStyle/>
          <a:p>
            <a:r>
              <a:rPr lang="en-US" dirty="0"/>
              <a:t> </a:t>
            </a:r>
            <a:r>
              <a:rPr lang="en-US" dirty="0">
                <a:hlinkClick r:id="rId3"/>
              </a:rPr>
              <a:t>https://</a:t>
            </a:r>
            <a:r>
              <a:rPr lang="en-US" dirty="0" smtClean="0">
                <a:hlinkClick r:id="rId3"/>
              </a:rPr>
              <a:t>stat.ethz.ch/R-manual/R-devel/library/graphics/html/boxplot.html</a:t>
            </a:r>
            <a:r>
              <a:rPr lang="en-US" dirty="0" smtClean="0"/>
              <a:t> </a:t>
            </a:r>
            <a:endParaRPr lang="en-US" dirty="0"/>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Shape 140"/>
          <p:cNvSpPr txBox="1"/>
          <p:nvPr/>
        </p:nvSpPr>
        <p:spPr>
          <a:xfrm>
            <a:off x="0" y="76200"/>
            <a:ext cx="9144000" cy="2557461"/>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2400" b="1" i="0" u="sng" strike="noStrike" cap="none" baseline="0">
                <a:solidFill>
                  <a:schemeClr val="dk1"/>
                </a:solidFill>
                <a:latin typeface="Arial"/>
                <a:ea typeface="Arial"/>
                <a:cs typeface="Arial"/>
                <a:sym typeface="Arial"/>
              </a:rPr>
              <a:t>In class exercise #14:</a:t>
            </a:r>
          </a:p>
          <a:p>
            <a:pPr marL="0" marR="0" lvl="0" indent="0" algn="l" rtl="0">
              <a:spcBef>
                <a:spcPts val="0"/>
              </a:spcBef>
              <a:buClr>
                <a:schemeClr val="dk1"/>
              </a:buClr>
              <a:buSzPct val="25000"/>
              <a:buFont typeface="Arial"/>
              <a:buNone/>
            </a:pPr>
            <a:r>
              <a:rPr lang="en" sz="2400" b="1" i="0" u="none" strike="noStrike" cap="none" baseline="0">
                <a:solidFill>
                  <a:schemeClr val="dk1"/>
                </a:solidFill>
                <a:latin typeface="Arial"/>
                <a:ea typeface="Arial"/>
                <a:cs typeface="Arial"/>
                <a:sym typeface="Arial"/>
              </a:rPr>
              <a:t>Use boxplot() in R to make boxplots comparing the first and second exam scores in the data at</a:t>
            </a:r>
          </a:p>
          <a:p>
            <a:pPr marL="0" marR="0" lvl="0" indent="0" algn="l" rtl="0">
              <a:spcBef>
                <a:spcPts val="0"/>
              </a:spcBef>
              <a:buClr>
                <a:schemeClr val="dk1"/>
              </a:buClr>
              <a:buSzPct val="25000"/>
              <a:buFont typeface="Arial"/>
              <a:buNone/>
            </a:pPr>
            <a:r>
              <a:rPr lang="en" sz="1800" b="1" i="0" u="none" strike="noStrike" cap="none" baseline="0">
                <a:solidFill>
                  <a:srgbClr val="111BA3"/>
                </a:solidFill>
                <a:latin typeface="Arial"/>
                <a:ea typeface="Arial"/>
                <a:cs typeface="Arial"/>
                <a:sym typeface="Arial"/>
              </a:rPr>
              <a:t>http://sites.google.com/site/stats202/data/exams_and_names.csv</a:t>
            </a:r>
          </a:p>
          <a:p>
            <a:pPr marL="0" marR="0" lvl="0" indent="0" algn="l" rtl="0">
              <a:spcBef>
                <a:spcPts val="0"/>
              </a:spcBef>
              <a:buNone/>
            </a:pPr>
            <a:endParaRPr sz="24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2400" b="1" i="0" u="none" strike="noStrike" cap="none" baseline="0">
                <a:solidFill>
                  <a:schemeClr val="dk1"/>
                </a:solidFill>
                <a:latin typeface="Arial"/>
                <a:ea typeface="Arial"/>
                <a:cs typeface="Arial"/>
                <a:sym typeface="Arial"/>
              </a:rPr>
              <a:t>Answer:</a:t>
            </a: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p:txBody>
      </p:sp>
      <p:pic>
        <p:nvPicPr>
          <p:cNvPr id="141" name="Shape 141"/>
          <p:cNvPicPr preferRelativeResize="0"/>
          <p:nvPr/>
        </p:nvPicPr>
        <p:blipFill>
          <a:blip r:embed="rId3">
            <a:alphaModFix/>
          </a:blip>
          <a:stretch>
            <a:fillRect/>
          </a:stretch>
        </p:blipFill>
        <p:spPr>
          <a:xfrm>
            <a:off x="3124200" y="1828800"/>
            <a:ext cx="5105400" cy="509746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Shape 148"/>
          <p:cNvSpPr txBox="1"/>
          <p:nvPr/>
        </p:nvSpPr>
        <p:spPr>
          <a:xfrm>
            <a:off x="152400" y="76200"/>
            <a:ext cx="8840100" cy="6235799"/>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2400" b="1" i="0" u="sng" strike="noStrike" cap="none" baseline="0">
                <a:solidFill>
                  <a:schemeClr val="dk1"/>
                </a:solidFill>
                <a:latin typeface="Arial"/>
                <a:ea typeface="Arial"/>
                <a:cs typeface="Arial"/>
                <a:sym typeface="Arial"/>
              </a:rPr>
              <a:t>Using Color in Plots</a:t>
            </a:r>
          </a:p>
          <a:p>
            <a:pPr marL="0" marR="0" lvl="0" indent="0" algn="ctr" rtl="0">
              <a:spcBef>
                <a:spcPts val="0"/>
              </a:spcBef>
              <a:buClr>
                <a:schemeClr val="dk1"/>
              </a:buClr>
              <a:buFont typeface="Arial"/>
              <a:buNone/>
            </a:pPr>
            <a:endParaRPr sz="2400" b="0" i="0" u="none" strike="noStrike" cap="none" baseline="0">
              <a:solidFill>
                <a:schemeClr val="dk1"/>
              </a:solidFill>
              <a:latin typeface="Arial"/>
              <a:ea typeface="Arial"/>
              <a:cs typeface="Arial"/>
              <a:sym typeface="Arial"/>
            </a:endParaRPr>
          </a:p>
          <a:p>
            <a:pPr marR="0" lvl="0" algn="l" rtl="0">
              <a:spcBef>
                <a:spcPts val="180"/>
              </a:spcBef>
              <a:spcAft>
                <a:spcPts val="400"/>
              </a:spcAft>
              <a:buNone/>
            </a:pPr>
            <a:r>
              <a:rPr lang="en" sz="2400" b="1" i="0" u="none" strike="noStrike" cap="none" baseline="0">
                <a:solidFill>
                  <a:schemeClr val="dk1"/>
                </a:solidFill>
                <a:latin typeface="Arial"/>
                <a:ea typeface="Arial"/>
                <a:cs typeface="Arial"/>
                <a:sym typeface="Arial"/>
              </a:rPr>
              <a:t>In R, the graphing parameter “col” can often be used to specify different colors for points, lines etc.</a:t>
            </a:r>
          </a:p>
          <a:p>
            <a:pPr marL="0" marR="0" lvl="0" indent="0" algn="l" rtl="0">
              <a:spcBef>
                <a:spcPts val="0"/>
              </a:spcBef>
              <a:buNone/>
            </a:pPr>
            <a:endParaRPr sz="2400" b="0" i="0" u="none" strike="noStrike" cap="none" baseline="0">
              <a:solidFill>
                <a:schemeClr val="dk1"/>
              </a:solidFill>
              <a:latin typeface="Arial"/>
              <a:ea typeface="Arial"/>
              <a:cs typeface="Arial"/>
              <a:sym typeface="Arial"/>
            </a:endParaRPr>
          </a:p>
          <a:p>
            <a:pPr marR="0" lvl="0" algn="l" rtl="0">
              <a:spcBef>
                <a:spcPts val="180"/>
              </a:spcBef>
              <a:spcAft>
                <a:spcPts val="400"/>
              </a:spcAft>
              <a:buNone/>
            </a:pPr>
            <a:r>
              <a:rPr lang="en" sz="2400" b="1" i="0" u="none" strike="noStrike" cap="none" baseline="0">
                <a:solidFill>
                  <a:schemeClr val="dk1"/>
                </a:solidFill>
                <a:latin typeface="Arial"/>
                <a:ea typeface="Arial"/>
                <a:cs typeface="Arial"/>
                <a:sym typeface="Arial"/>
              </a:rPr>
              <a:t>Some advantages of color:</a:t>
            </a:r>
          </a:p>
          <a:p>
            <a:pPr marL="0" marR="0" lvl="0" indent="0" algn="l" rtl="0">
              <a:spcBef>
                <a:spcPts val="180"/>
              </a:spcBef>
              <a:spcAft>
                <a:spcPts val="400"/>
              </a:spcAft>
              <a:buClr>
                <a:schemeClr val="dk1"/>
              </a:buClr>
              <a:buSzPct val="25000"/>
              <a:buFont typeface="Arial"/>
              <a:buNone/>
            </a:pPr>
            <a:r>
              <a:rPr lang="en" sz="2400" b="1" i="0" u="none" strike="noStrike" cap="none" baseline="0">
                <a:solidFill>
                  <a:schemeClr val="dk1"/>
                </a:solidFill>
                <a:latin typeface="Arial"/>
                <a:ea typeface="Arial"/>
                <a:cs typeface="Arial"/>
                <a:sym typeface="Arial"/>
              </a:rPr>
              <a:t>	- provides a nice way to differentiate</a:t>
            </a:r>
          </a:p>
          <a:p>
            <a:pPr marL="0" marR="0" lvl="0" indent="0" algn="l" rtl="0">
              <a:spcBef>
                <a:spcPts val="180"/>
              </a:spcBef>
              <a:spcAft>
                <a:spcPts val="400"/>
              </a:spcAft>
              <a:buClr>
                <a:schemeClr val="dk1"/>
              </a:buClr>
              <a:buSzPct val="25000"/>
              <a:buFont typeface="Arial"/>
              <a:buNone/>
            </a:pPr>
            <a:r>
              <a:rPr lang="en" sz="2400" b="1" i="0" u="none" strike="noStrike" cap="none" baseline="0">
                <a:solidFill>
                  <a:schemeClr val="dk1"/>
                </a:solidFill>
                <a:latin typeface="Arial"/>
                <a:ea typeface="Arial"/>
                <a:cs typeface="Arial"/>
                <a:sym typeface="Arial"/>
              </a:rPr>
              <a:t>	- makes it more interesting to look at</a:t>
            </a:r>
          </a:p>
          <a:p>
            <a:pPr marL="0" marR="0" lvl="0" indent="0" algn="l" rtl="0">
              <a:spcBef>
                <a:spcPts val="0"/>
              </a:spcBef>
              <a:buNone/>
            </a:pPr>
            <a:endParaRPr sz="2400" b="0" i="0" u="none" strike="noStrike" cap="none" baseline="0">
              <a:solidFill>
                <a:schemeClr val="dk1"/>
              </a:solidFill>
              <a:latin typeface="Arial"/>
              <a:ea typeface="Arial"/>
              <a:cs typeface="Arial"/>
              <a:sym typeface="Arial"/>
            </a:endParaRPr>
          </a:p>
          <a:p>
            <a:pPr marR="0" lvl="0" algn="l" rtl="0">
              <a:spcBef>
                <a:spcPts val="180"/>
              </a:spcBef>
              <a:spcAft>
                <a:spcPts val="400"/>
              </a:spcAft>
              <a:buNone/>
            </a:pPr>
            <a:r>
              <a:rPr lang="en" sz="2400" b="1" i="0" u="none" strike="noStrike" cap="none" baseline="0">
                <a:solidFill>
                  <a:schemeClr val="dk1"/>
                </a:solidFill>
                <a:latin typeface="Arial"/>
                <a:ea typeface="Arial"/>
                <a:cs typeface="Arial"/>
                <a:sym typeface="Arial"/>
              </a:rPr>
              <a:t>Some disadvantages of color:</a:t>
            </a:r>
          </a:p>
          <a:p>
            <a:pPr marL="0" marR="0" lvl="2" indent="0" algn="l" rtl="0">
              <a:spcBef>
                <a:spcPts val="180"/>
              </a:spcBef>
              <a:spcAft>
                <a:spcPts val="400"/>
              </a:spcAft>
              <a:buClr>
                <a:schemeClr val="dk1"/>
              </a:buClr>
              <a:buSzPct val="25000"/>
              <a:buFont typeface="Arial"/>
              <a:buNone/>
            </a:pPr>
            <a:r>
              <a:rPr lang="en" sz="2400" b="1" i="0" u="none" strike="noStrike" cap="none" baseline="0">
                <a:solidFill>
                  <a:schemeClr val="dk1"/>
                </a:solidFill>
                <a:latin typeface="Arial"/>
                <a:ea typeface="Arial"/>
                <a:cs typeface="Arial"/>
                <a:sym typeface="Arial"/>
              </a:rPr>
              <a:t>- Some people are color blind</a:t>
            </a:r>
          </a:p>
          <a:p>
            <a:pPr marL="0" marR="0" lvl="2" indent="0" algn="l" rtl="0">
              <a:spcBef>
                <a:spcPts val="180"/>
              </a:spcBef>
              <a:spcAft>
                <a:spcPts val="400"/>
              </a:spcAft>
              <a:buClr>
                <a:schemeClr val="dk1"/>
              </a:buClr>
              <a:buSzPct val="25000"/>
              <a:buFont typeface="Arial"/>
              <a:buNone/>
            </a:pPr>
            <a:r>
              <a:rPr lang="en" sz="2400" b="1" i="0" u="none" strike="noStrike" cap="none" baseline="0">
                <a:solidFill>
                  <a:schemeClr val="dk1"/>
                </a:solidFill>
                <a:latin typeface="Arial"/>
                <a:ea typeface="Arial"/>
                <a:cs typeface="Arial"/>
                <a:sym typeface="Arial"/>
              </a:rPr>
              <a:t>- Most printing is in black and white</a:t>
            </a:r>
          </a:p>
          <a:p>
            <a:pPr marL="0" marR="0" lvl="2" indent="0" algn="l" rtl="0">
              <a:spcBef>
                <a:spcPts val="180"/>
              </a:spcBef>
              <a:spcAft>
                <a:spcPts val="400"/>
              </a:spcAft>
              <a:buClr>
                <a:schemeClr val="dk1"/>
              </a:buClr>
              <a:buSzPct val="25000"/>
              <a:buFont typeface="Arial"/>
              <a:buNone/>
            </a:pPr>
            <a:r>
              <a:rPr lang="en" sz="2400" b="1" i="0" u="none" strike="noStrike" cap="none" baseline="0">
                <a:solidFill>
                  <a:schemeClr val="dk1"/>
                </a:solidFill>
                <a:latin typeface="Arial"/>
                <a:ea typeface="Arial"/>
                <a:cs typeface="Arial"/>
                <a:sym typeface="Arial"/>
              </a:rPr>
              <a:t>- Color can be distracting</a:t>
            </a:r>
          </a:p>
          <a:p>
            <a:pPr marL="0" marR="0" lvl="2" indent="0" algn="l" rtl="0">
              <a:spcBef>
                <a:spcPts val="180"/>
              </a:spcBef>
              <a:spcAft>
                <a:spcPts val="400"/>
              </a:spcAft>
              <a:buClr>
                <a:schemeClr val="dk1"/>
              </a:buClr>
              <a:buSzPct val="25000"/>
              <a:buFont typeface="Arial"/>
              <a:buNone/>
            </a:pPr>
            <a:r>
              <a:rPr lang="en" sz="2400" b="1" i="0" u="none" strike="noStrike" cap="none" baseline="0">
                <a:solidFill>
                  <a:schemeClr val="dk1"/>
                </a:solidFill>
                <a:latin typeface="Arial"/>
                <a:ea typeface="Arial"/>
                <a:cs typeface="Arial"/>
                <a:sym typeface="Arial"/>
              </a:rPr>
              <a:t>- A poor color scheme can make the graph difficult to read</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Shape 155"/>
          <p:cNvSpPr txBox="1"/>
          <p:nvPr/>
        </p:nvSpPr>
        <p:spPr>
          <a:xfrm>
            <a:off x="76200" y="76200"/>
            <a:ext cx="8970299" cy="65136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b="1" i="0" u="sng" strike="noStrike" cap="none" baseline="0">
                <a:solidFill>
                  <a:schemeClr val="dk1"/>
                </a:solidFill>
                <a:latin typeface="Arial"/>
                <a:ea typeface="Arial"/>
                <a:cs typeface="Arial"/>
                <a:sym typeface="Arial"/>
              </a:rPr>
              <a:t>3-Dimesional Plots</a:t>
            </a:r>
          </a:p>
          <a:p>
            <a:pPr marR="0" lvl="0" algn="l" rtl="0">
              <a:spcBef>
                <a:spcPts val="180"/>
              </a:spcBef>
              <a:spcAft>
                <a:spcPts val="400"/>
              </a:spcAft>
              <a:buNone/>
            </a:pPr>
            <a:r>
              <a:rPr lang="en" sz="2400" b="1" i="0" u="none" strike="noStrike" cap="none" baseline="0">
                <a:solidFill>
                  <a:schemeClr val="dk1"/>
                </a:solidFill>
                <a:latin typeface="Arial"/>
                <a:ea typeface="Arial"/>
                <a:cs typeface="Arial"/>
                <a:sym typeface="Arial"/>
              </a:rPr>
              <a:t>3D plots can sometimes be useful</a:t>
            </a:r>
          </a:p>
          <a:p>
            <a:pPr marL="0" marR="0" lvl="0" indent="0" algn="l" rtl="0">
              <a:spcBef>
                <a:spcPts val="0"/>
              </a:spcBef>
              <a:buNone/>
            </a:pPr>
            <a:endParaRPr sz="2400" b="0" i="0" u="none" strike="noStrike" cap="none" baseline="0">
              <a:solidFill>
                <a:schemeClr val="dk1"/>
              </a:solidFill>
              <a:latin typeface="Arial"/>
              <a:ea typeface="Arial"/>
              <a:cs typeface="Arial"/>
              <a:sym typeface="Arial"/>
            </a:endParaRPr>
          </a:p>
          <a:p>
            <a:pPr marR="0" lvl="0" algn="l" rtl="0">
              <a:spcBef>
                <a:spcPts val="180"/>
              </a:spcBef>
              <a:spcAft>
                <a:spcPts val="400"/>
              </a:spcAft>
              <a:buNone/>
            </a:pPr>
            <a:r>
              <a:rPr lang="en" sz="2400" b="1" i="0" u="none" strike="noStrike" cap="none" baseline="0">
                <a:solidFill>
                  <a:schemeClr val="dk1"/>
                </a:solidFill>
                <a:latin typeface="Arial"/>
                <a:ea typeface="Arial"/>
                <a:cs typeface="Arial"/>
                <a:sym typeface="Arial"/>
              </a:rPr>
              <a:t>One example is the 3D scatter plot for plotting 3 attributes (page 119)</a:t>
            </a:r>
          </a:p>
          <a:p>
            <a:pPr marL="0" marR="0" lvl="0" indent="0" algn="l" rtl="0">
              <a:spcBef>
                <a:spcPts val="0"/>
              </a:spcBef>
              <a:buNone/>
            </a:pPr>
            <a:endParaRPr sz="2400" b="0" i="0" u="none" strike="noStrike" cap="none" baseline="0">
              <a:solidFill>
                <a:schemeClr val="dk1"/>
              </a:solidFill>
              <a:latin typeface="Arial"/>
              <a:ea typeface="Arial"/>
              <a:cs typeface="Arial"/>
              <a:sym typeface="Arial"/>
            </a:endParaRPr>
          </a:p>
          <a:p>
            <a:pPr marR="0" lvl="0" algn="l" rtl="0">
              <a:spcBef>
                <a:spcPts val="180"/>
              </a:spcBef>
              <a:spcAft>
                <a:spcPts val="400"/>
              </a:spcAft>
              <a:buNone/>
            </a:pPr>
            <a:r>
              <a:rPr lang="en" sz="2400" b="1">
                <a:solidFill>
                  <a:schemeClr val="dk1"/>
                </a:solidFill>
              </a:rPr>
              <a:t>T</a:t>
            </a:r>
            <a:r>
              <a:rPr lang="en" sz="2400" b="1" i="0" u="none" strike="noStrike" cap="none" baseline="0">
                <a:solidFill>
                  <a:schemeClr val="dk1"/>
                </a:solidFill>
                <a:latin typeface="Arial"/>
                <a:ea typeface="Arial"/>
                <a:cs typeface="Arial"/>
                <a:sym typeface="Arial"/>
              </a:rPr>
              <a:t>he function scatterplot3d() makes fairly nice 3D scatter plots in R </a:t>
            </a:r>
          </a:p>
          <a:p>
            <a:pPr marL="0" marR="0" lvl="0" indent="0" algn="l" rtl="0">
              <a:spcBef>
                <a:spcPts val="180"/>
              </a:spcBef>
              <a:spcAft>
                <a:spcPts val="400"/>
              </a:spcAft>
              <a:buClr>
                <a:schemeClr val="dk1"/>
              </a:buClr>
              <a:buSzPct val="25000"/>
              <a:buFont typeface="Arial"/>
              <a:buNone/>
            </a:pPr>
            <a:r>
              <a:rPr lang="en" sz="2400" b="1" i="0" u="none" strike="noStrike" cap="none" baseline="0">
                <a:solidFill>
                  <a:schemeClr val="dk1"/>
                </a:solidFill>
                <a:latin typeface="Arial"/>
                <a:ea typeface="Arial"/>
                <a:cs typeface="Arial"/>
                <a:sym typeface="Arial"/>
              </a:rPr>
              <a:t>	-this is not in the base package so you need to do:</a:t>
            </a:r>
          </a:p>
          <a:p>
            <a:pPr marL="0" marR="0" lvl="0" indent="0" algn="l" rtl="0">
              <a:spcBef>
                <a:spcPts val="180"/>
              </a:spcBef>
              <a:spcAft>
                <a:spcPts val="400"/>
              </a:spcAft>
              <a:buClr>
                <a:schemeClr val="dk1"/>
              </a:buClr>
              <a:buSzPct val="25000"/>
              <a:buFont typeface="Arial"/>
              <a:buNone/>
            </a:pPr>
            <a:r>
              <a:rPr lang="en" sz="2400" b="1" i="0" u="none" strike="noStrike" cap="none" baseline="0">
                <a:solidFill>
                  <a:schemeClr val="dk1"/>
                </a:solidFill>
                <a:latin typeface="Arial"/>
                <a:ea typeface="Arial"/>
                <a:cs typeface="Arial"/>
                <a:sym typeface="Arial"/>
              </a:rPr>
              <a:t>		</a:t>
            </a:r>
            <a:r>
              <a:rPr lang="en" sz="2400" b="1" i="0" u="none" strike="noStrike" cap="none" baseline="0">
                <a:solidFill>
                  <a:srgbClr val="FF3300"/>
                </a:solidFill>
                <a:latin typeface="Arial"/>
                <a:ea typeface="Arial"/>
                <a:cs typeface="Arial"/>
                <a:sym typeface="Arial"/>
              </a:rPr>
              <a:t>install.packages("scatterplot3d")</a:t>
            </a:r>
          </a:p>
          <a:p>
            <a:pPr marL="0" marR="0" lvl="0" indent="0" algn="l" rtl="0">
              <a:spcBef>
                <a:spcPts val="180"/>
              </a:spcBef>
              <a:spcAft>
                <a:spcPts val="400"/>
              </a:spcAft>
              <a:buClr>
                <a:schemeClr val="dk1"/>
              </a:buClr>
              <a:buSzPct val="25000"/>
              <a:buFont typeface="Arial"/>
              <a:buNone/>
            </a:pPr>
            <a:r>
              <a:rPr lang="en" sz="2400" b="1" i="0" u="none" strike="noStrike" cap="none" baseline="0">
                <a:solidFill>
                  <a:srgbClr val="FF3300"/>
                </a:solidFill>
                <a:latin typeface="Arial"/>
                <a:ea typeface="Arial"/>
                <a:cs typeface="Arial"/>
                <a:sym typeface="Arial"/>
              </a:rPr>
              <a:t>		library(scatterplot3d) </a:t>
            </a:r>
          </a:p>
          <a:p>
            <a:pPr marR="0" lvl="0" algn="l" rtl="0">
              <a:spcBef>
                <a:spcPts val="180"/>
              </a:spcBef>
              <a:spcAft>
                <a:spcPts val="400"/>
              </a:spcAft>
              <a:buNone/>
            </a:pPr>
            <a:endParaRPr sz="2400">
              <a:solidFill>
                <a:schemeClr val="dk1"/>
              </a:solidFill>
            </a:endParaRPr>
          </a:p>
          <a:p>
            <a:pPr marR="0" lvl="0" algn="l" rtl="0">
              <a:spcBef>
                <a:spcPts val="180"/>
              </a:spcBef>
              <a:spcAft>
                <a:spcPts val="400"/>
              </a:spcAft>
              <a:buNone/>
            </a:pPr>
            <a:r>
              <a:rPr lang="en" sz="2400" b="1" i="0" u="none" strike="noStrike" cap="none" baseline="0">
                <a:solidFill>
                  <a:schemeClr val="dk1"/>
                </a:solidFill>
                <a:latin typeface="Arial"/>
                <a:ea typeface="Arial"/>
                <a:cs typeface="Arial"/>
                <a:sym typeface="Arial"/>
              </a:rPr>
              <a:t>However, it may be better to show the 3</a:t>
            </a:r>
            <a:r>
              <a:rPr lang="en" sz="2400" b="1" i="0" u="none" strike="noStrike" cap="none" baseline="30000">
                <a:solidFill>
                  <a:schemeClr val="dk1"/>
                </a:solidFill>
                <a:latin typeface="Arial"/>
                <a:ea typeface="Arial"/>
                <a:cs typeface="Arial"/>
                <a:sym typeface="Arial"/>
              </a:rPr>
              <a:t>rd</a:t>
            </a:r>
            <a:r>
              <a:rPr lang="en" sz="2400" b="1" i="0" u="none" strike="noStrike" cap="none" baseline="0">
                <a:solidFill>
                  <a:schemeClr val="dk1"/>
                </a:solidFill>
                <a:latin typeface="Arial"/>
                <a:ea typeface="Arial"/>
                <a:cs typeface="Arial"/>
                <a:sym typeface="Arial"/>
              </a:rPr>
              <a:t> dimension by simply using a 2D plot with different plotting characters (page 119)</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5613</TotalTime>
  <Words>1241</Words>
  <Application>Microsoft Office PowerPoint</Application>
  <PresentationFormat>On-screen Show (4:3)</PresentationFormat>
  <Paragraphs>347</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Custom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Compressing Vertical Axis</vt:lpstr>
      <vt:lpstr>No Zero Point On Vertical Axis</vt:lpstr>
      <vt:lpstr>No Relative Basis</vt:lpstr>
      <vt:lpstr>Chart Junk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ceick</dc:creator>
  <cp:lastModifiedBy>Christoph Eick</cp:lastModifiedBy>
  <cp:revision>9</cp:revision>
  <dcterms:modified xsi:type="dcterms:W3CDTF">2016-02-02T18:30:17Z</dcterms:modified>
</cp:coreProperties>
</file>