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7" r:id="rId3"/>
    <p:sldId id="257" r:id="rId4"/>
    <p:sldId id="269" r:id="rId5"/>
    <p:sldId id="259" r:id="rId6"/>
    <p:sldId id="260" r:id="rId7"/>
    <p:sldId id="268" r:id="rId8"/>
    <p:sldId id="270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51629-ED5D-4AF1-B4BD-58CEDBE2E77C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E6566-23A3-4230-A1F4-621AB1BB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Source- http://www3.cs.stonybrook.edu/~cse350/slides/automata2.pdf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E6566-23A3-4230-A1F4-621AB1BB33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94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E6566-23A3-4230-A1F4-621AB1BB33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1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EB24-722D-48B4-ADE9-25DE143D6DA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B9D7-F1B7-4B94-9D10-BE0F7EE8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80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EB24-722D-48B4-ADE9-25DE143D6DA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B9D7-F1B7-4B94-9D10-BE0F7EE8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2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EB24-722D-48B4-ADE9-25DE143D6DA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B9D7-F1B7-4B94-9D10-BE0F7EE83AE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028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EB24-722D-48B4-ADE9-25DE143D6DA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B9D7-F1B7-4B94-9D10-BE0F7EE8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41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EB24-722D-48B4-ADE9-25DE143D6DA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B9D7-F1B7-4B94-9D10-BE0F7EE83AE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8903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EB24-722D-48B4-ADE9-25DE143D6DA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B9D7-F1B7-4B94-9D10-BE0F7EE8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75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EB24-722D-48B4-ADE9-25DE143D6DA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B9D7-F1B7-4B94-9D10-BE0F7EE8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77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EB24-722D-48B4-ADE9-25DE143D6DA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B9D7-F1B7-4B94-9D10-BE0F7EE8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2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EB24-722D-48B4-ADE9-25DE143D6DA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B9D7-F1B7-4B94-9D10-BE0F7EE8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6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EB24-722D-48B4-ADE9-25DE143D6DA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B9D7-F1B7-4B94-9D10-BE0F7EE8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5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EB24-722D-48B4-ADE9-25DE143D6DA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B9D7-F1B7-4B94-9D10-BE0F7EE8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9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EB24-722D-48B4-ADE9-25DE143D6DA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B9D7-F1B7-4B94-9D10-BE0F7EE8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7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EB24-722D-48B4-ADE9-25DE143D6DA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B9D7-F1B7-4B94-9D10-BE0F7EE8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EB24-722D-48B4-ADE9-25DE143D6DA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B9D7-F1B7-4B94-9D10-BE0F7EE8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7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EB24-722D-48B4-ADE9-25DE143D6DA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B9D7-F1B7-4B94-9D10-BE0F7EE8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0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EB24-722D-48B4-ADE9-25DE143D6DA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B9D7-F1B7-4B94-9D10-BE0F7EE8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8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8EB24-722D-48B4-ADE9-25DE143D6DA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5BB9D7-F1B7-4B94-9D10-BE0F7EE8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3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5342" y="1475051"/>
            <a:ext cx="7766936" cy="1646302"/>
          </a:xfrm>
        </p:spPr>
        <p:txBody>
          <a:bodyPr>
            <a:normAutofit fontScale="90000"/>
          </a:bodyPr>
          <a:lstStyle/>
          <a:p>
            <a:r>
              <a:rPr lang="en-US" dirty="0"/>
              <a:t>Hierarchical Finite State Controllers for Generalized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143" y="3121353"/>
            <a:ext cx="7648135" cy="1620779"/>
          </a:xfrm>
        </p:spPr>
        <p:txBody>
          <a:bodyPr>
            <a:normAutofit/>
          </a:bodyPr>
          <a:lstStyle/>
          <a:p>
            <a:r>
              <a:rPr lang="en-US" dirty="0"/>
              <a:t>Javier Segovia-</a:t>
            </a:r>
            <a:r>
              <a:rPr lang="en-US" dirty="0" err="1"/>
              <a:t>Aguas</a:t>
            </a:r>
            <a:endParaRPr lang="en-US" dirty="0"/>
          </a:p>
          <a:p>
            <a:r>
              <a:rPr lang="en-US" dirty="0"/>
              <a:t>Sergio Jimenez</a:t>
            </a:r>
          </a:p>
          <a:p>
            <a:r>
              <a:rPr lang="en-US" dirty="0"/>
              <a:t>Anders </a:t>
            </a:r>
            <a:r>
              <a:rPr lang="en-US" dirty="0" err="1"/>
              <a:t>Jonsson</a:t>
            </a:r>
            <a:endParaRPr lang="en-US" dirty="0"/>
          </a:p>
          <a:p>
            <a:r>
              <a:rPr lang="en-US" dirty="0"/>
              <a:t>Presented by: </a:t>
            </a:r>
            <a:r>
              <a:rPr lang="en-US" dirty="0" err="1"/>
              <a:t>Priya</a:t>
            </a:r>
            <a:r>
              <a:rPr lang="en-US" dirty="0"/>
              <a:t> </a:t>
            </a:r>
            <a:r>
              <a:rPr lang="en-US" dirty="0" err="1"/>
              <a:t>Kumari</a:t>
            </a:r>
            <a:r>
              <a:rPr lang="en-US" dirty="0"/>
              <a:t>, Eduardo Lopes, and Adithya Srinivasa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120" y="4842300"/>
            <a:ext cx="1690031" cy="186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56" y="4842300"/>
            <a:ext cx="1885950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498" y="4816777"/>
            <a:ext cx="1920044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19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FSC -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4769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/>
              <a:t>Execution starts in the root FSC, at state (q0, I) and on level 0 of the stack.</a:t>
            </a:r>
          </a:p>
          <a:p>
            <a:r>
              <a:rPr lang="en-US" dirty="0"/>
              <a:t>Multiple FSC are invoked with a parameter list, the execution shifts to the next level of stack</a:t>
            </a:r>
          </a:p>
          <a:p>
            <a:r>
              <a:rPr lang="en-US" dirty="0"/>
              <a:t>The execution terminates on stack level 0 when the terminal state is reached</a:t>
            </a:r>
          </a:p>
          <a:p>
            <a:r>
              <a:rPr lang="en-US" dirty="0"/>
              <a:t>Each FSC has a parameter list where the user can specify arguments that are going to be assigned to the parameters of the FSC.</a:t>
            </a:r>
          </a:p>
          <a:p>
            <a:r>
              <a:rPr lang="en-US" dirty="0"/>
              <a:t>Recursion is implemented by allowing a FSC to call itself with different parameters.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710" y="4332312"/>
            <a:ext cx="5458409" cy="202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06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287" y="1659988"/>
            <a:ext cx="9094761" cy="22081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4947" y="4721290"/>
            <a:ext cx="654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our view, this is a weakness of this paper.</a:t>
            </a:r>
          </a:p>
        </p:txBody>
      </p:sp>
    </p:spTree>
    <p:extLst>
      <p:ext uri="{BB962C8B-B14F-4D97-AF65-F5344CB8AC3E}">
        <p14:creationId xmlns:p14="http://schemas.microsoft.com/office/powerpoint/2010/main" val="1934587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3430"/>
            <a:ext cx="8596668" cy="4790717"/>
          </a:xfrm>
        </p:spPr>
        <p:txBody>
          <a:bodyPr/>
          <a:lstStyle/>
          <a:p>
            <a:r>
              <a:rPr lang="en-US" dirty="0"/>
              <a:t>The paper is written in a very formal language.</a:t>
            </a:r>
          </a:p>
          <a:p>
            <a:r>
              <a:rPr lang="en-US" dirty="0"/>
              <a:t>There is several complex mathematical expressions where it is difficult to understand and keep track of them along the reading</a:t>
            </a:r>
          </a:p>
          <a:p>
            <a:r>
              <a:rPr lang="en-US" dirty="0"/>
              <a:t>Understanding of the high level idea is easy after reading the paper a couple times</a:t>
            </a:r>
          </a:p>
        </p:txBody>
      </p:sp>
    </p:spTree>
    <p:extLst>
      <p:ext uri="{BB962C8B-B14F-4D97-AF65-F5344CB8AC3E}">
        <p14:creationId xmlns:p14="http://schemas.microsoft.com/office/powerpoint/2010/main" val="250623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08325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state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680"/>
            <a:ext cx="9862457" cy="4206240"/>
          </a:xfrm>
        </p:spPr>
        <p:txBody>
          <a:bodyPr>
            <a:normAutofit/>
          </a:bodyPr>
          <a:lstStyle/>
          <a:p>
            <a:r>
              <a:rPr lang="en-US" dirty="0"/>
              <a:t>A finite state machine is a mathematical abstraction used to design algorithms</a:t>
            </a:r>
          </a:p>
          <a:p>
            <a:r>
              <a:rPr lang="en-US" dirty="0"/>
              <a:t>In simple terms, a state machine will read a series of inputs.  When it reads an input it will switch to a different state.  Each state specifies which state to switch for a given input.</a:t>
            </a:r>
          </a:p>
          <a:p>
            <a:r>
              <a:rPr lang="en-US" dirty="0"/>
              <a:t>A finite automaton is a 5-tuple (Q,</a:t>
            </a:r>
            <a:r>
              <a:rPr lang="el-GR" dirty="0"/>
              <a:t>Σ, δ, </a:t>
            </a:r>
            <a:r>
              <a:rPr lang="en-US" dirty="0"/>
              <a:t>q</a:t>
            </a:r>
            <a:r>
              <a:rPr lang="en-US" sz="1600" dirty="0"/>
              <a:t>0</a:t>
            </a:r>
            <a:r>
              <a:rPr lang="en-US" dirty="0"/>
              <a:t>, F):</a:t>
            </a:r>
          </a:p>
          <a:p>
            <a:pPr marL="0" indent="0">
              <a:buNone/>
            </a:pPr>
            <a:r>
              <a:rPr lang="en-US" dirty="0"/>
              <a:t>	Q is a Finite set of states</a:t>
            </a:r>
          </a:p>
          <a:p>
            <a:pPr marL="0" indent="0">
              <a:buNone/>
            </a:pPr>
            <a:r>
              <a:rPr lang="en-US" dirty="0"/>
              <a:t>	Σ is a finite set called the alphabet</a:t>
            </a:r>
          </a:p>
          <a:p>
            <a:pPr marL="0" indent="0">
              <a:buNone/>
            </a:pPr>
            <a:r>
              <a:rPr lang="en-US" dirty="0"/>
              <a:t>	δ:Q×Σ→Q is the transition function</a:t>
            </a:r>
          </a:p>
          <a:p>
            <a:pPr marL="0" indent="0">
              <a:buNone/>
            </a:pPr>
            <a:r>
              <a:rPr lang="en-US" dirty="0"/>
              <a:t>	q</a:t>
            </a:r>
            <a:r>
              <a:rPr lang="en-US" sz="1400" dirty="0"/>
              <a:t>0</a:t>
            </a:r>
            <a:r>
              <a:rPr lang="en-US" dirty="0"/>
              <a:t> ∈ Q is the start (or initial) state</a:t>
            </a:r>
          </a:p>
          <a:p>
            <a:pPr marL="0" indent="0">
              <a:buNone/>
            </a:pPr>
            <a:r>
              <a:rPr lang="en-US" dirty="0"/>
              <a:t>	F⊆Q is the set of accept (or final) states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4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state machine</a:t>
            </a:r>
          </a:p>
        </p:txBody>
      </p:sp>
      <p:pic>
        <p:nvPicPr>
          <p:cNvPr id="1026" name="Picture 2" descr="https://i0.wp.com/oddwiring.com/archive/websites/mndev/MSB/GD100/fsm_1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6" y="1399200"/>
            <a:ext cx="8157943" cy="414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7450" y="6063917"/>
            <a:ext cx="9056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https://crmbusiness.wordpress.com/2015/03/12/what-is-a-finite-state-machine-and-crm-2015-custom-state-model-transitions/</a:t>
            </a:r>
          </a:p>
        </p:txBody>
      </p:sp>
    </p:spTree>
    <p:extLst>
      <p:ext uri="{BB962C8B-B14F-4D97-AF65-F5344CB8AC3E}">
        <p14:creationId xmlns:p14="http://schemas.microsoft.com/office/powerpoint/2010/main" val="98641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522937" cy="769034"/>
          </a:xfrm>
        </p:spPr>
        <p:txBody>
          <a:bodyPr/>
          <a:lstStyle/>
          <a:p>
            <a:r>
              <a:rPr lang="en-US" dirty="0"/>
              <a:t>Finite state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636450"/>
            <a:ext cx="4035343" cy="3880773"/>
          </a:xfrm>
        </p:spPr>
        <p:txBody>
          <a:bodyPr numCol="1"/>
          <a:lstStyle/>
          <a:p>
            <a:r>
              <a:rPr lang="en-US" dirty="0"/>
              <a:t>Solution compactness				</a:t>
            </a:r>
          </a:p>
          <a:p>
            <a:r>
              <a:rPr lang="en-US" dirty="0"/>
              <a:t>the ability to represent generalized plans that solve a range of similar planning problems.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12677" y="2636450"/>
            <a:ext cx="3979072" cy="388077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Standalone, so no hierarchy</a:t>
            </a:r>
          </a:p>
          <a:p>
            <a:r>
              <a:rPr lang="en-US" dirty="0"/>
              <a:t>Recursions cannot be represented easily</a:t>
            </a:r>
          </a:p>
          <a:p>
            <a:r>
              <a:rPr lang="en-US" dirty="0"/>
              <a:t>Full observability</a:t>
            </a: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7333" y="1623025"/>
            <a:ext cx="4035344" cy="726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Benefits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12677" y="1623025"/>
            <a:ext cx="4035344" cy="726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4026123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3430"/>
            <a:ext cx="8596668" cy="4884023"/>
          </a:xfrm>
        </p:spPr>
        <p:txBody>
          <a:bodyPr/>
          <a:lstStyle/>
          <a:p>
            <a:r>
              <a:rPr lang="en-US" dirty="0"/>
              <a:t>A classical planning problem is a tuple P = (F, A, I,G)</a:t>
            </a:r>
          </a:p>
          <a:p>
            <a:pPr marL="0" indent="0">
              <a:buNone/>
            </a:pPr>
            <a:r>
              <a:rPr lang="en-US" dirty="0"/>
              <a:t>	where F is a set of fluents, </a:t>
            </a:r>
          </a:p>
          <a:p>
            <a:pPr marL="0" indent="0">
              <a:buNone/>
            </a:pPr>
            <a:r>
              <a:rPr lang="en-US" dirty="0"/>
              <a:t>	A is a set of actions, </a:t>
            </a:r>
          </a:p>
          <a:p>
            <a:pPr marL="0" indent="0">
              <a:buNone/>
            </a:pPr>
            <a:r>
              <a:rPr lang="en-US" dirty="0"/>
              <a:t>	I is an initial state</a:t>
            </a:r>
          </a:p>
          <a:p>
            <a:pPr marL="0" indent="0">
              <a:buNone/>
            </a:pPr>
            <a:r>
              <a:rPr lang="en-US" dirty="0"/>
              <a:t>	G is a goal condition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266" y="3817872"/>
            <a:ext cx="7515518" cy="2173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6946" y="6435681"/>
            <a:ext cx="5962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Hierarchical Finite State Controllers for Generalized Planning</a:t>
            </a:r>
          </a:p>
        </p:txBody>
      </p:sp>
    </p:spTree>
    <p:extLst>
      <p:ext uri="{BB962C8B-B14F-4D97-AF65-F5344CB8AC3E}">
        <p14:creationId xmlns:p14="http://schemas.microsoft.com/office/powerpoint/2010/main" val="1547722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and FSM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67487"/>
            <a:ext cx="8596669" cy="4800048"/>
          </a:xfrm>
        </p:spPr>
        <p:txBody>
          <a:bodyPr/>
          <a:lstStyle/>
          <a:p>
            <a:r>
              <a:rPr lang="en-US" sz="2000" dirty="0"/>
              <a:t>Given a planning problem P = (F, A, I,G),</a:t>
            </a:r>
          </a:p>
          <a:p>
            <a:r>
              <a:rPr lang="en-US" sz="2000" dirty="0"/>
              <a:t>FSC is defined as a tuple C = (Q, T, q0, </a:t>
            </a:r>
            <a:r>
              <a:rPr lang="en-US" sz="2000" dirty="0" err="1"/>
              <a:t>qt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dirty="0"/>
              <a:t>Where,</a:t>
            </a:r>
          </a:p>
          <a:p>
            <a:pPr lvl="1"/>
            <a:r>
              <a:rPr lang="en-US" dirty="0"/>
              <a:t>Q is a set of controller states,</a:t>
            </a:r>
          </a:p>
          <a:p>
            <a:pPr lvl="1"/>
            <a:r>
              <a:rPr lang="en-US" dirty="0"/>
              <a:t>T is a transition function</a:t>
            </a:r>
          </a:p>
          <a:p>
            <a:pPr lvl="1"/>
            <a:r>
              <a:rPr lang="en-US" dirty="0"/>
              <a:t>q0 is the initial state</a:t>
            </a:r>
          </a:p>
          <a:p>
            <a:pPr lvl="1"/>
            <a:r>
              <a:rPr lang="en-US" dirty="0" err="1"/>
              <a:t>qt</a:t>
            </a:r>
            <a:r>
              <a:rPr lang="en-US" dirty="0"/>
              <a:t> is the terminal state</a:t>
            </a:r>
          </a:p>
          <a:p>
            <a:r>
              <a:rPr lang="en-US" dirty="0"/>
              <a:t>A generalized planning problem P = {P1, . . . ,PT } is a set of multiple individual planning problems</a:t>
            </a:r>
          </a:p>
          <a:p>
            <a:r>
              <a:rPr lang="en-US" dirty="0"/>
              <a:t>Each individual planning problem Pt in P is thus defined as Pt = (F, A, I,G)</a:t>
            </a:r>
          </a:p>
          <a:p>
            <a:r>
              <a:rPr lang="en-US" dirty="0"/>
              <a:t>An FSC C solves a generalized planning problem P if and only if it solves every problem Pt in P.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73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6604"/>
          </a:xfrm>
        </p:spPr>
        <p:txBody>
          <a:bodyPr/>
          <a:lstStyle/>
          <a:p>
            <a:r>
              <a:rPr lang="en-US" dirty="0"/>
              <a:t>Planning and FSM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28744"/>
            <a:ext cx="8596668" cy="4846701"/>
          </a:xfrm>
        </p:spPr>
        <p:txBody>
          <a:bodyPr/>
          <a:lstStyle/>
          <a:p>
            <a:r>
              <a:rPr lang="en-US" dirty="0"/>
              <a:t>Input: P = (F,A,I,G)</a:t>
            </a:r>
          </a:p>
          <a:p>
            <a:r>
              <a:rPr lang="en-US" dirty="0"/>
              <a:t>N = bound on the maximum number of controller states</a:t>
            </a:r>
          </a:p>
          <a:p>
            <a:r>
              <a:rPr lang="en-US" dirty="0"/>
              <a:t>Output: Classical problem </a:t>
            </a:r>
            <a:r>
              <a:rPr lang="en-US" dirty="0" err="1"/>
              <a:t>Pn</a:t>
            </a:r>
            <a:endParaRPr lang="en-US" dirty="0"/>
          </a:p>
          <a:p>
            <a:r>
              <a:rPr lang="en-US" dirty="0"/>
              <a:t>Actions in </a:t>
            </a:r>
            <a:r>
              <a:rPr lang="en-US" dirty="0" err="1"/>
              <a:t>Pn</a:t>
            </a:r>
            <a:r>
              <a:rPr lang="en-US" dirty="0"/>
              <a:t> are defined such that any plan that solves </a:t>
            </a:r>
            <a:r>
              <a:rPr lang="en-US" dirty="0" err="1"/>
              <a:t>Pn</a:t>
            </a:r>
            <a:r>
              <a:rPr lang="en-US" dirty="0"/>
              <a:t> has to both generate an FSC C and simulate the execution of C on P, thus verifying that C solves P.</a:t>
            </a:r>
          </a:p>
          <a:p>
            <a:r>
              <a:rPr lang="en-US" dirty="0"/>
              <a:t>To generate an FSC C, we first define q0 and </a:t>
            </a:r>
            <a:r>
              <a:rPr lang="en-US" dirty="0" err="1"/>
              <a:t>qt</a:t>
            </a:r>
            <a:r>
              <a:rPr lang="en-US" dirty="0"/>
              <a:t> (initial and terminal states)</a:t>
            </a:r>
          </a:p>
          <a:p>
            <a:r>
              <a:rPr lang="en-US" dirty="0"/>
              <a:t>Transition functions: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09" y="4790102"/>
            <a:ext cx="641674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90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paper propose?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11299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reformulation of the transition function of FSCs</a:t>
            </a:r>
          </a:p>
          <a:p>
            <a:pPr lvl="1"/>
            <a:r>
              <a:rPr lang="en-US" dirty="0"/>
              <a:t>To reduce state space of FSMs</a:t>
            </a:r>
          </a:p>
          <a:p>
            <a:pPr lvl="1"/>
            <a:endParaRPr lang="en-US" dirty="0"/>
          </a:p>
          <a:p>
            <a:pPr indent="-285750"/>
            <a:r>
              <a:rPr lang="en-US" dirty="0"/>
              <a:t>A formal definition of hierarchical FSCs</a:t>
            </a:r>
          </a:p>
          <a:p>
            <a:pPr lvl="1"/>
            <a:r>
              <a:rPr lang="en-US" dirty="0"/>
              <a:t>To allow one FSM to call another FSM, includes recursion</a:t>
            </a:r>
          </a:p>
          <a:p>
            <a:pPr lvl="1"/>
            <a:endParaRPr lang="en-US" dirty="0"/>
          </a:p>
          <a:p>
            <a:r>
              <a:rPr lang="en-US" dirty="0"/>
              <a:t>Mechanism that enables the automatic generation of hierarchical FSCs for generalized planning tasks.</a:t>
            </a:r>
          </a:p>
          <a:p>
            <a:pPr lvl="1"/>
            <a:r>
              <a:rPr lang="en-US" dirty="0"/>
              <a:t>Input: set of planning problems from a given domain</a:t>
            </a:r>
          </a:p>
          <a:p>
            <a:pPr lvl="1"/>
            <a:r>
              <a:rPr lang="en-US" dirty="0"/>
              <a:t>Output: single classical planning problem whose solution corresponds to a hierarchical FSC.</a:t>
            </a:r>
          </a:p>
        </p:txBody>
      </p:sp>
    </p:spTree>
    <p:extLst>
      <p:ext uri="{BB962C8B-B14F-4D97-AF65-F5344CB8AC3E}">
        <p14:creationId xmlns:p14="http://schemas.microsoft.com/office/powerpoint/2010/main" val="3879398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FSC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6067"/>
            <a:ext cx="8596668" cy="4706741"/>
          </a:xfrm>
        </p:spPr>
        <p:txBody>
          <a:bodyPr>
            <a:normAutofit/>
          </a:bodyPr>
          <a:lstStyle/>
          <a:p>
            <a:r>
              <a:rPr lang="en-US" dirty="0"/>
              <a:t>Allowing FSCs to call other FSCs.</a:t>
            </a:r>
          </a:p>
          <a:p>
            <a:r>
              <a:rPr lang="en-US" dirty="0"/>
              <a:t>Hierarchical FSC is a tuple H = (C, C1), where C = {C1, . . . ,Cm} is the set of FSCs in the hierarchy and C1 in C is the root FSC.</a:t>
            </a:r>
          </a:p>
          <a:p>
            <a:r>
              <a:rPr lang="en-US" dirty="0"/>
              <a:t>All FSCs in C share the same set of controller states Q and that each Ci in C has an associated parameter list </a:t>
            </a:r>
          </a:p>
          <a:p>
            <a:r>
              <a:rPr lang="en-US" dirty="0"/>
              <a:t>Call Stack: Level of execution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00" y="4019437"/>
            <a:ext cx="6096488" cy="19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3678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2223</TotalTime>
  <Words>631</Words>
  <Application>Microsoft Office PowerPoint</Application>
  <PresentationFormat>Widescreen</PresentationFormat>
  <Paragraphs>83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Hierarchical Finite State Controllers for Generalized Planning</vt:lpstr>
      <vt:lpstr>Finite state machine</vt:lpstr>
      <vt:lpstr>Finite state machine</vt:lpstr>
      <vt:lpstr>Finite state machine</vt:lpstr>
      <vt:lpstr>Planning</vt:lpstr>
      <vt:lpstr>Planning and FSM</vt:lpstr>
      <vt:lpstr>Planning and FSM</vt:lpstr>
      <vt:lpstr>What does this paper propose?</vt:lpstr>
      <vt:lpstr>HIERARCHICAL FSC</vt:lpstr>
      <vt:lpstr>HIERARCHICAL FSC - Summary</vt:lpstr>
      <vt:lpstr>Evaluation</vt:lpstr>
      <vt:lpstr>Our Views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Hierarchical Finite State Controllers for Generalized Planning</dc:title>
  <dc:creator>Adithya</dc:creator>
  <cp:lastModifiedBy>Adithya</cp:lastModifiedBy>
  <cp:revision>37</cp:revision>
  <dcterms:created xsi:type="dcterms:W3CDTF">2016-10-12T09:11:45Z</dcterms:created>
  <dcterms:modified xsi:type="dcterms:W3CDTF">2016-10-13T23:16:57Z</dcterms:modified>
</cp:coreProperties>
</file>