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10400" cy="92964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Tahoma" panose="020B0604030504040204" pitchFamily="34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64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350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956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8484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6934200" y="6469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6930662" y="6466367"/>
            <a:ext cx="2133600" cy="370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lvl="1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lvl="2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lvl="3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lvl="4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lvl="5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lvl="6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lvl="7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lvl="8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ahoma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4038600" cy="5059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648200" y="1066800"/>
            <a:ext cx="4038600" cy="5059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457200" y="1047750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457200" y="1687512"/>
            <a:ext cx="4040188" cy="433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3"/>
          </p:nvPr>
        </p:nvSpPr>
        <p:spPr>
          <a:xfrm>
            <a:off x="4645025" y="1066800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4"/>
          </p:nvPr>
        </p:nvSpPr>
        <p:spPr>
          <a:xfrm>
            <a:off x="4645025" y="1706562"/>
            <a:ext cx="4041775" cy="4313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7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Click to edit Master title style</a:t>
            </a:r>
            <a:endParaRPr sz="4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ahoma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ahoma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>
            <a:spLocks noGrp="1"/>
          </p:cNvSpPr>
          <p:nvPr>
            <p:ph type="pic" idx="2"/>
          </p:nvPr>
        </p:nvSpPr>
        <p:spPr>
          <a:xfrm>
            <a:off x="1792288" y="381000"/>
            <a:ext cx="5486400" cy="434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6433944"/>
            <a:ext cx="9144000" cy="4240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ahoma"/>
              <a:buNone/>
              <a:defRPr sz="4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6934200" y="646340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934200" y="6469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pic>
        <p:nvPicPr>
          <p:cNvPr id="72" name="Google Shape;72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5859"/>
            <a:ext cx="9144000" cy="6822141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1"/>
          <p:cNvSpPr txBox="1"/>
          <p:nvPr/>
        </p:nvSpPr>
        <p:spPr>
          <a:xfrm>
            <a:off x="7305978" y="0"/>
            <a:ext cx="2029216" cy="349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Christoph F. Eick</a:t>
            </a:r>
            <a:endParaRPr sz="18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4652"/>
            <a:ext cx="9155272" cy="6843467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Tahoma"/>
              <a:buNone/>
            </a:pPr>
            <a:r>
              <a:rPr lang="en-US" sz="3959" dirty="0"/>
              <a:t>UH-DAIS Research Projects 1/22-12/22</a:t>
            </a:r>
            <a:endParaRPr sz="3959" dirty="0"/>
          </a:p>
        </p:txBody>
      </p:sp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930662" y="6466367"/>
            <a:ext cx="2133600" cy="370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84" name="Google Shape;84;p12"/>
          <p:cNvSpPr txBox="1"/>
          <p:nvPr/>
        </p:nvSpPr>
        <p:spPr>
          <a:xfrm>
            <a:off x="68853" y="1218202"/>
            <a:ext cx="9085196" cy="4907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Calibri"/>
              <a:buAutoNum type="arabicPeriod"/>
            </a:pPr>
            <a:r>
              <a:rPr lang="en-US" sz="2520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Spatial and </a:t>
            </a:r>
            <a:r>
              <a:rPr lang="en-US" sz="2520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Spatio</a:t>
            </a:r>
            <a:r>
              <a:rPr lang="en-US" sz="2520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-temporal Data Analysis Frameworks 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Clr>
                <a:schemeClr val="lt1"/>
              </a:buClr>
              <a:buSzPts val="2520"/>
              <a:buFont typeface="Calibri"/>
              <a:buAutoNum type="arabicPeriod"/>
            </a:pPr>
            <a:r>
              <a:rPr lang="en-US" sz="2520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Mining Related Datasets and Association Analysis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Clr>
                <a:schemeClr val="lt1"/>
              </a:buClr>
              <a:buSzPts val="2520"/>
              <a:buFont typeface="Calibri"/>
              <a:buAutoNum type="arabicPeriod"/>
            </a:pPr>
            <a:r>
              <a:rPr lang="en-US" sz="2520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Happiness Analysis Based on Tweets and Other Text Documents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Clr>
                <a:schemeClr val="lt1"/>
              </a:buClr>
              <a:buSzPts val="2520"/>
              <a:buFont typeface="Calibri"/>
              <a:buAutoNum type="arabicPeriod"/>
            </a:pPr>
            <a:r>
              <a:rPr lang="en-US" sz="2520" dirty="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rPr>
              <a:t>AI for Better MRI-Scanning and Analysis (with Dr. </a:t>
            </a:r>
            <a:r>
              <a:rPr lang="en-US" sz="2520" dirty="0" err="1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rPr>
              <a:t>Tsekos</a:t>
            </a:r>
            <a:r>
              <a:rPr lang="en-US" sz="2520" dirty="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rPr>
              <a:t>)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Clr>
                <a:srgbClr val="FFC000"/>
              </a:buClr>
              <a:buSzPts val="2520"/>
              <a:buFont typeface="Calibri"/>
              <a:buAutoNum type="arabicPeriod"/>
            </a:pPr>
            <a:r>
              <a:rPr lang="en-US" sz="2520" dirty="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rPr>
              <a:t>Educational Data Mining (lead by Dr. </a:t>
            </a:r>
            <a:r>
              <a:rPr lang="en-US" sz="2520" dirty="0" err="1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rPr>
              <a:t>Rizk</a:t>
            </a:r>
            <a:r>
              <a:rPr lang="en-US" sz="2520" dirty="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rPr>
              <a:t>) 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Clr>
                <a:srgbClr val="FFC000"/>
              </a:buClr>
              <a:buSzPts val="2520"/>
              <a:buFont typeface="Calibri"/>
              <a:buAutoNum type="arabicPeriod"/>
            </a:pPr>
            <a:r>
              <a:rPr lang="en-US" sz="2520" dirty="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rPr>
              <a:t>Crowdsourcing after Disasters with Blockchain (with Dr. </a:t>
            </a:r>
            <a:r>
              <a:rPr lang="en-US" sz="2520" dirty="0" err="1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rPr>
              <a:t>Laszka</a:t>
            </a:r>
            <a:r>
              <a:rPr lang="en-US" sz="2520" dirty="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rPr>
              <a:t>)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Clr>
                <a:srgbClr val="FFC000"/>
              </a:buClr>
              <a:buSzPts val="2520"/>
              <a:buFont typeface="Calibri"/>
              <a:buAutoNum type="arabicPeriod"/>
            </a:pPr>
            <a:r>
              <a:rPr lang="en-US" sz="2520" dirty="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rPr>
              <a:t>Pre- and Post-Disaster Planning for the Houston Foodbank (with Dr. </a:t>
            </a:r>
            <a:r>
              <a:rPr lang="en-US" sz="2520" dirty="0" err="1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rPr>
              <a:t>Laszka</a:t>
            </a:r>
            <a:r>
              <a:rPr lang="en-US" sz="2520" dirty="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rPr>
              <a:t> and </a:t>
            </a:r>
            <a:r>
              <a:rPr lang="en-US" sz="2520" dirty="0" err="1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rPr>
              <a:t>Kakadiaris</a:t>
            </a:r>
            <a:r>
              <a:rPr lang="en-US" sz="2520" dirty="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rPr>
              <a:t>)  </a:t>
            </a:r>
            <a:endParaRPr sz="2520" dirty="0">
              <a:solidFill>
                <a:srgbClr val="00B0F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Clr>
                <a:srgbClr val="FFFF00"/>
              </a:buClr>
              <a:buSzPts val="2520"/>
              <a:buFont typeface="Calibri"/>
              <a:buAutoNum type="arabicPeriod"/>
            </a:pPr>
            <a:r>
              <a:rPr lang="en-US" sz="2520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Analyzing the Causes and Effects of COVID-19 </a:t>
            </a:r>
            <a:endParaRPr sz="2520" dirty="0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914400" marR="0" lvl="1" indent="-514350" algn="l" rtl="0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Clr>
                <a:srgbClr val="FFFF00"/>
              </a:buClr>
              <a:buSzPts val="2520"/>
              <a:buFont typeface="Calibri"/>
              <a:buAutoNum type="alphaLcPeriod"/>
            </a:pPr>
            <a:r>
              <a:rPr lang="en-US" sz="2520" b="0" i="0" u="none" strike="noStrike" cap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Social Media, Anxiety and COVID-19</a:t>
            </a:r>
            <a:endParaRPr dirty="0"/>
          </a:p>
          <a:p>
            <a:pPr marL="914400" marR="0" lvl="1" indent="-514350" algn="l" rtl="0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Clr>
                <a:srgbClr val="FFFF00"/>
              </a:buClr>
              <a:buSzPts val="2520"/>
              <a:buFont typeface="Calibri"/>
              <a:buAutoNum type="alphaLcPeriod"/>
            </a:pPr>
            <a:r>
              <a:rPr lang="en-US" sz="2520" b="0" i="0" u="none" strike="noStrike" cap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Models for Infectious Disease Spread </a:t>
            </a:r>
            <a:endParaRPr dirty="0"/>
          </a:p>
          <a:p>
            <a:pPr marL="914400" marR="0" lvl="1" indent="-38989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960"/>
              <a:buFont typeface="Calibri"/>
              <a:buNone/>
            </a:pPr>
            <a:endParaRPr sz="1960" b="0" i="0" u="none" strike="noStrike" cap="none" dirty="0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5" name="Google Shape;85;p12"/>
          <p:cNvSpPr txBox="1"/>
          <p:nvPr/>
        </p:nvSpPr>
        <p:spPr>
          <a:xfrm>
            <a:off x="7074131" y="6435868"/>
            <a:ext cx="2089443" cy="400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Christoph F. Eick</a:t>
            </a:r>
            <a:endParaRPr sz="18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H2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103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Tahoma</vt:lpstr>
      <vt:lpstr>Arial</vt:lpstr>
      <vt:lpstr>Calibri</vt:lpstr>
      <vt:lpstr>UH2</vt:lpstr>
      <vt:lpstr>PowerPoint Presentation</vt:lpstr>
      <vt:lpstr>UH-DAIS Research Projects 1/22-12/22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ceick</dc:creator>
  <cp:lastModifiedBy>Eick, Christoph F</cp:lastModifiedBy>
  <cp:revision>18</cp:revision>
  <cp:lastPrinted>2022-02-11T15:55:32Z</cp:lastPrinted>
  <dcterms:modified xsi:type="dcterms:W3CDTF">2022-02-11T16:59:36Z</dcterms:modified>
</cp:coreProperties>
</file>