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Tahoma" panose="020B0604030504040204" pitchFamily="3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64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350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956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48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934200" y="6469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lvl="1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lvl="2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lvl="3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lvl="4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lvl="5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lvl="6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lvl="7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lvl="8" indent="0" algn="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930662" y="6466367"/>
            <a:ext cx="2133600" cy="370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ahoma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4038600" cy="5059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648200" y="1066800"/>
            <a:ext cx="4038600" cy="5059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57200" y="1047750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457200" y="1687512"/>
            <a:ext cx="4040188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3"/>
          </p:nvPr>
        </p:nvSpPr>
        <p:spPr>
          <a:xfrm>
            <a:off x="4645025" y="1066800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4"/>
          </p:nvPr>
        </p:nvSpPr>
        <p:spPr>
          <a:xfrm>
            <a:off x="4645025" y="1706562"/>
            <a:ext cx="4041775" cy="43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7"/>
          <p:cNvSpPr txBox="1"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Click to edit Master title style</a:t>
            </a:r>
            <a:endParaRPr sz="4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>
            <a:spLocks noGrp="1"/>
          </p:cNvSpPr>
          <p:nvPr>
            <p:ph type="pic" idx="2"/>
          </p:nvPr>
        </p:nvSpPr>
        <p:spPr>
          <a:xfrm>
            <a:off x="1792288" y="381000"/>
            <a:ext cx="54864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935988" y="64730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433944"/>
            <a:ext cx="9144000" cy="4240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6934200" y="646340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934200" y="6469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72" name="Google Shape;7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5859"/>
            <a:ext cx="9144000" cy="682214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/>
          <p:nvPr/>
        </p:nvSpPr>
        <p:spPr>
          <a:xfrm>
            <a:off x="7305978" y="0"/>
            <a:ext cx="2029216" cy="34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Christoph F. Eick</a:t>
            </a:r>
            <a:endParaRPr sz="1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4652"/>
            <a:ext cx="9155272" cy="6843467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Tahoma"/>
              <a:buNone/>
            </a:pPr>
            <a:r>
              <a:rPr lang="en-US" sz="3959" dirty="0"/>
              <a:t>UH-DAIS Research Projects 1/22-12/22</a:t>
            </a:r>
            <a:endParaRPr sz="3959" dirty="0"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930662" y="6466367"/>
            <a:ext cx="2133600" cy="370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84" name="Google Shape;84;p12"/>
          <p:cNvSpPr txBox="1"/>
          <p:nvPr/>
        </p:nvSpPr>
        <p:spPr>
          <a:xfrm>
            <a:off x="68853" y="1218202"/>
            <a:ext cx="9085196" cy="4907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Spatial and </a:t>
            </a:r>
            <a:r>
              <a:rPr lang="en-US" sz="2520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Spatio</a:t>
            </a:r>
            <a:r>
              <a:rPr lang="en-US" sz="252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-temporal Data Analysis Frameworks 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lt1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Mining Related Datasets and Association Analysis</a:t>
            </a:r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lt1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Happiness Analysis Based on Tweets and Other Text Documents</a:t>
            </a:r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chemeClr val="lt1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AI for Better MRI-Scanning and Analysis (with Dr. </a:t>
            </a:r>
            <a:r>
              <a:rPr lang="en-US" sz="2520" dirty="0" err="1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Tsekos</a:t>
            </a: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C000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Educational Data Mining (lead by Dr. </a:t>
            </a:r>
            <a:r>
              <a:rPr lang="en-US" sz="2520" dirty="0" err="1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Rizk</a:t>
            </a: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) </a:t>
            </a:r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C000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Crowdsourcing after Disasters with Blockchain (with Dr. </a:t>
            </a:r>
            <a:r>
              <a:rPr lang="en-US" sz="2520" dirty="0" err="1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Laszka</a:t>
            </a: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)</a:t>
            </a:r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C000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Pre- and Post-Disaster Planning for the Houston Foodbank (with Dr. </a:t>
            </a:r>
            <a:r>
              <a:rPr lang="en-US" sz="2520" dirty="0" err="1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Laszka</a:t>
            </a: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 and </a:t>
            </a:r>
            <a:r>
              <a:rPr lang="en-US" sz="2520" dirty="0" err="1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Kakadiaris</a:t>
            </a:r>
            <a:r>
              <a:rPr lang="en-US" sz="2520" dirty="0">
                <a:solidFill>
                  <a:srgbClr val="FFC000"/>
                </a:solidFill>
                <a:latin typeface="Tahoma"/>
                <a:ea typeface="Tahoma"/>
                <a:cs typeface="Tahoma"/>
                <a:sym typeface="Tahoma"/>
              </a:rPr>
              <a:t>)  </a:t>
            </a:r>
            <a:endParaRPr sz="2520" dirty="0">
              <a:solidFill>
                <a:srgbClr val="00B0F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514350" marR="0" lvl="0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FF00"/>
              </a:buClr>
              <a:buSzPts val="2520"/>
              <a:buFont typeface="Calibri"/>
              <a:buAutoNum type="arabicPeriod"/>
            </a:pPr>
            <a:r>
              <a:rPr lang="en-US" sz="2520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Analyzing the Causes and Effects of COVID-19 </a:t>
            </a:r>
            <a:endParaRPr sz="2520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914400" marR="0" lvl="1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FF00"/>
              </a:buClr>
              <a:buSzPts val="2520"/>
              <a:buFont typeface="Calibri"/>
              <a:buAutoNum type="alphaLcPeriod"/>
            </a:pPr>
            <a:r>
              <a:rPr lang="en-US" sz="252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Social Media, Anxiety and COVID-19</a:t>
            </a:r>
            <a:endParaRPr dirty="0"/>
          </a:p>
          <a:p>
            <a:pPr marL="914400" marR="0" lvl="1" indent="-514350" algn="l" rtl="0">
              <a:lnSpc>
                <a:spcPct val="80000"/>
              </a:lnSpc>
              <a:spcBef>
                <a:spcPts val="504"/>
              </a:spcBef>
              <a:spcAft>
                <a:spcPts val="0"/>
              </a:spcAft>
              <a:buClr>
                <a:srgbClr val="FFFF00"/>
              </a:buClr>
              <a:buSzPts val="2520"/>
              <a:buFont typeface="Calibri"/>
              <a:buAutoNum type="alphaLcPeriod"/>
            </a:pPr>
            <a:r>
              <a:rPr lang="en-US" sz="2520" b="0" i="0" u="none" strike="noStrike" cap="none" dirty="0">
                <a:solidFill>
                  <a:srgbClr val="FFFF00"/>
                </a:solidFill>
                <a:latin typeface="Tahoma"/>
                <a:ea typeface="Tahoma"/>
                <a:cs typeface="Tahoma"/>
                <a:sym typeface="Tahoma"/>
              </a:rPr>
              <a:t>Models for Infectious Disease Spread </a:t>
            </a:r>
            <a:endParaRPr dirty="0"/>
          </a:p>
          <a:p>
            <a:pPr marL="914400" marR="0" lvl="1" indent="-389890" algn="l" rtl="0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60"/>
              <a:buFont typeface="Calibri"/>
              <a:buNone/>
            </a:pPr>
            <a:endParaRPr sz="1960" b="0" i="0" u="none" strike="noStrike" cap="none" dirty="0">
              <a:solidFill>
                <a:srgbClr val="FFFF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5" name="Google Shape;85;p12"/>
          <p:cNvSpPr txBox="1"/>
          <p:nvPr/>
        </p:nvSpPr>
        <p:spPr>
          <a:xfrm>
            <a:off x="7074131" y="6435868"/>
            <a:ext cx="2089443" cy="40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Christoph F. Eick</a:t>
            </a:r>
            <a:endParaRPr sz="1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H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103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Tahoma</vt:lpstr>
      <vt:lpstr>Arial</vt:lpstr>
      <vt:lpstr>Calibri</vt:lpstr>
      <vt:lpstr>UH2</vt:lpstr>
      <vt:lpstr>PowerPoint Presentation</vt:lpstr>
      <vt:lpstr>UH-DAIS Research Projects 1/22-12/22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ceick</dc:creator>
  <cp:lastModifiedBy>Eick, Christoph F</cp:lastModifiedBy>
  <cp:revision>18</cp:revision>
  <cp:lastPrinted>2022-02-11T15:55:32Z</cp:lastPrinted>
  <dcterms:modified xsi:type="dcterms:W3CDTF">2022-02-11T16:59:36Z</dcterms:modified>
</cp:coreProperties>
</file>