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8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46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26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18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16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3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74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7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070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4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27EC8-9362-314E-9A46-930454499BFA}" type="datetimeFigureOut">
              <a:rPr lang="en-US" smtClean="0"/>
              <a:t>1/31/12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F0F81-AE07-EA46-8329-FC8608CD1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2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518124" y="1332560"/>
            <a:ext cx="3747114" cy="25536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99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331538" y="2352802"/>
            <a:ext cx="4246730" cy="231115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UH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omprakash gnawali</dc:creator>
  <cp:lastModifiedBy>omprakash gnawali</cp:lastModifiedBy>
  <cp:revision>1</cp:revision>
  <dcterms:created xsi:type="dcterms:W3CDTF">2012-02-01T02:00:52Z</dcterms:created>
  <dcterms:modified xsi:type="dcterms:W3CDTF">2012-02-01T02:01:41Z</dcterms:modified>
</cp:coreProperties>
</file>