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4" r:id="rId9"/>
    <p:sldId id="261" r:id="rId10"/>
    <p:sldId id="263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774FB-3995-3947-B97A-5046D3AF6F03}" v="35" dt="2024-12-06T10:33:54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9"/>
  </p:normalViewPr>
  <p:slideViewPr>
    <p:cSldViewPr snapToGrid="0">
      <p:cViewPr varScale="1">
        <p:scale>
          <a:sx n="114" d="100"/>
          <a:sy n="114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EA VINCENZO NAPOLITANO" userId="b9945877-291b-4b75-96e4-04a370c506c5" providerId="ADAL" clId="{B81774FB-3995-3947-B97A-5046D3AF6F03}"/>
    <pc:docChg chg="undo custSel addSld delSld modSld">
      <pc:chgData name="ENEA VINCENZO NAPOLITANO" userId="b9945877-291b-4b75-96e4-04a370c506c5" providerId="ADAL" clId="{B81774FB-3995-3947-B97A-5046D3AF6F03}" dt="2024-12-06T10:41:38.973" v="406" actId="27636"/>
      <pc:docMkLst>
        <pc:docMk/>
      </pc:docMkLst>
      <pc:sldChg chg="addSp delSp modSp mod setBg setClrOvrMap">
        <pc:chgData name="ENEA VINCENZO NAPOLITANO" userId="b9945877-291b-4b75-96e4-04a370c506c5" providerId="ADAL" clId="{B81774FB-3995-3947-B97A-5046D3AF6F03}" dt="2024-12-06T10:27:10.249" v="355" actId="113"/>
        <pc:sldMkLst>
          <pc:docMk/>
          <pc:sldMk cId="3722702353" sldId="256"/>
        </pc:sldMkLst>
        <pc:spChg chg="mod">
          <ac:chgData name="ENEA VINCENZO NAPOLITANO" userId="b9945877-291b-4b75-96e4-04a370c506c5" providerId="ADAL" clId="{B81774FB-3995-3947-B97A-5046D3AF6F03}" dt="2024-12-05T10:35:19.047" v="303" actId="26606"/>
          <ac:spMkLst>
            <pc:docMk/>
            <pc:sldMk cId="3722702353" sldId="256"/>
            <ac:spMk id="2" creationId="{A2FBCA79-3897-BFFF-CC3B-27B058F35458}"/>
          </ac:spMkLst>
        </pc:spChg>
        <pc:spChg chg="mod">
          <ac:chgData name="ENEA VINCENZO NAPOLITANO" userId="b9945877-291b-4b75-96e4-04a370c506c5" providerId="ADAL" clId="{B81774FB-3995-3947-B97A-5046D3AF6F03}" dt="2024-12-06T10:27:10.249" v="355" actId="113"/>
          <ac:spMkLst>
            <pc:docMk/>
            <pc:sldMk cId="3722702353" sldId="256"/>
            <ac:spMk id="3" creationId="{B56EB0AF-0F81-C021-72A9-1B8F6300AF33}"/>
          </ac:spMkLst>
        </pc:spChg>
        <pc:spChg chg="add del">
          <ac:chgData name="ENEA VINCENZO NAPOLITANO" userId="b9945877-291b-4b75-96e4-04a370c506c5" providerId="ADAL" clId="{B81774FB-3995-3947-B97A-5046D3AF6F03}" dt="2024-12-05T10:35:19.047" v="303" actId="26606"/>
          <ac:spMkLst>
            <pc:docMk/>
            <pc:sldMk cId="3722702353" sldId="256"/>
            <ac:spMk id="10" creationId="{C33976D1-3430-450C-A978-87A9A6E8E71F}"/>
          </ac:spMkLst>
        </pc:spChg>
        <pc:spChg chg="add del">
          <ac:chgData name="ENEA VINCENZO NAPOLITANO" userId="b9945877-291b-4b75-96e4-04a370c506c5" providerId="ADAL" clId="{B81774FB-3995-3947-B97A-5046D3AF6F03}" dt="2024-12-05T10:35:19.047" v="303" actId="26606"/>
          <ac:spMkLst>
            <pc:docMk/>
            <pc:sldMk cId="3722702353" sldId="256"/>
            <ac:spMk id="12" creationId="{7D6AAC78-7D86-415A-ADC1-2B474807960C}"/>
          </ac:spMkLst>
        </pc:spChg>
        <pc:spChg chg="add del">
          <ac:chgData name="ENEA VINCENZO NAPOLITANO" userId="b9945877-291b-4b75-96e4-04a370c506c5" providerId="ADAL" clId="{B81774FB-3995-3947-B97A-5046D3AF6F03}" dt="2024-12-05T10:35:19.047" v="303" actId="26606"/>
          <ac:spMkLst>
            <pc:docMk/>
            <pc:sldMk cId="3722702353" sldId="256"/>
            <ac:spMk id="14" creationId="{F2A658D9-F185-44F1-BA33-D50320D1D078}"/>
          </ac:spMkLst>
        </pc:spChg>
      </pc:sldChg>
      <pc:sldChg chg="modSp mod">
        <pc:chgData name="ENEA VINCENZO NAPOLITANO" userId="b9945877-291b-4b75-96e4-04a370c506c5" providerId="ADAL" clId="{B81774FB-3995-3947-B97A-5046D3AF6F03}" dt="2024-12-05T10:34:51.937" v="299" actId="27636"/>
        <pc:sldMkLst>
          <pc:docMk/>
          <pc:sldMk cId="886193762" sldId="257"/>
        </pc:sldMkLst>
        <pc:spChg chg="mod">
          <ac:chgData name="ENEA VINCENZO NAPOLITANO" userId="b9945877-291b-4b75-96e4-04a370c506c5" providerId="ADAL" clId="{B81774FB-3995-3947-B97A-5046D3AF6F03}" dt="2024-12-05T10:34:51.806" v="297"/>
          <ac:spMkLst>
            <pc:docMk/>
            <pc:sldMk cId="886193762" sldId="257"/>
            <ac:spMk id="2" creationId="{8F69572D-9AA3-4ECE-5914-AB4919D0193E}"/>
          </ac:spMkLst>
        </pc:spChg>
        <pc:spChg chg="mod">
          <ac:chgData name="ENEA VINCENZO NAPOLITANO" userId="b9945877-291b-4b75-96e4-04a370c506c5" providerId="ADAL" clId="{B81774FB-3995-3947-B97A-5046D3AF6F03}" dt="2024-12-05T10:34:51.937" v="299" actId="27636"/>
          <ac:spMkLst>
            <pc:docMk/>
            <pc:sldMk cId="886193762" sldId="257"/>
            <ac:spMk id="3" creationId="{8D26D2F3-38D8-11DE-D56D-31177C56D437}"/>
          </ac:spMkLst>
        </pc:spChg>
      </pc:sldChg>
      <pc:sldChg chg="modSp mod">
        <pc:chgData name="ENEA VINCENZO NAPOLITANO" userId="b9945877-291b-4b75-96e4-04a370c506c5" providerId="ADAL" clId="{B81774FB-3995-3947-B97A-5046D3AF6F03}" dt="2024-12-05T10:34:51.950" v="300" actId="27636"/>
        <pc:sldMkLst>
          <pc:docMk/>
          <pc:sldMk cId="3583782505" sldId="258"/>
        </pc:sldMkLst>
        <pc:spChg chg="mod">
          <ac:chgData name="ENEA VINCENZO NAPOLITANO" userId="b9945877-291b-4b75-96e4-04a370c506c5" providerId="ADAL" clId="{B81774FB-3995-3947-B97A-5046D3AF6F03}" dt="2024-12-05T10:34:51.806" v="297"/>
          <ac:spMkLst>
            <pc:docMk/>
            <pc:sldMk cId="3583782505" sldId="258"/>
            <ac:spMk id="2" creationId="{AD9B6EE6-F0EE-0B69-6F65-717FB8AF3D06}"/>
          </ac:spMkLst>
        </pc:spChg>
        <pc:spChg chg="mod">
          <ac:chgData name="ENEA VINCENZO NAPOLITANO" userId="b9945877-291b-4b75-96e4-04a370c506c5" providerId="ADAL" clId="{B81774FB-3995-3947-B97A-5046D3AF6F03}" dt="2024-12-05T10:34:51.950" v="300" actId="27636"/>
          <ac:spMkLst>
            <pc:docMk/>
            <pc:sldMk cId="3583782505" sldId="258"/>
            <ac:spMk id="3" creationId="{BDFDC0C5-EB91-27AF-DF6D-DEF0BC71895D}"/>
          </ac:spMkLst>
        </pc:spChg>
      </pc:sldChg>
      <pc:sldChg chg="addSp modSp mod">
        <pc:chgData name="ENEA VINCENZO NAPOLITANO" userId="b9945877-291b-4b75-96e4-04a370c506c5" providerId="ADAL" clId="{B81774FB-3995-3947-B97A-5046D3AF6F03}" dt="2024-12-06T10:40:15.301" v="400" actId="1076"/>
        <pc:sldMkLst>
          <pc:docMk/>
          <pc:sldMk cId="3254215568" sldId="259"/>
        </pc:sldMkLst>
        <pc:spChg chg="add mod">
          <ac:chgData name="ENEA VINCENZO NAPOLITANO" userId="b9945877-291b-4b75-96e4-04a370c506c5" providerId="ADAL" clId="{B81774FB-3995-3947-B97A-5046D3AF6F03}" dt="2024-12-06T10:40:15.301" v="400" actId="1076"/>
          <ac:spMkLst>
            <pc:docMk/>
            <pc:sldMk cId="3254215568" sldId="259"/>
            <ac:spMk id="2" creationId="{BE92428F-54C2-53C8-F9BE-45FFB4ECDE67}"/>
          </ac:spMkLst>
        </pc:spChg>
        <pc:spChg chg="mod">
          <ac:chgData name="ENEA VINCENZO NAPOLITANO" userId="b9945877-291b-4b75-96e4-04a370c506c5" providerId="ADAL" clId="{B81774FB-3995-3947-B97A-5046D3AF6F03}" dt="2024-12-05T10:34:51.806" v="297"/>
          <ac:spMkLst>
            <pc:docMk/>
            <pc:sldMk cId="3254215568" sldId="259"/>
            <ac:spMk id="12" creationId="{3DDC21AA-8726-4F20-C739-249F92399772}"/>
          </ac:spMkLst>
        </pc:spChg>
        <pc:picChg chg="mod">
          <ac:chgData name="ENEA VINCENZO NAPOLITANO" userId="b9945877-291b-4b75-96e4-04a370c506c5" providerId="ADAL" clId="{B81774FB-3995-3947-B97A-5046D3AF6F03}" dt="2024-12-06T10:40:08.268" v="399" actId="1076"/>
          <ac:picMkLst>
            <pc:docMk/>
            <pc:sldMk cId="3254215568" sldId="259"/>
            <ac:picMk id="5" creationId="{E0FB39C8-19A1-EB07-8E86-38ABD7AC6864}"/>
          </ac:picMkLst>
        </pc:picChg>
        <pc:picChg chg="mod">
          <ac:chgData name="ENEA VINCENZO NAPOLITANO" userId="b9945877-291b-4b75-96e4-04a370c506c5" providerId="ADAL" clId="{B81774FB-3995-3947-B97A-5046D3AF6F03}" dt="2024-12-06T10:40:03.526" v="397" actId="1076"/>
          <ac:picMkLst>
            <pc:docMk/>
            <pc:sldMk cId="3254215568" sldId="259"/>
            <ac:picMk id="7" creationId="{531E1C5D-66EE-E7DB-B3D7-83E63010B06F}"/>
          </ac:picMkLst>
        </pc:picChg>
        <pc:picChg chg="mod">
          <ac:chgData name="ENEA VINCENZO NAPOLITANO" userId="b9945877-291b-4b75-96e4-04a370c506c5" providerId="ADAL" clId="{B81774FB-3995-3947-B97A-5046D3AF6F03}" dt="2024-12-05T10:35:52.985" v="310" actId="1076"/>
          <ac:picMkLst>
            <pc:docMk/>
            <pc:sldMk cId="3254215568" sldId="259"/>
            <ac:picMk id="9" creationId="{90914D15-906A-5361-1446-F78B03891B7A}"/>
          </ac:picMkLst>
        </pc:picChg>
      </pc:sldChg>
      <pc:sldChg chg="addSp delSp modSp mod setBg">
        <pc:chgData name="ENEA VINCENZO NAPOLITANO" userId="b9945877-291b-4b75-96e4-04a370c506c5" providerId="ADAL" clId="{B81774FB-3995-3947-B97A-5046D3AF6F03}" dt="2024-12-05T10:36:25.737" v="318" actId="26606"/>
        <pc:sldMkLst>
          <pc:docMk/>
          <pc:sldMk cId="2401794438" sldId="260"/>
        </pc:sldMkLst>
        <pc:spChg chg="mod">
          <ac:chgData name="ENEA VINCENZO NAPOLITANO" userId="b9945877-291b-4b75-96e4-04a370c506c5" providerId="ADAL" clId="{B81774FB-3995-3947-B97A-5046D3AF6F03}" dt="2024-12-05T10:36:25.737" v="318" actId="26606"/>
          <ac:spMkLst>
            <pc:docMk/>
            <pc:sldMk cId="2401794438" sldId="260"/>
            <ac:spMk id="6" creationId="{0D2860A9-79BE-011F-9333-94756D2DA644}"/>
          </ac:spMkLst>
        </pc:spChg>
        <pc:spChg chg="add del">
          <ac:chgData name="ENEA VINCENZO NAPOLITANO" userId="b9945877-291b-4b75-96e4-04a370c506c5" providerId="ADAL" clId="{B81774FB-3995-3947-B97A-5046D3AF6F03}" dt="2024-12-05T10:36:25.731" v="317" actId="26606"/>
          <ac:spMkLst>
            <pc:docMk/>
            <pc:sldMk cId="2401794438" sldId="260"/>
            <ac:spMk id="11" creationId="{7AD7C5BE-418C-4A44-91BF-28E411F75BCA}"/>
          </ac:spMkLst>
        </pc:spChg>
        <pc:spChg chg="add">
          <ac:chgData name="ENEA VINCENZO NAPOLITANO" userId="b9945877-291b-4b75-96e4-04a370c506c5" providerId="ADAL" clId="{B81774FB-3995-3947-B97A-5046D3AF6F03}" dt="2024-12-05T10:36:25.737" v="318" actId="26606"/>
          <ac:spMkLst>
            <pc:docMk/>
            <pc:sldMk cId="2401794438" sldId="260"/>
            <ac:spMk id="13" creationId="{F780A22D-61EA-43E3-BD94-3E39CF902160}"/>
          </ac:spMkLst>
        </pc:spChg>
        <pc:spChg chg="add">
          <ac:chgData name="ENEA VINCENZO NAPOLITANO" userId="b9945877-291b-4b75-96e4-04a370c506c5" providerId="ADAL" clId="{B81774FB-3995-3947-B97A-5046D3AF6F03}" dt="2024-12-05T10:36:25.737" v="318" actId="26606"/>
          <ac:spMkLst>
            <pc:docMk/>
            <pc:sldMk cId="2401794438" sldId="260"/>
            <ac:spMk id="14" creationId="{EC7FF834-B204-4967-8D47-8BB36EAF0EF5}"/>
          </ac:spMkLst>
        </pc:spChg>
        <pc:picChg chg="add mod modCrop">
          <ac:chgData name="ENEA VINCENZO NAPOLITANO" userId="b9945877-291b-4b75-96e4-04a370c506c5" providerId="ADAL" clId="{B81774FB-3995-3947-B97A-5046D3AF6F03}" dt="2024-12-05T10:36:25.737" v="318" actId="26606"/>
          <ac:picMkLst>
            <pc:docMk/>
            <pc:sldMk cId="2401794438" sldId="260"/>
            <ac:picMk id="3" creationId="{A5288D45-1EA5-6ED9-58D8-F56E7387B56D}"/>
          </ac:picMkLst>
        </pc:picChg>
        <pc:picChg chg="del">
          <ac:chgData name="ENEA VINCENZO NAPOLITANO" userId="b9945877-291b-4b75-96e4-04a370c506c5" providerId="ADAL" clId="{B81774FB-3995-3947-B97A-5046D3AF6F03}" dt="2024-12-05T10:05:22.779" v="36" actId="478"/>
          <ac:picMkLst>
            <pc:docMk/>
            <pc:sldMk cId="2401794438" sldId="260"/>
            <ac:picMk id="5" creationId="{A4772520-1789-6AD5-AB78-569F44ACAC31}"/>
          </ac:picMkLst>
        </pc:picChg>
      </pc:sldChg>
      <pc:sldChg chg="addSp delSp modSp mod setBg">
        <pc:chgData name="ENEA VINCENZO NAPOLITANO" userId="b9945877-291b-4b75-96e4-04a370c506c5" providerId="ADAL" clId="{B81774FB-3995-3947-B97A-5046D3AF6F03}" dt="2024-12-05T10:36:36.264" v="319" actId="26606"/>
        <pc:sldMkLst>
          <pc:docMk/>
          <pc:sldMk cId="4029974593" sldId="261"/>
        </pc:sldMkLst>
        <pc:spChg chg="mod">
          <ac:chgData name="ENEA VINCENZO NAPOLITANO" userId="b9945877-291b-4b75-96e4-04a370c506c5" providerId="ADAL" clId="{B81774FB-3995-3947-B97A-5046D3AF6F03}" dt="2024-12-05T10:36:36.264" v="319" actId="26606"/>
          <ac:spMkLst>
            <pc:docMk/>
            <pc:sldMk cId="4029974593" sldId="261"/>
            <ac:spMk id="16" creationId="{1408143D-9ED0-D7B4-C1B0-438B8C446905}"/>
          </ac:spMkLst>
        </pc:spChg>
        <pc:spChg chg="add">
          <ac:chgData name="ENEA VINCENZO NAPOLITANO" userId="b9945877-291b-4b75-96e4-04a370c506c5" providerId="ADAL" clId="{B81774FB-3995-3947-B97A-5046D3AF6F03}" dt="2024-12-05T10:36:36.264" v="319" actId="26606"/>
          <ac:spMkLst>
            <pc:docMk/>
            <pc:sldMk cId="4029974593" sldId="261"/>
            <ac:spMk id="21" creationId="{EC7FF834-B204-4967-8D47-8BB36EAF0EF5}"/>
          </ac:spMkLst>
        </pc:spChg>
        <pc:spChg chg="add">
          <ac:chgData name="ENEA VINCENZO NAPOLITANO" userId="b9945877-291b-4b75-96e4-04a370c506c5" providerId="ADAL" clId="{B81774FB-3995-3947-B97A-5046D3AF6F03}" dt="2024-12-05T10:36:36.264" v="319" actId="26606"/>
          <ac:spMkLst>
            <pc:docMk/>
            <pc:sldMk cId="4029974593" sldId="261"/>
            <ac:spMk id="23" creationId="{F780A22D-61EA-43E3-BD94-3E39CF902160}"/>
          </ac:spMkLst>
        </pc:spChg>
        <pc:picChg chg="add mod modCrop">
          <ac:chgData name="ENEA VINCENZO NAPOLITANO" userId="b9945877-291b-4b75-96e4-04a370c506c5" providerId="ADAL" clId="{B81774FB-3995-3947-B97A-5046D3AF6F03}" dt="2024-12-05T10:36:36.264" v="319" actId="26606"/>
          <ac:picMkLst>
            <pc:docMk/>
            <pc:sldMk cId="4029974593" sldId="261"/>
            <ac:picMk id="3" creationId="{856C32A7-5C3D-32DA-33BD-8D01D8201F16}"/>
          </ac:picMkLst>
        </pc:picChg>
        <pc:picChg chg="del">
          <ac:chgData name="ENEA VINCENZO NAPOLITANO" userId="b9945877-291b-4b75-96e4-04a370c506c5" providerId="ADAL" clId="{B81774FB-3995-3947-B97A-5046D3AF6F03}" dt="2024-12-05T10:04:43.096" v="24" actId="478"/>
          <ac:picMkLst>
            <pc:docMk/>
            <pc:sldMk cId="4029974593" sldId="261"/>
            <ac:picMk id="13" creationId="{F21D23E2-4882-C7B5-316E-E9E1ECA61F0C}"/>
          </ac:picMkLst>
        </pc:picChg>
        <pc:picChg chg="del">
          <ac:chgData name="ENEA VINCENZO NAPOLITANO" userId="b9945877-291b-4b75-96e4-04a370c506c5" providerId="ADAL" clId="{B81774FB-3995-3947-B97A-5046D3AF6F03}" dt="2024-12-05T10:04:41.838" v="23" actId="478"/>
          <ac:picMkLst>
            <pc:docMk/>
            <pc:sldMk cId="4029974593" sldId="261"/>
            <ac:picMk id="15" creationId="{12D0FEE2-71FB-5371-F011-AFC4F22C1318}"/>
          </ac:picMkLst>
        </pc:picChg>
      </pc:sldChg>
      <pc:sldChg chg="modSp mod">
        <pc:chgData name="ENEA VINCENZO NAPOLITANO" userId="b9945877-291b-4b75-96e4-04a370c506c5" providerId="ADAL" clId="{B81774FB-3995-3947-B97A-5046D3AF6F03}" dt="2024-12-05T10:37:52.534" v="338" actId="1076"/>
        <pc:sldMkLst>
          <pc:docMk/>
          <pc:sldMk cId="513300541" sldId="262"/>
        </pc:sldMkLst>
        <pc:spChg chg="mod">
          <ac:chgData name="ENEA VINCENZO NAPOLITANO" userId="b9945877-291b-4b75-96e4-04a370c506c5" providerId="ADAL" clId="{B81774FB-3995-3947-B97A-5046D3AF6F03}" dt="2024-12-05T10:37:49.765" v="337" actId="1076"/>
          <ac:spMkLst>
            <pc:docMk/>
            <pc:sldMk cId="513300541" sldId="262"/>
            <ac:spMk id="4" creationId="{5C44B3FB-BFFF-2292-6397-ED1896A454C5}"/>
          </ac:spMkLst>
        </pc:spChg>
        <pc:picChg chg="mod modCrop">
          <ac:chgData name="ENEA VINCENZO NAPOLITANO" userId="b9945877-291b-4b75-96e4-04a370c506c5" providerId="ADAL" clId="{B81774FB-3995-3947-B97A-5046D3AF6F03}" dt="2024-12-05T10:37:52.534" v="338" actId="1076"/>
          <ac:picMkLst>
            <pc:docMk/>
            <pc:sldMk cId="513300541" sldId="262"/>
            <ac:picMk id="3" creationId="{F781A1BB-BF1B-A453-6B67-5E0707B7C793}"/>
          </ac:picMkLst>
        </pc:picChg>
      </pc:sldChg>
      <pc:sldChg chg="modSp mod">
        <pc:chgData name="ENEA VINCENZO NAPOLITANO" userId="b9945877-291b-4b75-96e4-04a370c506c5" providerId="ADAL" clId="{B81774FB-3995-3947-B97A-5046D3AF6F03}" dt="2024-12-05T10:37:22.120" v="336" actId="15"/>
        <pc:sldMkLst>
          <pc:docMk/>
          <pc:sldMk cId="2185658519" sldId="263"/>
        </pc:sldMkLst>
        <pc:spChg chg="mod">
          <ac:chgData name="ENEA VINCENZO NAPOLITANO" userId="b9945877-291b-4b75-96e4-04a370c506c5" providerId="ADAL" clId="{B81774FB-3995-3947-B97A-5046D3AF6F03}" dt="2024-12-05T10:36:59.858" v="328" actId="1076"/>
          <ac:spMkLst>
            <pc:docMk/>
            <pc:sldMk cId="2185658519" sldId="263"/>
            <ac:spMk id="4" creationId="{2CAD68A2-830A-B8A2-3FD4-8DDECF6C7A00}"/>
          </ac:spMkLst>
        </pc:spChg>
        <pc:spChg chg="mod">
          <ac:chgData name="ENEA VINCENZO NAPOLITANO" userId="b9945877-291b-4b75-96e4-04a370c506c5" providerId="ADAL" clId="{B81774FB-3995-3947-B97A-5046D3AF6F03}" dt="2024-12-05T10:37:22.120" v="336" actId="15"/>
          <ac:spMkLst>
            <pc:docMk/>
            <pc:sldMk cId="2185658519" sldId="263"/>
            <ac:spMk id="5" creationId="{CDA09020-A76E-F1F5-9A1B-CC1103985C7F}"/>
          </ac:spMkLst>
        </pc:spChg>
      </pc:sldChg>
      <pc:sldChg chg="addSp delSp modSp mod setBg">
        <pc:chgData name="ENEA VINCENZO NAPOLITANO" userId="b9945877-291b-4b75-96e4-04a370c506c5" providerId="ADAL" clId="{B81774FB-3995-3947-B97A-5046D3AF6F03}" dt="2024-12-05T10:36:20.600" v="315" actId="26606"/>
        <pc:sldMkLst>
          <pc:docMk/>
          <pc:sldMk cId="1258687951" sldId="264"/>
        </pc:sldMkLst>
        <pc:spChg chg="mod">
          <ac:chgData name="ENEA VINCENZO NAPOLITANO" userId="b9945877-291b-4b75-96e4-04a370c506c5" providerId="ADAL" clId="{B81774FB-3995-3947-B97A-5046D3AF6F03}" dt="2024-12-05T10:36:20.600" v="315" actId="26606"/>
          <ac:spMkLst>
            <pc:docMk/>
            <pc:sldMk cId="1258687951" sldId="264"/>
            <ac:spMk id="7" creationId="{B8F86B78-83E6-1A5E-4506-F6AEAA8586C5}"/>
          </ac:spMkLst>
        </pc:spChg>
        <pc:spChg chg="add">
          <ac:chgData name="ENEA VINCENZO NAPOLITANO" userId="b9945877-291b-4b75-96e4-04a370c506c5" providerId="ADAL" clId="{B81774FB-3995-3947-B97A-5046D3AF6F03}" dt="2024-12-05T10:36:20.600" v="315" actId="26606"/>
          <ac:spMkLst>
            <pc:docMk/>
            <pc:sldMk cId="1258687951" sldId="264"/>
            <ac:spMk id="12" creationId="{7AD7C5BE-418C-4A44-91BF-28E411F75BCA}"/>
          </ac:spMkLst>
        </pc:spChg>
        <pc:picChg chg="del">
          <ac:chgData name="ENEA VINCENZO NAPOLITANO" userId="b9945877-291b-4b75-96e4-04a370c506c5" providerId="ADAL" clId="{B81774FB-3995-3947-B97A-5046D3AF6F03}" dt="2024-12-05T10:02:49.866" v="4" actId="478"/>
          <ac:picMkLst>
            <pc:docMk/>
            <pc:sldMk cId="1258687951" sldId="264"/>
            <ac:picMk id="3" creationId="{5EA8F92E-A8B2-82F3-CACA-949AB97E8B60}"/>
          </ac:picMkLst>
        </pc:picChg>
        <pc:picChg chg="add mod modCrop">
          <ac:chgData name="ENEA VINCENZO NAPOLITANO" userId="b9945877-291b-4b75-96e4-04a370c506c5" providerId="ADAL" clId="{B81774FB-3995-3947-B97A-5046D3AF6F03}" dt="2024-12-05T10:36:20.600" v="315" actId="26606"/>
          <ac:picMkLst>
            <pc:docMk/>
            <pc:sldMk cId="1258687951" sldId="264"/>
            <ac:picMk id="4" creationId="{93FEFBF0-D124-F9B8-74F3-4CB9262C9E25}"/>
          </ac:picMkLst>
        </pc:picChg>
        <pc:picChg chg="del">
          <ac:chgData name="ENEA VINCENZO NAPOLITANO" userId="b9945877-291b-4b75-96e4-04a370c506c5" providerId="ADAL" clId="{B81774FB-3995-3947-B97A-5046D3AF6F03}" dt="2024-12-05T10:02:50.866" v="5" actId="478"/>
          <ac:picMkLst>
            <pc:docMk/>
            <pc:sldMk cId="1258687951" sldId="264"/>
            <ac:picMk id="5" creationId="{4BA9CB67-6DA3-5057-D995-FC68E6C9FAC9}"/>
          </ac:picMkLst>
        </pc:picChg>
      </pc:sldChg>
      <pc:sldChg chg="modSp mod">
        <pc:chgData name="ENEA VINCENZO NAPOLITANO" userId="b9945877-291b-4b75-96e4-04a370c506c5" providerId="ADAL" clId="{B81774FB-3995-3947-B97A-5046D3AF6F03}" dt="2024-12-05T10:36:07.162" v="312" actId="1076"/>
        <pc:sldMkLst>
          <pc:docMk/>
          <pc:sldMk cId="1440985033" sldId="265"/>
        </pc:sldMkLst>
        <pc:spChg chg="mod">
          <ac:chgData name="ENEA VINCENZO NAPOLITANO" userId="b9945877-291b-4b75-96e4-04a370c506c5" providerId="ADAL" clId="{B81774FB-3995-3947-B97A-5046D3AF6F03}" dt="2024-12-05T10:36:07.162" v="312" actId="1076"/>
          <ac:spMkLst>
            <pc:docMk/>
            <pc:sldMk cId="1440985033" sldId="265"/>
            <ac:spMk id="5" creationId="{8C6000CE-AE4B-FA97-62CA-777949045042}"/>
          </ac:spMkLst>
        </pc:spChg>
        <pc:picChg chg="mod">
          <ac:chgData name="ENEA VINCENZO NAPOLITANO" userId="b9945877-291b-4b75-96e4-04a370c506c5" providerId="ADAL" clId="{B81774FB-3995-3947-B97A-5046D3AF6F03}" dt="2024-12-05T10:08:36.587" v="51" actId="1076"/>
          <ac:picMkLst>
            <pc:docMk/>
            <pc:sldMk cId="1440985033" sldId="265"/>
            <ac:picMk id="4" creationId="{A55FE4DB-E3C8-D2A1-C108-1D9F855927A3}"/>
          </ac:picMkLst>
        </pc:picChg>
      </pc:sldChg>
      <pc:sldChg chg="modSp mod">
        <pc:chgData name="ENEA VINCENZO NAPOLITANO" userId="b9945877-291b-4b75-96e4-04a370c506c5" providerId="ADAL" clId="{B81774FB-3995-3947-B97A-5046D3AF6F03}" dt="2024-12-06T10:33:48.203" v="387" actId="21"/>
        <pc:sldMkLst>
          <pc:docMk/>
          <pc:sldMk cId="4198475856" sldId="266"/>
        </pc:sldMkLst>
        <pc:spChg chg="mod">
          <ac:chgData name="ENEA VINCENZO NAPOLITANO" userId="b9945877-291b-4b75-96e4-04a370c506c5" providerId="ADAL" clId="{B81774FB-3995-3947-B97A-5046D3AF6F03}" dt="2024-12-05T10:35:59.212" v="311" actId="1076"/>
          <ac:spMkLst>
            <pc:docMk/>
            <pc:sldMk cId="4198475856" sldId="266"/>
            <ac:spMk id="2" creationId="{B1D650FB-975D-E976-F28F-9F15A26EFB7C}"/>
          </ac:spMkLst>
        </pc:spChg>
        <pc:spChg chg="mod">
          <ac:chgData name="ENEA VINCENZO NAPOLITANO" userId="b9945877-291b-4b75-96e4-04a370c506c5" providerId="ADAL" clId="{B81774FB-3995-3947-B97A-5046D3AF6F03}" dt="2024-12-06T10:33:48.203" v="387" actId="21"/>
          <ac:spMkLst>
            <pc:docMk/>
            <pc:sldMk cId="4198475856" sldId="266"/>
            <ac:spMk id="3" creationId="{35D7A354-568E-7777-ECEB-4BEA3AF3D53F}"/>
          </ac:spMkLst>
        </pc:spChg>
      </pc:sldChg>
      <pc:sldChg chg="addSp modSp mod setBg">
        <pc:chgData name="ENEA VINCENZO NAPOLITANO" userId="b9945877-291b-4b75-96e4-04a370c506c5" providerId="ADAL" clId="{B81774FB-3995-3947-B97A-5046D3AF6F03}" dt="2024-12-06T10:41:38.973" v="406" actId="27636"/>
        <pc:sldMkLst>
          <pc:docMk/>
          <pc:sldMk cId="3296096629" sldId="267"/>
        </pc:sldMkLst>
        <pc:spChg chg="mod">
          <ac:chgData name="ENEA VINCENZO NAPOLITANO" userId="b9945877-291b-4b75-96e4-04a370c506c5" providerId="ADAL" clId="{B81774FB-3995-3947-B97A-5046D3AF6F03}" dt="2024-12-06T10:28:30.015" v="371" actId="20577"/>
          <ac:spMkLst>
            <pc:docMk/>
            <pc:sldMk cId="3296096629" sldId="267"/>
            <ac:spMk id="2" creationId="{BCD8880C-77B4-B4A5-E2D0-7BC1BA55DF6D}"/>
          </ac:spMkLst>
        </pc:spChg>
        <pc:spChg chg="mod">
          <ac:chgData name="ENEA VINCENZO NAPOLITANO" userId="b9945877-291b-4b75-96e4-04a370c506c5" providerId="ADAL" clId="{B81774FB-3995-3947-B97A-5046D3AF6F03}" dt="2024-12-06T10:41:38.973" v="406" actId="27636"/>
          <ac:spMkLst>
            <pc:docMk/>
            <pc:sldMk cId="3296096629" sldId="267"/>
            <ac:spMk id="3" creationId="{0C3D0CC8-94C6-1F04-6F2A-8B49F5F82E75}"/>
          </ac:spMkLst>
        </pc:spChg>
        <pc:spChg chg="add">
          <ac:chgData name="ENEA VINCENZO NAPOLITANO" userId="b9945877-291b-4b75-96e4-04a370c506c5" providerId="ADAL" clId="{B81774FB-3995-3947-B97A-5046D3AF6F03}" dt="2024-12-05T10:38:02.259" v="339" actId="26606"/>
          <ac:spMkLst>
            <pc:docMk/>
            <pc:sldMk cId="3296096629" sldId="267"/>
            <ac:spMk id="8" creationId="{C33976D1-3430-450C-A978-87A9A6E8E71F}"/>
          </ac:spMkLst>
        </pc:spChg>
        <pc:spChg chg="add">
          <ac:chgData name="ENEA VINCENZO NAPOLITANO" userId="b9945877-291b-4b75-96e4-04a370c506c5" providerId="ADAL" clId="{B81774FB-3995-3947-B97A-5046D3AF6F03}" dt="2024-12-05T10:38:02.259" v="339" actId="26606"/>
          <ac:spMkLst>
            <pc:docMk/>
            <pc:sldMk cId="3296096629" sldId="267"/>
            <ac:spMk id="10" creationId="{7D6AAC78-7D86-415A-ADC1-2B474807960C}"/>
          </ac:spMkLst>
        </pc:spChg>
        <pc:spChg chg="add">
          <ac:chgData name="ENEA VINCENZO NAPOLITANO" userId="b9945877-291b-4b75-96e4-04a370c506c5" providerId="ADAL" clId="{B81774FB-3995-3947-B97A-5046D3AF6F03}" dt="2024-12-05T10:38:02.259" v="339" actId="26606"/>
          <ac:spMkLst>
            <pc:docMk/>
            <pc:sldMk cId="3296096629" sldId="267"/>
            <ac:spMk id="12" creationId="{F2A658D9-F185-44F1-BA33-D50320D1D078}"/>
          </ac:spMkLst>
        </pc:spChg>
      </pc:sldChg>
      <pc:sldChg chg="addSp delSp modSp new mod modClrScheme modShow chgLayout">
        <pc:chgData name="ENEA VINCENZO NAPOLITANO" userId="b9945877-291b-4b75-96e4-04a370c506c5" providerId="ADAL" clId="{B81774FB-3995-3947-B97A-5046D3AF6F03}" dt="2024-12-06T10:28:11.184" v="356" actId="729"/>
        <pc:sldMkLst>
          <pc:docMk/>
          <pc:sldMk cId="2834450618" sldId="268"/>
        </pc:sldMkLst>
        <pc:spChg chg="del mod ord">
          <ac:chgData name="ENEA VINCENZO NAPOLITANO" userId="b9945877-291b-4b75-96e4-04a370c506c5" providerId="ADAL" clId="{B81774FB-3995-3947-B97A-5046D3AF6F03}" dt="2024-12-05T10:33:49.167" v="254" actId="700"/>
          <ac:spMkLst>
            <pc:docMk/>
            <pc:sldMk cId="2834450618" sldId="268"/>
            <ac:spMk id="2" creationId="{613B2EE1-8854-6801-AEDE-A50893192292}"/>
          </ac:spMkLst>
        </pc:spChg>
        <pc:spChg chg="del mod ord">
          <ac:chgData name="ENEA VINCENZO NAPOLITANO" userId="b9945877-291b-4b75-96e4-04a370c506c5" providerId="ADAL" clId="{B81774FB-3995-3947-B97A-5046D3AF6F03}" dt="2024-12-05T10:33:49.167" v="254" actId="700"/>
          <ac:spMkLst>
            <pc:docMk/>
            <pc:sldMk cId="2834450618" sldId="268"/>
            <ac:spMk id="3" creationId="{34155D22-428B-174B-A402-7CFF167CB993}"/>
          </ac:spMkLst>
        </pc:spChg>
        <pc:spChg chg="add mod ord">
          <ac:chgData name="ENEA VINCENZO NAPOLITANO" userId="b9945877-291b-4b75-96e4-04a370c506c5" providerId="ADAL" clId="{B81774FB-3995-3947-B97A-5046D3AF6F03}" dt="2024-12-05T10:34:51.806" v="297"/>
          <ac:spMkLst>
            <pc:docMk/>
            <pc:sldMk cId="2834450618" sldId="268"/>
            <ac:spMk id="4" creationId="{3ADE79C3-7F17-2010-3194-319A08BA0329}"/>
          </ac:spMkLst>
        </pc:spChg>
        <pc:spChg chg="add del mod ord">
          <ac:chgData name="ENEA VINCENZO NAPOLITANO" userId="b9945877-291b-4b75-96e4-04a370c506c5" providerId="ADAL" clId="{B81774FB-3995-3947-B97A-5046D3AF6F03}" dt="2024-12-05T10:34:00.324" v="287" actId="478"/>
          <ac:spMkLst>
            <pc:docMk/>
            <pc:sldMk cId="2834450618" sldId="268"/>
            <ac:spMk id="5" creationId="{99820930-6C25-7C49-96D1-3A9542A753A9}"/>
          </ac:spMkLst>
        </pc:spChg>
        <pc:picChg chg="add mod">
          <ac:chgData name="ENEA VINCENZO NAPOLITANO" userId="b9945877-291b-4b75-96e4-04a370c506c5" providerId="ADAL" clId="{B81774FB-3995-3947-B97A-5046D3AF6F03}" dt="2024-12-05T10:34:09.815" v="288"/>
          <ac:picMkLst>
            <pc:docMk/>
            <pc:sldMk cId="2834450618" sldId="268"/>
            <ac:picMk id="6" creationId="{721D2AC8-334D-26F9-BE6A-06729381DFCD}"/>
          </ac:picMkLst>
        </pc:picChg>
        <pc:picChg chg="add mod">
          <ac:chgData name="ENEA VINCENZO NAPOLITANO" userId="b9945877-291b-4b75-96e4-04a370c506c5" providerId="ADAL" clId="{B81774FB-3995-3947-B97A-5046D3AF6F03}" dt="2024-12-05T10:34:09.815" v="288"/>
          <ac:picMkLst>
            <pc:docMk/>
            <pc:sldMk cId="2834450618" sldId="268"/>
            <ac:picMk id="7" creationId="{553B47A1-E573-836B-2DCB-1F28DE1C55BF}"/>
          </ac:picMkLst>
        </pc:picChg>
      </pc:sldChg>
      <pc:sldChg chg="addSp delSp modSp new del mod setBg delDesignElem">
        <pc:chgData name="ENEA VINCENZO NAPOLITANO" userId="b9945877-291b-4b75-96e4-04a370c506c5" providerId="ADAL" clId="{B81774FB-3995-3947-B97A-5046D3AF6F03}" dt="2024-12-05T10:33:39.958" v="252" actId="2696"/>
        <pc:sldMkLst>
          <pc:docMk/>
          <pc:sldMk cId="3162235345" sldId="268"/>
        </pc:sldMkLst>
        <pc:spChg chg="mod">
          <ac:chgData name="ENEA VINCENZO NAPOLITANO" userId="b9945877-291b-4b75-96e4-04a370c506c5" providerId="ADAL" clId="{B81774FB-3995-3947-B97A-5046D3AF6F03}" dt="2024-12-05T10:33:34.751" v="251" actId="207"/>
          <ac:spMkLst>
            <pc:docMk/>
            <pc:sldMk cId="3162235345" sldId="268"/>
            <ac:spMk id="2" creationId="{A6E192E8-3CAF-56A0-3E27-718A0DD3289C}"/>
          </ac:spMkLst>
        </pc:spChg>
        <pc:spChg chg="del">
          <ac:chgData name="ENEA VINCENZO NAPOLITANO" userId="b9945877-291b-4b75-96e4-04a370c506c5" providerId="ADAL" clId="{B81774FB-3995-3947-B97A-5046D3AF6F03}" dt="2024-12-05T10:30:36.902" v="217" actId="478"/>
          <ac:spMkLst>
            <pc:docMk/>
            <pc:sldMk cId="3162235345" sldId="268"/>
            <ac:spMk id="3" creationId="{06B951DC-0B64-2507-3316-E1B4FC887167}"/>
          </ac:spMkLst>
        </pc:spChg>
        <pc:spChg chg="add mod">
          <ac:chgData name="ENEA VINCENZO NAPOLITANO" userId="b9945877-291b-4b75-96e4-04a370c506c5" providerId="ADAL" clId="{B81774FB-3995-3947-B97A-5046D3AF6F03}" dt="2024-12-05T10:33:21.199" v="246" actId="767"/>
          <ac:spMkLst>
            <pc:docMk/>
            <pc:sldMk cId="3162235345" sldId="268"/>
            <ac:spMk id="6" creationId="{489292FC-31FB-9852-DDBA-E780AEA169A8}"/>
          </ac:spMkLst>
        </pc:spChg>
        <pc:spChg chg="add del">
          <ac:chgData name="ENEA VINCENZO NAPOLITANO" userId="b9945877-291b-4b75-96e4-04a370c506c5" providerId="ADAL" clId="{B81774FB-3995-3947-B97A-5046D3AF6F03}" dt="2024-12-05T10:31:18.879" v="221"/>
          <ac:spMkLst>
            <pc:docMk/>
            <pc:sldMk cId="3162235345" sldId="268"/>
            <ac:spMk id="10" creationId="{6F5A5072-7B47-4D32-B52A-4EBBF590B8A5}"/>
          </ac:spMkLst>
        </pc:spChg>
        <pc:spChg chg="add del">
          <ac:chgData name="ENEA VINCENZO NAPOLITANO" userId="b9945877-291b-4b75-96e4-04a370c506c5" providerId="ADAL" clId="{B81774FB-3995-3947-B97A-5046D3AF6F03}" dt="2024-12-05T10:31:18.879" v="221"/>
          <ac:spMkLst>
            <pc:docMk/>
            <pc:sldMk cId="3162235345" sldId="268"/>
            <ac:spMk id="12" creationId="{9715DAF0-AE1B-46C9-8A6B-DB2AA05AB91D}"/>
          </ac:spMkLst>
        </pc:spChg>
        <pc:spChg chg="add del">
          <ac:chgData name="ENEA VINCENZO NAPOLITANO" userId="b9945877-291b-4b75-96e4-04a370c506c5" providerId="ADAL" clId="{B81774FB-3995-3947-B97A-5046D3AF6F03}" dt="2024-12-05T10:31:18.879" v="221"/>
          <ac:spMkLst>
            <pc:docMk/>
            <pc:sldMk cId="3162235345" sldId="268"/>
            <ac:spMk id="14" creationId="{6016219D-510E-4184-9090-6D5578A87BD1}"/>
          </ac:spMkLst>
        </pc:spChg>
        <pc:spChg chg="add del">
          <ac:chgData name="ENEA VINCENZO NAPOLITANO" userId="b9945877-291b-4b75-96e4-04a370c506c5" providerId="ADAL" clId="{B81774FB-3995-3947-B97A-5046D3AF6F03}" dt="2024-12-05T10:31:18.879" v="221"/>
          <ac:spMkLst>
            <pc:docMk/>
            <pc:sldMk cId="3162235345" sldId="268"/>
            <ac:spMk id="16" creationId="{AFF4A713-7B75-4B21-90D7-5AB19547C728}"/>
          </ac:spMkLst>
        </pc:spChg>
        <pc:spChg chg="add del">
          <ac:chgData name="ENEA VINCENZO NAPOLITANO" userId="b9945877-291b-4b75-96e4-04a370c506c5" providerId="ADAL" clId="{B81774FB-3995-3947-B97A-5046D3AF6F03}" dt="2024-12-05T10:31:18.879" v="221"/>
          <ac:spMkLst>
            <pc:docMk/>
            <pc:sldMk cId="3162235345" sldId="268"/>
            <ac:spMk id="18" creationId="{DC631C0B-6DA6-4E57-8231-CE32B3434A7E}"/>
          </ac:spMkLst>
        </pc:spChg>
        <pc:spChg chg="add del">
          <ac:chgData name="ENEA VINCENZO NAPOLITANO" userId="b9945877-291b-4b75-96e4-04a370c506c5" providerId="ADAL" clId="{B81774FB-3995-3947-B97A-5046D3AF6F03}" dt="2024-12-05T10:31:18.879" v="221"/>
          <ac:spMkLst>
            <pc:docMk/>
            <pc:sldMk cId="3162235345" sldId="268"/>
            <ac:spMk id="20" creationId="{C29501E6-A978-4A61-9689-9085AF97A53A}"/>
          </ac:spMkLst>
        </pc:spChg>
        <pc:picChg chg="add mod">
          <ac:chgData name="ENEA VINCENZO NAPOLITANO" userId="b9945877-291b-4b75-96e4-04a370c506c5" providerId="ADAL" clId="{B81774FB-3995-3947-B97A-5046D3AF6F03}" dt="2024-12-05T10:30:45.112" v="218"/>
          <ac:picMkLst>
            <pc:docMk/>
            <pc:sldMk cId="3162235345" sldId="268"/>
            <ac:picMk id="4" creationId="{395B3949-608F-C456-D7EA-F3E82276409E}"/>
          </ac:picMkLst>
        </pc:picChg>
        <pc:picChg chg="add mod">
          <ac:chgData name="ENEA VINCENZO NAPOLITANO" userId="b9945877-291b-4b75-96e4-04a370c506c5" providerId="ADAL" clId="{B81774FB-3995-3947-B97A-5046D3AF6F03}" dt="2024-12-05T10:30:45.112" v="218"/>
          <ac:picMkLst>
            <pc:docMk/>
            <pc:sldMk cId="3162235345" sldId="268"/>
            <ac:picMk id="5" creationId="{6EBCE78F-AF71-C366-655B-BF6E2053D8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0E10-6F43-9942-99CF-70AE26BC8C4C}" type="datetimeFigureOut">
              <a:rPr lang="it-IT" smtClean="0"/>
              <a:t>06/12/24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EF79-284E-6C4D-89C8-82C5272B3F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555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0E10-6F43-9942-99CF-70AE26BC8C4C}" type="datetimeFigureOut">
              <a:rPr lang="it-IT" smtClean="0"/>
              <a:t>06/12/24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EF79-284E-6C4D-89C8-82C5272B3F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79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0E10-6F43-9942-99CF-70AE26BC8C4C}" type="datetimeFigureOut">
              <a:rPr lang="it-IT" smtClean="0"/>
              <a:t>06/12/24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EF79-284E-6C4D-89C8-82C5272B3F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02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0E10-6F43-9942-99CF-70AE26BC8C4C}" type="datetimeFigureOut">
              <a:rPr lang="it-IT" smtClean="0"/>
              <a:t>06/12/24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EF79-284E-6C4D-89C8-82C5272B3F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21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0E10-6F43-9942-99CF-70AE26BC8C4C}" type="datetimeFigureOut">
              <a:rPr lang="it-IT" smtClean="0"/>
              <a:t>06/12/24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EF79-284E-6C4D-89C8-82C5272B3F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312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0E10-6F43-9942-99CF-70AE26BC8C4C}" type="datetimeFigureOut">
              <a:rPr lang="it-IT" smtClean="0"/>
              <a:t>06/12/24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EF79-284E-6C4D-89C8-82C5272B3F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80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0E10-6F43-9942-99CF-70AE26BC8C4C}" type="datetimeFigureOut">
              <a:rPr lang="it-IT" smtClean="0"/>
              <a:t>06/12/24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EF79-284E-6C4D-89C8-82C5272B3F2A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6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0E10-6F43-9942-99CF-70AE26BC8C4C}" type="datetimeFigureOut">
              <a:rPr lang="it-IT" smtClean="0"/>
              <a:t>06/12/24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EF79-284E-6C4D-89C8-82C5272B3F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59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0E10-6F43-9942-99CF-70AE26BC8C4C}" type="datetimeFigureOut">
              <a:rPr lang="it-IT" smtClean="0"/>
              <a:t>06/12/24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EF79-284E-6C4D-89C8-82C5272B3F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26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0E10-6F43-9942-99CF-70AE26BC8C4C}" type="datetimeFigureOut">
              <a:rPr lang="it-IT" smtClean="0"/>
              <a:t>06/12/24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EF79-284E-6C4D-89C8-82C5272B3F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03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1270E10-6F43-9942-99CF-70AE26BC8C4C}" type="datetimeFigureOut">
              <a:rPr lang="it-IT" smtClean="0"/>
              <a:t>06/12/24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EF79-284E-6C4D-89C8-82C5272B3F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75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1270E10-6F43-9942-99CF-70AE26BC8C4C}" type="datetimeFigureOut">
              <a:rPr lang="it-IT" smtClean="0"/>
              <a:t>06/12/24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D56EF79-284E-6C4D-89C8-82C5272B3F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55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FBCA79-3897-BFFF-CC3B-27B058F354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>
                <a:solidFill>
                  <a:srgbClr val="000000"/>
                </a:solidFill>
                <a:effectLst/>
                <a:latin typeface="Helvetica" pitchFamily="2" charset="0"/>
              </a:rPr>
              <a:t>Integrating Flow and Structure in Diagrams for</a:t>
            </a:r>
            <a:br>
              <a:rPr lang="it-IT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it-IT">
                <a:solidFill>
                  <a:srgbClr val="000000"/>
                </a:solidFill>
                <a:effectLst/>
                <a:latin typeface="Helvetica" pitchFamily="2" charset="0"/>
              </a:rPr>
              <a:t>Data Science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6EB0AF-0F81-C021-72A9-1B8F6300A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Enea Vincenzo Napolitano</a:t>
            </a:r>
            <a:r>
              <a:rPr lang="it-IT" baseline="30000" dirty="0">
                <a:solidFill>
                  <a:schemeClr val="bg1"/>
                </a:solidFill>
              </a:rPr>
              <a:t>1</a:t>
            </a:r>
            <a:r>
              <a:rPr lang="it-IT" dirty="0">
                <a:solidFill>
                  <a:schemeClr val="bg1"/>
                </a:solidFill>
              </a:rPr>
              <a:t> , Elio Masciari</a:t>
            </a:r>
            <a:r>
              <a:rPr lang="it-IT" baseline="30000" dirty="0">
                <a:solidFill>
                  <a:schemeClr val="bg1"/>
                </a:solidFill>
              </a:rPr>
              <a:t>1 </a:t>
            </a:r>
            <a:r>
              <a:rPr lang="it-IT" b="1" dirty="0">
                <a:solidFill>
                  <a:schemeClr val="bg1"/>
                </a:solidFill>
              </a:rPr>
              <a:t>, </a:t>
            </a:r>
            <a:r>
              <a:rPr lang="it-IT" dirty="0">
                <a:solidFill>
                  <a:schemeClr val="bg1"/>
                </a:solidFill>
              </a:rPr>
              <a:t>Carlos Ordonez</a:t>
            </a:r>
            <a:r>
              <a:rPr lang="it-IT" baseline="30000" dirty="0">
                <a:solidFill>
                  <a:schemeClr val="bg1"/>
                </a:solidFill>
              </a:rPr>
              <a:t>2</a:t>
            </a:r>
            <a:endParaRPr lang="it-IT" b="1" baseline="30000" dirty="0">
              <a:solidFill>
                <a:schemeClr val="bg1"/>
              </a:solidFill>
            </a:endParaRPr>
          </a:p>
          <a:p>
            <a:endParaRPr lang="it-IT" b="1" dirty="0"/>
          </a:p>
          <a:p>
            <a:r>
              <a:rPr lang="it-IT" i="1" dirty="0"/>
              <a:t>1. University of </a:t>
            </a:r>
            <a:r>
              <a:rPr lang="it-IT" i="1" dirty="0" err="1"/>
              <a:t>Naples</a:t>
            </a:r>
            <a:r>
              <a:rPr lang="it-IT" i="1" dirty="0"/>
              <a:t>, Federico II</a:t>
            </a:r>
          </a:p>
          <a:p>
            <a:r>
              <a:rPr lang="it-IT" i="1" dirty="0"/>
              <a:t>2. University of Houston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CD8716-DD6D-AE04-9ED6-CFBBB409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221" y="5735637"/>
            <a:ext cx="973557" cy="9698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838B08-7E05-8CE8-D1EF-3C3E90549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887" y="5860038"/>
            <a:ext cx="824499" cy="7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0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BA5A3-7A49-4635-32CA-1F1DED53C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CAD68A2-830A-B8A2-3FD4-8DDECF6C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1076"/>
            <a:ext cx="7729728" cy="1188720"/>
          </a:xfrm>
        </p:spPr>
        <p:txBody>
          <a:bodyPr/>
          <a:lstStyle/>
          <a:p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Future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Directions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DA09020-A76E-F1F5-9A1B-CC1103985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90" y="1639614"/>
            <a:ext cx="12281338" cy="4887310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it-IT" sz="2500" b="1" i="0" u="none" strike="noStrike" dirty="0" err="1">
                <a:solidFill>
                  <a:srgbClr val="000000"/>
                </a:solidFill>
                <a:effectLst/>
              </a:rPr>
              <a:t>Research</a:t>
            </a:r>
            <a:endParaRPr lang="it-IT" sz="25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Extend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BPMN to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better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integrate with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emerging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technologies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Explore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advanced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techniques for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dynamic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modeling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of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complex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workflows.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25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it-IT" sz="2500" b="1" i="0" u="none" strike="noStrike" dirty="0" err="1">
                <a:solidFill>
                  <a:srgbClr val="000000"/>
                </a:solidFill>
                <a:effectLst/>
              </a:rPr>
              <a:t>Objective</a:t>
            </a:r>
            <a:endParaRPr lang="it-IT" sz="25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Develop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models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capable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of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handling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unstructured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data formats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such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as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text, images, and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hybrid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datasets.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Support Python-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based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workflows in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addition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to SQL query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modeling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25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it-IT" sz="2500" b="1" i="0" u="none" strike="noStrike" dirty="0">
                <a:solidFill>
                  <a:srgbClr val="000000"/>
                </a:solidFill>
                <a:effectLst/>
              </a:rPr>
              <a:t>Challenges</a:t>
            </a:r>
            <a:endParaRPr lang="it-IT" sz="25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Formalizing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the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problem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500" b="0" i="0" u="none" strike="noStrike" dirty="0" err="1">
                <a:solidFill>
                  <a:srgbClr val="000000"/>
                </a:solidFill>
                <a:effectLst/>
              </a:rPr>
              <a:t>through</a:t>
            </a:r>
            <a:r>
              <a:rPr lang="it-IT" sz="2500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Graph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traversal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methods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for workflow 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optimization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Evaluation of 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modeling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languages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for 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scalability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adaptability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Extending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solutions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to non-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relational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data and non-database formats.</a:t>
            </a:r>
          </a:p>
          <a:p>
            <a:pPr lvl="2"/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Enabling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topological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sorting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for 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structured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yet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flexible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 workflow </a:t>
            </a:r>
            <a:r>
              <a:rPr lang="it-IT" sz="2300" b="0" i="0" u="none" strike="noStrike" dirty="0" err="1">
                <a:solidFill>
                  <a:srgbClr val="000000"/>
                </a:solidFill>
                <a:effectLst/>
              </a:rPr>
              <a:t>representations</a:t>
            </a:r>
            <a:r>
              <a:rPr lang="it-IT" sz="23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565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1FFB7-9FFD-F2D0-9B4F-64D25B8F0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ricevuta, schermata, Carattere&#10;&#10;Descrizione generata automaticamente">
            <a:extLst>
              <a:ext uri="{FF2B5EF4-FFF2-40B4-BE49-F238E27FC236}">
                <a16:creationId xmlns:a16="http://schemas.microsoft.com/office/drawing/2014/main" id="{F781A1BB-BF1B-A453-6B67-5E0707B7C7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8" t="3355" r="2194"/>
          <a:stretch/>
        </p:blipFill>
        <p:spPr>
          <a:xfrm>
            <a:off x="136633" y="1976219"/>
            <a:ext cx="11918731" cy="4642303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5C44B3FB-BFFF-2292-6397-ED1896A4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239478"/>
            <a:ext cx="7729728" cy="1188720"/>
          </a:xfrm>
        </p:spPr>
        <p:txBody>
          <a:bodyPr/>
          <a:lstStyle/>
          <a:p>
            <a:r>
              <a:rPr lang="it-IT" dirty="0" err="1"/>
              <a:t>Summary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330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D8880C-77B4-B4A5-E2D0-7BC1BA55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it-IT" dirty="0" err="1"/>
              <a:t>Conclusions</a:t>
            </a:r>
            <a:r>
              <a:rPr lang="it-IT" dirty="0"/>
              <a:t> and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ideas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3D0CC8-94C6-1F04-6F2A-8B49F5F8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Integrating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structure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and flow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essential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for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improved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data management and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analytics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workflows.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Models like FLOWER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represent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significant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step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forward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in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bridging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static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dynamic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representations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 algn="l">
              <a:buNone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Minimal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Change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, Maximum Impact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addition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of an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arrow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to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represent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data flow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powerful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yet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minimal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change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Diagrams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inherently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support keys,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ensuring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consistency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clarity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Diagrams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can be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automatically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generated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from source code,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enhancing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usability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reducing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manual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effort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 algn="l">
              <a:buNone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Call to Action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Revisit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diagram-based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approaches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to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emphasize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database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principles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rather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than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relying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solely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on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increasing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volumes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of Python code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without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coherent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data </a:t>
            </a:r>
            <a:r>
              <a:rPr lang="it-IT" b="0" i="0" u="none" strike="noStrike">
                <a:solidFill>
                  <a:srgbClr val="000000"/>
                </a:solidFill>
                <a:effectLst/>
              </a:rPr>
              <a:t>model.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609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ADE79C3-7F17-2010-3194-319A08BA0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21D2AC8-334D-26F9-BE6A-06729381D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221" y="5735637"/>
            <a:ext cx="973557" cy="9698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53B47A1-E573-836B-2DCB-1F28DE1C5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887" y="5860038"/>
            <a:ext cx="824499" cy="7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5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9572D-9AA3-4ECE-5914-AB4919D0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26D2F3-38D8-11DE-D56D-31177C56D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Objective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Integrate data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structure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and flow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into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unified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model for data science workflows.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Problem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Static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ER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diagrams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focus on data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structure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but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fail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to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represent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data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transformation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Dynamic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DFDs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capture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data flow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but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lack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structural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detail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Entity-Relationship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(ER)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diagrams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despite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being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the standard for database design, do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not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extend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naturally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to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modeling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data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transformations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which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are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critical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in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modern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workflows.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it-IT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619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B6EE6-F0EE-0B69-6F65-717FB8AF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Context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and Background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FDC0C5-EB91-27AF-DF6D-DEF0BC718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ER </a:t>
            </a:r>
            <a:r>
              <a:rPr lang="it-IT" dirty="0" err="1"/>
              <a:t>Diagrams</a:t>
            </a:r>
            <a:r>
              <a:rPr lang="it-IT" dirty="0"/>
              <a:t>: </a:t>
            </a:r>
            <a:r>
              <a:rPr lang="it-IT" dirty="0" err="1"/>
              <a:t>Structural</a:t>
            </a:r>
            <a:r>
              <a:rPr lang="it-IT" dirty="0"/>
              <a:t> </a:t>
            </a:r>
            <a:r>
              <a:rPr lang="it-IT" dirty="0" err="1"/>
              <a:t>modeling</a:t>
            </a:r>
            <a:r>
              <a:rPr lang="it-IT" dirty="0"/>
              <a:t> for databases (</a:t>
            </a:r>
            <a:r>
              <a:rPr lang="it-IT" dirty="0" err="1"/>
              <a:t>entities</a:t>
            </a:r>
            <a:r>
              <a:rPr lang="it-IT" dirty="0"/>
              <a:t>, </a:t>
            </a:r>
            <a:r>
              <a:rPr lang="it-IT" dirty="0" err="1"/>
              <a:t>attributes</a:t>
            </a:r>
            <a:r>
              <a:rPr lang="it-IT" dirty="0"/>
              <a:t>, </a:t>
            </a:r>
            <a:r>
              <a:rPr lang="it-IT" dirty="0" err="1"/>
              <a:t>relationships</a:t>
            </a:r>
            <a:r>
              <a:rPr lang="it-IT" dirty="0"/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ER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diagrams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are more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widely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used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than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other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notations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due to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their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intuitive and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flexible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design.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Extending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ER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diagrams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to include data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transformations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would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bridge the gap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between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data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modeling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and workflow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representation</a:t>
            </a:r>
            <a:endParaRPr lang="it-IT" dirty="0"/>
          </a:p>
          <a:p>
            <a:r>
              <a:rPr lang="it-IT" dirty="0" err="1"/>
              <a:t>DFDs</a:t>
            </a:r>
            <a:r>
              <a:rPr lang="it-IT" dirty="0"/>
              <a:t>: </a:t>
            </a:r>
            <a:r>
              <a:rPr lang="it-IT" dirty="0" err="1"/>
              <a:t>Represent</a:t>
            </a:r>
            <a:r>
              <a:rPr lang="it-IT" dirty="0"/>
              <a:t> data flow and </a:t>
            </a:r>
            <a:r>
              <a:rPr lang="it-IT" dirty="0" err="1"/>
              <a:t>processes</a:t>
            </a:r>
            <a:r>
              <a:rPr lang="it-IT" dirty="0"/>
              <a:t> (</a:t>
            </a:r>
            <a:r>
              <a:rPr lang="it-IT" dirty="0" err="1"/>
              <a:t>processes</a:t>
            </a:r>
            <a:r>
              <a:rPr lang="it-IT" dirty="0"/>
              <a:t>, data stores, </a:t>
            </a: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entities</a:t>
            </a:r>
            <a:r>
              <a:rPr lang="it-IT" dirty="0"/>
              <a:t>).</a:t>
            </a:r>
          </a:p>
          <a:p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Limitations</a:t>
            </a:r>
            <a:r>
              <a:rPr lang="it-IT" dirty="0"/>
              <a:t>: </a:t>
            </a:r>
            <a:r>
              <a:rPr lang="it-IT" dirty="0" err="1"/>
              <a:t>Lack</a:t>
            </a:r>
            <a:r>
              <a:rPr lang="it-IT" dirty="0"/>
              <a:t> of </a:t>
            </a:r>
            <a:r>
              <a:rPr lang="it-IT" dirty="0" err="1"/>
              <a:t>unified</a:t>
            </a:r>
            <a:r>
              <a:rPr lang="it-IT" dirty="0"/>
              <a:t> </a:t>
            </a:r>
            <a:r>
              <a:rPr lang="it-IT" dirty="0" err="1"/>
              <a:t>view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378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3DDC21AA-8726-4F20-C739-249F9239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ER vs DFD vs BPMN</a:t>
            </a:r>
          </a:p>
        </p:txBody>
      </p:sp>
      <p:pic>
        <p:nvPicPr>
          <p:cNvPr id="5" name="Segnaposto contenuto 4" descr="Immagine che contiene diagramma, schermata, linea, Piano&#10;&#10;Descrizione generata automaticamente">
            <a:extLst>
              <a:ext uri="{FF2B5EF4-FFF2-40B4-BE49-F238E27FC236}">
                <a16:creationId xmlns:a16="http://schemas.microsoft.com/office/drawing/2014/main" id="{E0FB39C8-19A1-EB07-8E86-38ABD7AC686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04782" y="4122635"/>
            <a:ext cx="3192463" cy="2136775"/>
          </a:xfrm>
        </p:spPr>
      </p:pic>
      <p:pic>
        <p:nvPicPr>
          <p:cNvPr id="7" name="Immagine 6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531E1C5D-66EE-E7DB-B3D7-83E63010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46" y="3946568"/>
            <a:ext cx="4590308" cy="2488911"/>
          </a:xfrm>
          <a:prstGeom prst="rect">
            <a:avLst/>
          </a:prstGeom>
        </p:spPr>
      </p:pic>
      <p:pic>
        <p:nvPicPr>
          <p:cNvPr id="9" name="Immagine 8" descr="Immagine che contiene testo, diagramma, Piano, schematico&#10;&#10;Descrizione generata automaticamente">
            <a:extLst>
              <a:ext uri="{FF2B5EF4-FFF2-40B4-BE49-F238E27FC236}">
                <a16:creationId xmlns:a16="http://schemas.microsoft.com/office/drawing/2014/main" id="{90914D15-906A-5361-1446-F78B03891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356" y="2459421"/>
            <a:ext cx="3055692" cy="40808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92428F-54C2-53C8-F9BE-45FFB4ECDE67}"/>
              </a:ext>
            </a:extLst>
          </p:cNvPr>
          <p:cNvSpPr txBox="1"/>
          <p:nvPr/>
        </p:nvSpPr>
        <p:spPr>
          <a:xfrm>
            <a:off x="404782" y="2505670"/>
            <a:ext cx="8106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"ER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diagrams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are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supported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by 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rich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theoretical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foundation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and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offer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high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abstraction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making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them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an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ideal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candidate for extensions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rather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than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DFD or BPMN."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421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650FB-975D-E976-F28F-9F15A26E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3968"/>
            <a:ext cx="7729728" cy="1188720"/>
          </a:xfrm>
        </p:spPr>
        <p:txBody>
          <a:bodyPr/>
          <a:lstStyle/>
          <a:p>
            <a:r>
              <a:rPr lang="it-IT" dirty="0" err="1"/>
              <a:t>Proposal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D7A354-568E-7777-ECEB-4BEA3AF3D53F}"/>
              </a:ext>
            </a:extLst>
          </p:cNvPr>
          <p:cNvSpPr txBox="1"/>
          <p:nvPr/>
        </p:nvSpPr>
        <p:spPr>
          <a:xfrm>
            <a:off x="838200" y="1502688"/>
            <a:ext cx="103206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Goal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Develop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an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integrated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model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combining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Structure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Entity-Relationship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(ER)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diagrams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Flow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: Data Flow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Diagrams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DFDs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Data Science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Requirements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: Support for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matrices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vectors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and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transformations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Assumptions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The FLOWER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approach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effective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if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an embedded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primary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key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present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This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holds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true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after data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preprocessing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where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data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transformed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into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matrices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or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vectors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with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primary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key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subscript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Advantages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Improved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understanding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of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both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structure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and flow.</a:t>
            </a:r>
          </a:p>
          <a:p>
            <a:pPr algn="l"/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Enhanced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representation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of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complex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operations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in data science workflows.</a:t>
            </a:r>
          </a:p>
          <a:p>
            <a:pPr algn="l"/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UML's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Notation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Clean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simple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and intuitive for minimal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modifications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endParaRPr lang="it-IT" dirty="0">
              <a:solidFill>
                <a:srgbClr val="000000"/>
              </a:solidFill>
            </a:endParaRPr>
          </a:p>
          <a:p>
            <a:pPr algn="l"/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Minimal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Change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Adding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arrows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to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represent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data flow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while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preserving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existing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structure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endParaRPr lang="it-IT" dirty="0">
              <a:effectLst/>
              <a:latin typeface="Helvetica Neue" panose="02000503000000020004" pitchFamily="2" charset="0"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47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diagramma, Piano, Carattere&#10;&#10;Descrizione generata automaticamente">
            <a:extLst>
              <a:ext uri="{FF2B5EF4-FFF2-40B4-BE49-F238E27FC236}">
                <a16:creationId xmlns:a16="http://schemas.microsoft.com/office/drawing/2014/main" id="{A55FE4DB-E3C8-D2A1-C108-1D9F85592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80" y="1452951"/>
            <a:ext cx="9967640" cy="4369209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8C6000CE-AE4B-FA97-62CA-77794904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9120"/>
            <a:ext cx="7729728" cy="1188720"/>
          </a:xfrm>
        </p:spPr>
        <p:txBody>
          <a:bodyPr/>
          <a:lstStyle/>
          <a:p>
            <a:r>
              <a:rPr lang="it-IT" dirty="0"/>
              <a:t>FLOWER</a:t>
            </a:r>
          </a:p>
        </p:txBody>
      </p:sp>
    </p:spTree>
    <p:extLst>
      <p:ext uri="{BB962C8B-B14F-4D97-AF65-F5344CB8AC3E}">
        <p14:creationId xmlns:p14="http://schemas.microsoft.com/office/powerpoint/2010/main" val="144098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0D2860A9-79BE-011F-9333-94756D2DA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Definitions</a:t>
            </a:r>
          </a:p>
        </p:txBody>
      </p:sp>
      <p:pic>
        <p:nvPicPr>
          <p:cNvPr id="3" name="Immagine 2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A5288D45-1EA5-6ED9-58D8-F56E7387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9" t="9864" r="2434" b="13611"/>
          <a:stretch/>
        </p:blipFill>
        <p:spPr>
          <a:xfrm>
            <a:off x="635267" y="1175351"/>
            <a:ext cx="10921466" cy="22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9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036870-9772-FD3E-95C7-EEDA38498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B8F86B78-83E6-1A5E-4506-F6AEAA85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elements</a:t>
            </a:r>
            <a:endParaRPr lang="it-IT" dirty="0"/>
          </a:p>
        </p:txBody>
      </p:sp>
      <p:pic>
        <p:nvPicPr>
          <p:cNvPr id="4" name="Immagine 3" descr="Immagine che contiene testo, ricevuta, schermata, Carattere&#10;&#10;Descrizione generata automaticamente">
            <a:extLst>
              <a:ext uri="{FF2B5EF4-FFF2-40B4-BE49-F238E27FC236}">
                <a16:creationId xmlns:a16="http://schemas.microsoft.com/office/drawing/2014/main" id="{93FEFBF0-D124-F9B8-74F3-4CB9262C9E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4" t="8679" r="4008" b="23194"/>
          <a:stretch/>
        </p:blipFill>
        <p:spPr>
          <a:xfrm>
            <a:off x="1444752" y="3029059"/>
            <a:ext cx="9314170" cy="183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8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olo 15">
            <a:extLst>
              <a:ext uri="{FF2B5EF4-FFF2-40B4-BE49-F238E27FC236}">
                <a16:creationId xmlns:a16="http://schemas.microsoft.com/office/drawing/2014/main" id="{1408143D-9ED0-D7B4-C1B0-438B8C44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Data Science operations</a:t>
            </a:r>
          </a:p>
        </p:txBody>
      </p:sp>
      <p:pic>
        <p:nvPicPr>
          <p:cNvPr id="3" name="Immagine 2" descr="Immagine che contiene testo, ricevuta, Carattere, schermata&#10;&#10;Descrizione generata automaticamente">
            <a:extLst>
              <a:ext uri="{FF2B5EF4-FFF2-40B4-BE49-F238E27FC236}">
                <a16:creationId xmlns:a16="http://schemas.microsoft.com/office/drawing/2014/main" id="{856C32A7-5C3D-32DA-33BD-8D01D820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9" t="6526" r="2428" b="11784"/>
          <a:stretch/>
        </p:blipFill>
        <p:spPr>
          <a:xfrm>
            <a:off x="635267" y="696441"/>
            <a:ext cx="10921466" cy="318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74593"/>
      </p:ext>
    </p:extLst>
  </p:cSld>
  <p:clrMapOvr>
    <a:masterClrMapping/>
  </p:clrMapOvr>
</p:sld>
</file>

<file path=ppt/theme/theme1.xml><?xml version="1.0" encoding="utf-8"?>
<a:theme xmlns:a="http://schemas.openxmlformats.org/drawingml/2006/main" name="Pacco">
  <a:themeElements>
    <a:clrScheme name="Pacco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c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co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138</TotalTime>
  <Words>544</Words>
  <Application>Microsoft Macintosh PowerPoint</Application>
  <PresentationFormat>Widescreen</PresentationFormat>
  <Paragraphs>70</Paragraphs>
  <Slides>13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-webkit-standard</vt:lpstr>
      <vt:lpstr>Arial</vt:lpstr>
      <vt:lpstr>Gill Sans MT</vt:lpstr>
      <vt:lpstr>Helvetica</vt:lpstr>
      <vt:lpstr>Helvetica Neue</vt:lpstr>
      <vt:lpstr>Pacco</vt:lpstr>
      <vt:lpstr>Integrating Flow and Structure in Diagrams for Data Science</vt:lpstr>
      <vt:lpstr>Introduction</vt:lpstr>
      <vt:lpstr>Context and Background</vt:lpstr>
      <vt:lpstr>ER vs DFD vs BPMN</vt:lpstr>
      <vt:lpstr>Proposal</vt:lpstr>
      <vt:lpstr>FLOWER</vt:lpstr>
      <vt:lpstr>Definitions</vt:lpstr>
      <vt:lpstr>Main elements</vt:lpstr>
      <vt:lpstr>Data Science operations</vt:lpstr>
      <vt:lpstr>Future Directions</vt:lpstr>
      <vt:lpstr>Summary</vt:lpstr>
      <vt:lpstr>Conclusions and main ideas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ENEA VINCENZO NAPOLITANO</dc:creator>
  <cp:lastModifiedBy>ENEA VINCENZO NAPOLITANO</cp:lastModifiedBy>
  <cp:revision>1</cp:revision>
  <dcterms:created xsi:type="dcterms:W3CDTF">2024-11-22T14:47:54Z</dcterms:created>
  <dcterms:modified xsi:type="dcterms:W3CDTF">2024-12-06T10:41:40Z</dcterms:modified>
</cp:coreProperties>
</file>