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4" r:id="rId2"/>
  </p:sldMasterIdLst>
  <p:notesMasterIdLst>
    <p:notesMasterId r:id="rId94"/>
  </p:notesMasterIdLst>
  <p:sldIdLst>
    <p:sldId id="256" r:id="rId3"/>
    <p:sldId id="359" r:id="rId4"/>
    <p:sldId id="361" r:id="rId5"/>
    <p:sldId id="926" r:id="rId6"/>
    <p:sldId id="928" r:id="rId7"/>
    <p:sldId id="929" r:id="rId8"/>
    <p:sldId id="930"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931"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354" r:id="rId51"/>
    <p:sldId id="355" r:id="rId52"/>
    <p:sldId id="356" r:id="rId53"/>
    <p:sldId id="357" r:id="rId54"/>
    <p:sldId id="358"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43" r:id="rId71"/>
    <p:sldId id="313" r:id="rId72"/>
    <p:sldId id="314" r:id="rId73"/>
    <p:sldId id="315"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49" r:id="rId89"/>
    <p:sldId id="331" r:id="rId90"/>
    <p:sldId id="351" r:id="rId91"/>
    <p:sldId id="341" r:id="rId92"/>
    <p:sldId id="350" r:id="rId93"/>
  </p:sldIdLst>
  <p:sldSz cx="9144000" cy="6858000" type="screen4x3"/>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Calibri" panose="020F0502020204030204" pitchFamily="34" charset="0"/>
        <a:ea typeface="Noto Sans CJK SC Regular" charset="0"/>
        <a:cs typeface="Noto Sans CJK SC Regular" charset="0"/>
      </a:defRPr>
    </a:lvl1pPr>
    <a:lvl2pPr marL="742950" indent="-285750" algn="l" defTabSz="457200" rtl="0" eaLnBrk="0" fontAlgn="base" hangingPunct="0">
      <a:spcBef>
        <a:spcPct val="0"/>
      </a:spcBef>
      <a:spcAft>
        <a:spcPct val="0"/>
      </a:spcAft>
      <a:defRPr kern="1200">
        <a:solidFill>
          <a:schemeClr val="bg1"/>
        </a:solidFill>
        <a:latin typeface="Calibri" panose="020F0502020204030204" pitchFamily="34" charset="0"/>
        <a:ea typeface="Noto Sans CJK SC Regular" charset="0"/>
        <a:cs typeface="Noto Sans CJK SC Regular" charset="0"/>
      </a:defRPr>
    </a:lvl2pPr>
    <a:lvl3pPr marL="1143000" indent="-228600" algn="l" defTabSz="457200" rtl="0" eaLnBrk="0" fontAlgn="base" hangingPunct="0">
      <a:spcBef>
        <a:spcPct val="0"/>
      </a:spcBef>
      <a:spcAft>
        <a:spcPct val="0"/>
      </a:spcAft>
      <a:defRPr kern="1200">
        <a:solidFill>
          <a:schemeClr val="bg1"/>
        </a:solidFill>
        <a:latin typeface="Calibri" panose="020F0502020204030204" pitchFamily="34" charset="0"/>
        <a:ea typeface="Noto Sans CJK SC Regular" charset="0"/>
        <a:cs typeface="Noto Sans CJK SC Regular" charset="0"/>
      </a:defRPr>
    </a:lvl3pPr>
    <a:lvl4pPr marL="1600200" indent="-228600" algn="l" defTabSz="457200" rtl="0" eaLnBrk="0" fontAlgn="base" hangingPunct="0">
      <a:spcBef>
        <a:spcPct val="0"/>
      </a:spcBef>
      <a:spcAft>
        <a:spcPct val="0"/>
      </a:spcAft>
      <a:defRPr kern="1200">
        <a:solidFill>
          <a:schemeClr val="bg1"/>
        </a:solidFill>
        <a:latin typeface="Calibri" panose="020F0502020204030204" pitchFamily="34" charset="0"/>
        <a:ea typeface="Noto Sans CJK SC Regular" charset="0"/>
        <a:cs typeface="Noto Sans CJK SC Regular" charset="0"/>
      </a:defRPr>
    </a:lvl4pPr>
    <a:lvl5pPr marL="2057400" indent="-228600" algn="l" defTabSz="457200" rtl="0" eaLnBrk="0" fontAlgn="base" hangingPunct="0">
      <a:spcBef>
        <a:spcPct val="0"/>
      </a:spcBef>
      <a:spcAft>
        <a:spcPct val="0"/>
      </a:spcAft>
      <a:defRPr kern="1200">
        <a:solidFill>
          <a:schemeClr val="bg1"/>
        </a:solidFill>
        <a:latin typeface="Calibri" panose="020F0502020204030204" pitchFamily="34" charset="0"/>
        <a:ea typeface="Noto Sans CJK SC Regular" charset="0"/>
        <a:cs typeface="Noto Sans CJK SC Regular" charset="0"/>
      </a:defRPr>
    </a:lvl5pPr>
    <a:lvl6pPr marL="2286000" algn="l" defTabSz="914400" rtl="0" eaLnBrk="1" latinLnBrk="0" hangingPunct="1">
      <a:defRPr kern="1200">
        <a:solidFill>
          <a:schemeClr val="bg1"/>
        </a:solidFill>
        <a:latin typeface="Calibri" panose="020F0502020204030204" pitchFamily="34" charset="0"/>
        <a:ea typeface="Noto Sans CJK SC Regular" charset="0"/>
        <a:cs typeface="Noto Sans CJK SC Regular" charset="0"/>
      </a:defRPr>
    </a:lvl6pPr>
    <a:lvl7pPr marL="2743200" algn="l" defTabSz="914400" rtl="0" eaLnBrk="1" latinLnBrk="0" hangingPunct="1">
      <a:defRPr kern="1200">
        <a:solidFill>
          <a:schemeClr val="bg1"/>
        </a:solidFill>
        <a:latin typeface="Calibri" panose="020F0502020204030204" pitchFamily="34" charset="0"/>
        <a:ea typeface="Noto Sans CJK SC Regular" charset="0"/>
        <a:cs typeface="Noto Sans CJK SC Regular" charset="0"/>
      </a:defRPr>
    </a:lvl7pPr>
    <a:lvl8pPr marL="3200400" algn="l" defTabSz="914400" rtl="0" eaLnBrk="1" latinLnBrk="0" hangingPunct="1">
      <a:defRPr kern="1200">
        <a:solidFill>
          <a:schemeClr val="bg1"/>
        </a:solidFill>
        <a:latin typeface="Calibri" panose="020F0502020204030204" pitchFamily="34" charset="0"/>
        <a:ea typeface="Noto Sans CJK SC Regular" charset="0"/>
        <a:cs typeface="Noto Sans CJK SC Regular" charset="0"/>
      </a:defRPr>
    </a:lvl8pPr>
    <a:lvl9pPr marL="3657600" algn="l" defTabSz="914400" rtl="0" eaLnBrk="1" latinLnBrk="0" hangingPunct="1">
      <a:defRPr kern="1200">
        <a:solidFill>
          <a:schemeClr val="bg1"/>
        </a:solidFill>
        <a:latin typeface="Calibri" panose="020F0502020204030204" pitchFamily="34" charset="0"/>
        <a:ea typeface="Noto Sans CJK SC Regular" charset="0"/>
        <a:cs typeface="Noto Sans CJK SC Regular"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p:cViewPr varScale="1">
        <p:scale>
          <a:sx n="76" d="100"/>
          <a:sy n="76" d="100"/>
        </p:scale>
        <p:origin x="444" y="4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AutoShape 1">
            <a:extLst>
              <a:ext uri="{FF2B5EF4-FFF2-40B4-BE49-F238E27FC236}">
                <a16:creationId xmlns:a16="http://schemas.microsoft.com/office/drawing/2014/main" id="{8CFF66D4-DEFA-CC5C-82AA-BFD9DA91BC0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1" name="AutoShape 2">
            <a:extLst>
              <a:ext uri="{FF2B5EF4-FFF2-40B4-BE49-F238E27FC236}">
                <a16:creationId xmlns:a16="http://schemas.microsoft.com/office/drawing/2014/main" id="{BD90A2B7-822F-53A1-78F2-678707920269}"/>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2" name="AutoShape 3">
            <a:extLst>
              <a:ext uri="{FF2B5EF4-FFF2-40B4-BE49-F238E27FC236}">
                <a16:creationId xmlns:a16="http://schemas.microsoft.com/office/drawing/2014/main" id="{3660C6DF-1948-9622-CC16-6F0D1DA4D3E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3" name="AutoShape 4">
            <a:extLst>
              <a:ext uri="{FF2B5EF4-FFF2-40B4-BE49-F238E27FC236}">
                <a16:creationId xmlns:a16="http://schemas.microsoft.com/office/drawing/2014/main" id="{73275D37-EB83-B58E-B423-AB4CBC4A300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4" name="AutoShape 5">
            <a:extLst>
              <a:ext uri="{FF2B5EF4-FFF2-40B4-BE49-F238E27FC236}">
                <a16:creationId xmlns:a16="http://schemas.microsoft.com/office/drawing/2014/main" id="{D95D728D-611F-0B71-C680-55F5CA98A60E}"/>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5" name="AutoShape 6">
            <a:extLst>
              <a:ext uri="{FF2B5EF4-FFF2-40B4-BE49-F238E27FC236}">
                <a16:creationId xmlns:a16="http://schemas.microsoft.com/office/drawing/2014/main" id="{A504A29E-F0A0-FA46-6EA3-D83C0E1DBEC7}"/>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6" name="AutoShape 7">
            <a:extLst>
              <a:ext uri="{FF2B5EF4-FFF2-40B4-BE49-F238E27FC236}">
                <a16:creationId xmlns:a16="http://schemas.microsoft.com/office/drawing/2014/main" id="{9D66DD4D-13E7-DACE-7B8F-777CC7C01059}"/>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7" name="AutoShape 8">
            <a:extLst>
              <a:ext uri="{FF2B5EF4-FFF2-40B4-BE49-F238E27FC236}">
                <a16:creationId xmlns:a16="http://schemas.microsoft.com/office/drawing/2014/main" id="{A9E5025C-8F40-D8B3-59F7-4D50125CD32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8" name="AutoShape 9">
            <a:extLst>
              <a:ext uri="{FF2B5EF4-FFF2-40B4-BE49-F238E27FC236}">
                <a16:creationId xmlns:a16="http://schemas.microsoft.com/office/drawing/2014/main" id="{9A28FFBA-8728-7355-BC85-9BF9485E73B3}"/>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299" name="AutoShape 10">
            <a:extLst>
              <a:ext uri="{FF2B5EF4-FFF2-40B4-BE49-F238E27FC236}">
                <a16:creationId xmlns:a16="http://schemas.microsoft.com/office/drawing/2014/main" id="{A4E0C3AC-62F7-292C-1E1D-E56DC6E972ED}"/>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0" name="AutoShape 11">
            <a:extLst>
              <a:ext uri="{FF2B5EF4-FFF2-40B4-BE49-F238E27FC236}">
                <a16:creationId xmlns:a16="http://schemas.microsoft.com/office/drawing/2014/main" id="{0C6C8989-5602-183B-15AB-7E4C53951216}"/>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1" name="AutoShape 12">
            <a:extLst>
              <a:ext uri="{FF2B5EF4-FFF2-40B4-BE49-F238E27FC236}">
                <a16:creationId xmlns:a16="http://schemas.microsoft.com/office/drawing/2014/main" id="{C6E92606-B59E-2D9B-141D-34DDE54FC370}"/>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2" name="AutoShape 13">
            <a:extLst>
              <a:ext uri="{FF2B5EF4-FFF2-40B4-BE49-F238E27FC236}">
                <a16:creationId xmlns:a16="http://schemas.microsoft.com/office/drawing/2014/main" id="{B74D3D3F-F3C9-3041-09FB-0E4C39A6A6E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3" name="AutoShape 14">
            <a:extLst>
              <a:ext uri="{FF2B5EF4-FFF2-40B4-BE49-F238E27FC236}">
                <a16:creationId xmlns:a16="http://schemas.microsoft.com/office/drawing/2014/main" id="{C3EFC5B4-1BAF-144B-D11D-6826E5BA81C9}"/>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4" name="AutoShape 15">
            <a:extLst>
              <a:ext uri="{FF2B5EF4-FFF2-40B4-BE49-F238E27FC236}">
                <a16:creationId xmlns:a16="http://schemas.microsoft.com/office/drawing/2014/main" id="{C30D54CC-3726-8E64-AF18-AC2EC7E9F683}"/>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5" name="AutoShape 16">
            <a:extLst>
              <a:ext uri="{FF2B5EF4-FFF2-40B4-BE49-F238E27FC236}">
                <a16:creationId xmlns:a16="http://schemas.microsoft.com/office/drawing/2014/main" id="{F9E32690-DE1C-1A9E-87D0-F2A48F2B2CE3}"/>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6" name="Text Box 17">
            <a:extLst>
              <a:ext uri="{FF2B5EF4-FFF2-40B4-BE49-F238E27FC236}">
                <a16:creationId xmlns:a16="http://schemas.microsoft.com/office/drawing/2014/main" id="{1B6B41C1-68FA-3411-DF00-D4BD2D422C9D}"/>
              </a:ext>
            </a:extLst>
          </p:cNvPr>
          <p:cNvSpPr txBox="1">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7" name="Text Box 18">
            <a:extLst>
              <a:ext uri="{FF2B5EF4-FFF2-40B4-BE49-F238E27FC236}">
                <a16:creationId xmlns:a16="http://schemas.microsoft.com/office/drawing/2014/main" id="{F6A22781-5704-131B-E58E-9F53E48DDB6D}"/>
              </a:ext>
            </a:extLst>
          </p:cNvPr>
          <p:cNvSpPr txBox="1">
            <a:spLocks noChangeArrowheads="1"/>
          </p:cNvSpPr>
          <p:nvPr/>
        </p:nvSpPr>
        <p:spPr bwMode="auto">
          <a:xfrm>
            <a:off x="3884613" y="0"/>
            <a:ext cx="2949575"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308" name="Rectangle 19">
            <a:extLst>
              <a:ext uri="{FF2B5EF4-FFF2-40B4-BE49-F238E27FC236}">
                <a16:creationId xmlns:a16="http://schemas.microsoft.com/office/drawing/2014/main" id="{057DE894-CE35-2C73-0220-53B50B8018B2}"/>
              </a:ext>
            </a:extLst>
          </p:cNvPr>
          <p:cNvSpPr>
            <a:spLocks noGrp="1" noRot="1" noChangeAspect="1" noChangeArrowheads="1"/>
          </p:cNvSpPr>
          <p:nvPr>
            <p:ph type="sldImg"/>
          </p:nvPr>
        </p:nvSpPr>
        <p:spPr bwMode="auto">
          <a:xfrm>
            <a:off x="1371600" y="1143000"/>
            <a:ext cx="4089400" cy="3060700"/>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0">
            <a:extLst>
              <a:ext uri="{FF2B5EF4-FFF2-40B4-BE49-F238E27FC236}">
                <a16:creationId xmlns:a16="http://schemas.microsoft.com/office/drawing/2014/main" id="{663E7319-6AA5-B408-6DDC-471A7D826161}"/>
              </a:ext>
            </a:extLst>
          </p:cNvPr>
          <p:cNvSpPr>
            <a:spLocks noGrp="1" noChangeArrowheads="1"/>
          </p:cNvSpPr>
          <p:nvPr>
            <p:ph type="body"/>
          </p:nvPr>
        </p:nvSpPr>
        <p:spPr bwMode="auto">
          <a:xfrm>
            <a:off x="685800" y="4400550"/>
            <a:ext cx="5461000" cy="357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12310" name="Text Box 21">
            <a:extLst>
              <a:ext uri="{FF2B5EF4-FFF2-40B4-BE49-F238E27FC236}">
                <a16:creationId xmlns:a16="http://schemas.microsoft.com/office/drawing/2014/main" id="{39B5CBED-E594-0647-896A-CDB62B1123B8}"/>
              </a:ext>
            </a:extLst>
          </p:cNvPr>
          <p:cNvSpPr txBox="1">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22">
            <a:extLst>
              <a:ext uri="{FF2B5EF4-FFF2-40B4-BE49-F238E27FC236}">
                <a16:creationId xmlns:a16="http://schemas.microsoft.com/office/drawing/2014/main" id="{71CECC2E-0757-5842-F719-4ACD750975AD}"/>
              </a:ext>
            </a:extLst>
          </p:cNvPr>
          <p:cNvSpPr>
            <a:spLocks noGrp="1" noChangeArrowheads="1"/>
          </p:cNvSpPr>
          <p:nvPr>
            <p:ph type="sldNum"/>
          </p:nvPr>
        </p:nvSpPr>
        <p:spPr bwMode="auto">
          <a:xfrm>
            <a:off x="3884613" y="8685213"/>
            <a:ext cx="2946400"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a:buSzPct val="10000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ea typeface="DejaVu Sans" pitchFamily="34" charset="0"/>
                <a:cs typeface="DejaVu Sans" pitchFamily="34" charset="0"/>
              </a:defRPr>
            </a:lvl1pPr>
          </a:lstStyle>
          <a:p>
            <a:fld id="{ACF02429-6FD4-824B-BA04-7E249F2CE8A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2">
            <a:extLst>
              <a:ext uri="{FF2B5EF4-FFF2-40B4-BE49-F238E27FC236}">
                <a16:creationId xmlns:a16="http://schemas.microsoft.com/office/drawing/2014/main" id="{2F89C4B8-2771-E453-1504-65C9A40D82D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DD94214-9A58-E848-B56E-E28897EBDC65}" type="slidenum">
              <a:rPr lang="en-US" altLang="en-US"/>
              <a:pPr>
                <a:spcBef>
                  <a:spcPct val="0"/>
                </a:spcBef>
                <a:buClrTx/>
                <a:buFontTx/>
                <a:buNone/>
              </a:pPr>
              <a:t>1</a:t>
            </a:fld>
            <a:endParaRPr lang="en-US" altLang="en-US"/>
          </a:p>
        </p:txBody>
      </p:sp>
      <p:sp>
        <p:nvSpPr>
          <p:cNvPr id="14339" name="Text Box 1">
            <a:extLst>
              <a:ext uri="{FF2B5EF4-FFF2-40B4-BE49-F238E27FC236}">
                <a16:creationId xmlns:a16="http://schemas.microsoft.com/office/drawing/2014/main" id="{246687DC-9AD6-5560-449F-E8A544CB2A5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9519802-A99F-4743-BBF3-A3CE5C1E8922}"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a:t>
            </a:fld>
            <a:endParaRPr lang="en-US" altLang="en-US">
              <a:latin typeface="Calibri" panose="020F0502020204030204" pitchFamily="34" charset="0"/>
              <a:ea typeface="DejaVu Sans" pitchFamily="34" charset="0"/>
              <a:cs typeface="DejaVu Sans" pitchFamily="34" charset="0"/>
            </a:endParaRPr>
          </a:p>
        </p:txBody>
      </p:sp>
      <p:sp>
        <p:nvSpPr>
          <p:cNvPr id="14340" name="Rectangle 2">
            <a:extLst>
              <a:ext uri="{FF2B5EF4-FFF2-40B4-BE49-F238E27FC236}">
                <a16:creationId xmlns:a16="http://schemas.microsoft.com/office/drawing/2014/main" id="{69F3006B-73E4-EF97-3CEE-17D9A46D9097}"/>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Rectangle 3">
            <a:extLst>
              <a:ext uri="{FF2B5EF4-FFF2-40B4-BE49-F238E27FC236}">
                <a16:creationId xmlns:a16="http://schemas.microsoft.com/office/drawing/2014/main" id="{2C87CB2F-A4A3-6DBE-5D64-F11C49CC24D5}"/>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2">
            <a:extLst>
              <a:ext uri="{FF2B5EF4-FFF2-40B4-BE49-F238E27FC236}">
                <a16:creationId xmlns:a16="http://schemas.microsoft.com/office/drawing/2014/main" id="{2EBE1103-49F7-DAAA-EBB7-25F61A49E8E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73975A39-93E5-E641-898A-E570770D70B8}" type="slidenum">
              <a:rPr lang="en-US" altLang="en-US"/>
              <a:pPr>
                <a:spcBef>
                  <a:spcPct val="0"/>
                </a:spcBef>
                <a:buClrTx/>
                <a:buFontTx/>
                <a:buNone/>
              </a:pPr>
              <a:t>15</a:t>
            </a:fld>
            <a:endParaRPr lang="en-US" altLang="en-US"/>
          </a:p>
        </p:txBody>
      </p:sp>
      <p:sp>
        <p:nvSpPr>
          <p:cNvPr id="30723" name="Text Box 1">
            <a:extLst>
              <a:ext uri="{FF2B5EF4-FFF2-40B4-BE49-F238E27FC236}">
                <a16:creationId xmlns:a16="http://schemas.microsoft.com/office/drawing/2014/main" id="{EDF8AD50-954F-E23D-BC8E-BAD9BEAEE566}"/>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2D167549-1B29-6F45-8863-B16880C05B06}"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15</a:t>
            </a:fld>
            <a:endParaRPr lang="en-US" altLang="en-US">
              <a:latin typeface="Calibri" panose="020F0502020204030204" pitchFamily="34" charset="0"/>
              <a:ea typeface="DejaVu Sans" pitchFamily="34" charset="0"/>
              <a:cs typeface="DejaVu Sans" pitchFamily="34" charset="0"/>
            </a:endParaRPr>
          </a:p>
        </p:txBody>
      </p:sp>
      <p:sp>
        <p:nvSpPr>
          <p:cNvPr id="30724" name="Rectangle 2">
            <a:extLst>
              <a:ext uri="{FF2B5EF4-FFF2-40B4-BE49-F238E27FC236}">
                <a16:creationId xmlns:a16="http://schemas.microsoft.com/office/drawing/2014/main" id="{8A2762C1-5EDA-A46B-E751-25AEA616B7FE}"/>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5" name="Rectangle 3">
            <a:extLst>
              <a:ext uri="{FF2B5EF4-FFF2-40B4-BE49-F238E27FC236}">
                <a16:creationId xmlns:a16="http://schemas.microsoft.com/office/drawing/2014/main" id="{F9351A44-9975-F529-9636-76D84ABA0A01}"/>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22">
            <a:extLst>
              <a:ext uri="{FF2B5EF4-FFF2-40B4-BE49-F238E27FC236}">
                <a16:creationId xmlns:a16="http://schemas.microsoft.com/office/drawing/2014/main" id="{293815E1-7670-0B3C-A044-256BF3FD043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C20683F7-75A0-0B41-AA14-D74D01CFD4E2}" type="slidenum">
              <a:rPr lang="en-US" altLang="en-US"/>
              <a:pPr>
                <a:spcBef>
                  <a:spcPct val="0"/>
                </a:spcBef>
                <a:buClrTx/>
                <a:buFontTx/>
                <a:buNone/>
              </a:pPr>
              <a:t>16</a:t>
            </a:fld>
            <a:endParaRPr lang="en-US" altLang="en-US"/>
          </a:p>
        </p:txBody>
      </p:sp>
      <p:sp>
        <p:nvSpPr>
          <p:cNvPr id="32771" name="Text Box 1">
            <a:extLst>
              <a:ext uri="{FF2B5EF4-FFF2-40B4-BE49-F238E27FC236}">
                <a16:creationId xmlns:a16="http://schemas.microsoft.com/office/drawing/2014/main" id="{CA028109-7863-8C51-7C3C-D5F492DF4166}"/>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DDA09C80-1D39-2C44-9F3A-38A3C3E2B467}"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16</a:t>
            </a:fld>
            <a:endParaRPr lang="en-US" altLang="en-US">
              <a:latin typeface="Calibri" panose="020F0502020204030204" pitchFamily="34" charset="0"/>
              <a:ea typeface="DejaVu Sans" pitchFamily="34" charset="0"/>
              <a:cs typeface="DejaVu Sans" pitchFamily="34" charset="0"/>
            </a:endParaRPr>
          </a:p>
        </p:txBody>
      </p:sp>
      <p:sp>
        <p:nvSpPr>
          <p:cNvPr id="32772" name="Rectangle 2">
            <a:extLst>
              <a:ext uri="{FF2B5EF4-FFF2-40B4-BE49-F238E27FC236}">
                <a16:creationId xmlns:a16="http://schemas.microsoft.com/office/drawing/2014/main" id="{D11A7D46-564A-8D3F-32F5-F9C595B7B985}"/>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3" name="Rectangle 3">
            <a:extLst>
              <a:ext uri="{FF2B5EF4-FFF2-40B4-BE49-F238E27FC236}">
                <a16:creationId xmlns:a16="http://schemas.microsoft.com/office/drawing/2014/main" id="{2662F629-D532-9886-CFC9-F3F51A962158}"/>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2">
            <a:extLst>
              <a:ext uri="{FF2B5EF4-FFF2-40B4-BE49-F238E27FC236}">
                <a16:creationId xmlns:a16="http://schemas.microsoft.com/office/drawing/2014/main" id="{F5330130-26B1-AC16-AE70-8AE93670FD3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F62698B-29C1-DC43-ABF8-6DCBDDF5E852}" type="slidenum">
              <a:rPr lang="en-US" altLang="en-US"/>
              <a:pPr>
                <a:spcBef>
                  <a:spcPct val="0"/>
                </a:spcBef>
                <a:buClrTx/>
                <a:buFontTx/>
                <a:buNone/>
              </a:pPr>
              <a:t>17</a:t>
            </a:fld>
            <a:endParaRPr lang="en-US" altLang="en-US"/>
          </a:p>
        </p:txBody>
      </p:sp>
      <p:sp>
        <p:nvSpPr>
          <p:cNvPr id="34819" name="Text Box 1">
            <a:extLst>
              <a:ext uri="{FF2B5EF4-FFF2-40B4-BE49-F238E27FC236}">
                <a16:creationId xmlns:a16="http://schemas.microsoft.com/office/drawing/2014/main" id="{F74F7E60-8398-3C09-206D-9CCFDF8445B0}"/>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32B8AFF6-950F-DF46-83DD-DC1280771936}"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17</a:t>
            </a:fld>
            <a:endParaRPr lang="en-US" altLang="en-US">
              <a:latin typeface="Calibri" panose="020F0502020204030204" pitchFamily="34" charset="0"/>
              <a:ea typeface="DejaVu Sans" pitchFamily="34" charset="0"/>
              <a:cs typeface="DejaVu Sans" pitchFamily="34" charset="0"/>
            </a:endParaRPr>
          </a:p>
        </p:txBody>
      </p:sp>
      <p:sp>
        <p:nvSpPr>
          <p:cNvPr id="34820" name="Rectangle 2">
            <a:extLst>
              <a:ext uri="{FF2B5EF4-FFF2-40B4-BE49-F238E27FC236}">
                <a16:creationId xmlns:a16="http://schemas.microsoft.com/office/drawing/2014/main" id="{C6A0095A-1B8F-6121-F25B-E17092E05584}"/>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Rectangle 3">
            <a:extLst>
              <a:ext uri="{FF2B5EF4-FFF2-40B4-BE49-F238E27FC236}">
                <a16:creationId xmlns:a16="http://schemas.microsoft.com/office/drawing/2014/main" id="{E24D668D-9E50-D1E9-15D1-65A63CA5813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2">
            <a:extLst>
              <a:ext uri="{FF2B5EF4-FFF2-40B4-BE49-F238E27FC236}">
                <a16:creationId xmlns:a16="http://schemas.microsoft.com/office/drawing/2014/main" id="{B6CB688C-7C07-9EC8-DCD2-1F5582CA3D4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1FC63B3-BB6D-F647-9948-F67C4555EA4E}" type="slidenum">
              <a:rPr lang="en-US" altLang="en-US"/>
              <a:pPr>
                <a:spcBef>
                  <a:spcPct val="0"/>
                </a:spcBef>
                <a:buClrTx/>
                <a:buFontTx/>
                <a:buNone/>
              </a:pPr>
              <a:t>18</a:t>
            </a:fld>
            <a:endParaRPr lang="en-US" altLang="en-US"/>
          </a:p>
        </p:txBody>
      </p:sp>
      <p:sp>
        <p:nvSpPr>
          <p:cNvPr id="36867" name="Text Box 1">
            <a:extLst>
              <a:ext uri="{FF2B5EF4-FFF2-40B4-BE49-F238E27FC236}">
                <a16:creationId xmlns:a16="http://schemas.microsoft.com/office/drawing/2014/main" id="{26F85520-3D54-96A4-9CFF-D3E57FCCE7F5}"/>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27B89150-9C81-D442-B764-A502E5A498FF}"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18</a:t>
            </a:fld>
            <a:endParaRPr lang="en-US" altLang="en-US">
              <a:latin typeface="Calibri" panose="020F0502020204030204" pitchFamily="34" charset="0"/>
              <a:ea typeface="DejaVu Sans" pitchFamily="34" charset="0"/>
              <a:cs typeface="DejaVu Sans" pitchFamily="34" charset="0"/>
            </a:endParaRPr>
          </a:p>
        </p:txBody>
      </p:sp>
      <p:sp>
        <p:nvSpPr>
          <p:cNvPr id="36868" name="Rectangle 2">
            <a:extLst>
              <a:ext uri="{FF2B5EF4-FFF2-40B4-BE49-F238E27FC236}">
                <a16:creationId xmlns:a16="http://schemas.microsoft.com/office/drawing/2014/main" id="{DAA3491A-40FF-9224-93D6-2C6DE6A616D1}"/>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9" name="Rectangle 3">
            <a:extLst>
              <a:ext uri="{FF2B5EF4-FFF2-40B4-BE49-F238E27FC236}">
                <a16:creationId xmlns:a16="http://schemas.microsoft.com/office/drawing/2014/main" id="{40633ECC-F278-4ADA-7026-A55D4F1A4B0B}"/>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2">
            <a:extLst>
              <a:ext uri="{FF2B5EF4-FFF2-40B4-BE49-F238E27FC236}">
                <a16:creationId xmlns:a16="http://schemas.microsoft.com/office/drawing/2014/main" id="{534B0EFD-5913-35E3-2FD1-C8C0383EEF6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AF1EAA-0164-1D4C-9297-531A52B27413}" type="slidenum">
              <a:rPr lang="en-US" altLang="en-US"/>
              <a:pPr>
                <a:spcBef>
                  <a:spcPct val="0"/>
                </a:spcBef>
                <a:buClrTx/>
                <a:buFontTx/>
                <a:buNone/>
              </a:pPr>
              <a:t>19</a:t>
            </a:fld>
            <a:endParaRPr lang="en-US" altLang="en-US"/>
          </a:p>
        </p:txBody>
      </p:sp>
      <p:sp>
        <p:nvSpPr>
          <p:cNvPr id="38915" name="Text Box 1">
            <a:extLst>
              <a:ext uri="{FF2B5EF4-FFF2-40B4-BE49-F238E27FC236}">
                <a16:creationId xmlns:a16="http://schemas.microsoft.com/office/drawing/2014/main" id="{D9CF8869-EAFA-A037-32F2-B1FB25B26234}"/>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78E8A800-D054-7F48-BF4F-5D34D395DE32}"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19</a:t>
            </a:fld>
            <a:endParaRPr lang="en-US" altLang="en-US">
              <a:latin typeface="Calibri" panose="020F0502020204030204" pitchFamily="34" charset="0"/>
              <a:ea typeface="DejaVu Sans" pitchFamily="34" charset="0"/>
              <a:cs typeface="DejaVu Sans" pitchFamily="34" charset="0"/>
            </a:endParaRPr>
          </a:p>
        </p:txBody>
      </p:sp>
      <p:sp>
        <p:nvSpPr>
          <p:cNvPr id="38916" name="Rectangle 2">
            <a:extLst>
              <a:ext uri="{FF2B5EF4-FFF2-40B4-BE49-F238E27FC236}">
                <a16:creationId xmlns:a16="http://schemas.microsoft.com/office/drawing/2014/main" id="{BFF455DE-70F4-F870-861D-ADA983E49315}"/>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B99174DB-7673-ECA1-D783-7A7C37C66C56}"/>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22">
            <a:extLst>
              <a:ext uri="{FF2B5EF4-FFF2-40B4-BE49-F238E27FC236}">
                <a16:creationId xmlns:a16="http://schemas.microsoft.com/office/drawing/2014/main" id="{1D777A3D-0FCB-C16F-F58D-6CD83767E58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E987E1E-84BA-294B-9CF2-A29795093C17}" type="slidenum">
              <a:rPr lang="en-US" altLang="en-US"/>
              <a:pPr>
                <a:spcBef>
                  <a:spcPct val="0"/>
                </a:spcBef>
                <a:buClrTx/>
                <a:buFontTx/>
                <a:buNone/>
              </a:pPr>
              <a:t>20</a:t>
            </a:fld>
            <a:endParaRPr lang="en-US" altLang="en-US"/>
          </a:p>
        </p:txBody>
      </p:sp>
      <p:sp>
        <p:nvSpPr>
          <p:cNvPr id="40963" name="Text Box 1">
            <a:extLst>
              <a:ext uri="{FF2B5EF4-FFF2-40B4-BE49-F238E27FC236}">
                <a16:creationId xmlns:a16="http://schemas.microsoft.com/office/drawing/2014/main" id="{DC5BEE32-216F-A172-CEFA-A532767FD546}"/>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0C27149-2675-1B4A-AEBA-F120FDC8D0E6}"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20</a:t>
            </a:fld>
            <a:endParaRPr lang="en-US" altLang="en-US">
              <a:latin typeface="Calibri" panose="020F0502020204030204" pitchFamily="34" charset="0"/>
              <a:ea typeface="DejaVu Sans" pitchFamily="34" charset="0"/>
              <a:cs typeface="DejaVu Sans" pitchFamily="34" charset="0"/>
            </a:endParaRPr>
          </a:p>
        </p:txBody>
      </p:sp>
      <p:sp>
        <p:nvSpPr>
          <p:cNvPr id="40964" name="Rectangle 2">
            <a:extLst>
              <a:ext uri="{FF2B5EF4-FFF2-40B4-BE49-F238E27FC236}">
                <a16:creationId xmlns:a16="http://schemas.microsoft.com/office/drawing/2014/main" id="{6F310A3E-D659-4624-F315-98373BEFBC7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5" name="Rectangle 3">
            <a:extLst>
              <a:ext uri="{FF2B5EF4-FFF2-40B4-BE49-F238E27FC236}">
                <a16:creationId xmlns:a16="http://schemas.microsoft.com/office/drawing/2014/main" id="{C2D51EB9-5CC3-B51B-D218-1A606D4D108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22">
            <a:extLst>
              <a:ext uri="{FF2B5EF4-FFF2-40B4-BE49-F238E27FC236}">
                <a16:creationId xmlns:a16="http://schemas.microsoft.com/office/drawing/2014/main" id="{26971863-6311-CCF6-2C23-666CE0B1D4E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9421FC7-A2AA-3C4B-8A37-0D015626023A}" type="slidenum">
              <a:rPr lang="en-US" altLang="en-US"/>
              <a:pPr>
                <a:spcBef>
                  <a:spcPct val="0"/>
                </a:spcBef>
                <a:buClrTx/>
                <a:buFontTx/>
                <a:buNone/>
              </a:pPr>
              <a:t>22</a:t>
            </a:fld>
            <a:endParaRPr lang="en-US" altLang="en-US"/>
          </a:p>
        </p:txBody>
      </p:sp>
      <p:sp>
        <p:nvSpPr>
          <p:cNvPr id="45059" name="Text Box 1">
            <a:extLst>
              <a:ext uri="{FF2B5EF4-FFF2-40B4-BE49-F238E27FC236}">
                <a16:creationId xmlns:a16="http://schemas.microsoft.com/office/drawing/2014/main" id="{0812E026-E1BC-B54F-0B1D-A82EFD27920E}"/>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7FB2E632-3EE8-A149-9B81-27DDF58FB76A}"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22</a:t>
            </a:fld>
            <a:endParaRPr lang="en-US" altLang="en-US">
              <a:latin typeface="Calibri" panose="020F0502020204030204" pitchFamily="34" charset="0"/>
              <a:ea typeface="DejaVu Sans" pitchFamily="34" charset="0"/>
              <a:cs typeface="DejaVu Sans" pitchFamily="34" charset="0"/>
            </a:endParaRPr>
          </a:p>
        </p:txBody>
      </p:sp>
      <p:sp>
        <p:nvSpPr>
          <p:cNvPr id="45060" name="Rectangle 2">
            <a:extLst>
              <a:ext uri="{FF2B5EF4-FFF2-40B4-BE49-F238E27FC236}">
                <a16:creationId xmlns:a16="http://schemas.microsoft.com/office/drawing/2014/main" id="{6762EB3C-011E-3D6D-DED0-D1E7809B8E9C}"/>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1" name="Rectangle 3">
            <a:extLst>
              <a:ext uri="{FF2B5EF4-FFF2-40B4-BE49-F238E27FC236}">
                <a16:creationId xmlns:a16="http://schemas.microsoft.com/office/drawing/2014/main" id="{1DB4D073-021C-3627-73BB-AD0A2E1D762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22">
            <a:extLst>
              <a:ext uri="{FF2B5EF4-FFF2-40B4-BE49-F238E27FC236}">
                <a16:creationId xmlns:a16="http://schemas.microsoft.com/office/drawing/2014/main" id="{8FEDCD16-842D-1C9C-97FE-C6EA91B485B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BEFA9E8-12BC-174C-B6FB-EF898EDD3061}" type="slidenum">
              <a:rPr lang="en-US" altLang="en-US"/>
              <a:pPr>
                <a:spcBef>
                  <a:spcPct val="0"/>
                </a:spcBef>
                <a:buClrTx/>
                <a:buFontTx/>
                <a:buNone/>
              </a:pPr>
              <a:t>23</a:t>
            </a:fld>
            <a:endParaRPr lang="en-US" altLang="en-US"/>
          </a:p>
        </p:txBody>
      </p:sp>
      <p:sp>
        <p:nvSpPr>
          <p:cNvPr id="47107" name="Text Box 1">
            <a:extLst>
              <a:ext uri="{FF2B5EF4-FFF2-40B4-BE49-F238E27FC236}">
                <a16:creationId xmlns:a16="http://schemas.microsoft.com/office/drawing/2014/main" id="{6ED936E9-D47C-A68C-FC47-9C70A37B0DD3}"/>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81F724EE-C72A-EF44-99E5-082612A4E810}"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23</a:t>
            </a:fld>
            <a:endParaRPr lang="en-US" altLang="en-US">
              <a:latin typeface="Calibri" panose="020F0502020204030204" pitchFamily="34" charset="0"/>
              <a:ea typeface="DejaVu Sans" pitchFamily="34" charset="0"/>
              <a:cs typeface="DejaVu Sans" pitchFamily="34" charset="0"/>
            </a:endParaRPr>
          </a:p>
        </p:txBody>
      </p:sp>
      <p:sp>
        <p:nvSpPr>
          <p:cNvPr id="47108" name="Rectangle 2">
            <a:extLst>
              <a:ext uri="{FF2B5EF4-FFF2-40B4-BE49-F238E27FC236}">
                <a16:creationId xmlns:a16="http://schemas.microsoft.com/office/drawing/2014/main" id="{C35D1D8F-75FA-C982-8F67-1D034B4FC2C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9" name="Rectangle 3">
            <a:extLst>
              <a:ext uri="{FF2B5EF4-FFF2-40B4-BE49-F238E27FC236}">
                <a16:creationId xmlns:a16="http://schemas.microsoft.com/office/drawing/2014/main" id="{18A3597C-EB6D-8CCD-FB5F-5D5707E2515A}"/>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2">
            <a:extLst>
              <a:ext uri="{FF2B5EF4-FFF2-40B4-BE49-F238E27FC236}">
                <a16:creationId xmlns:a16="http://schemas.microsoft.com/office/drawing/2014/main" id="{F59D8499-9DD8-8ACE-82FF-BA6BD441F82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35F53850-7477-EC48-904F-7B57AA65BC87}" type="slidenum">
              <a:rPr lang="en-US" altLang="en-US"/>
              <a:pPr>
                <a:spcBef>
                  <a:spcPct val="0"/>
                </a:spcBef>
                <a:buClrTx/>
                <a:buFontTx/>
                <a:buNone/>
              </a:pPr>
              <a:t>24</a:t>
            </a:fld>
            <a:endParaRPr lang="en-US" altLang="en-US"/>
          </a:p>
        </p:txBody>
      </p:sp>
      <p:sp>
        <p:nvSpPr>
          <p:cNvPr id="49155" name="Text Box 1">
            <a:extLst>
              <a:ext uri="{FF2B5EF4-FFF2-40B4-BE49-F238E27FC236}">
                <a16:creationId xmlns:a16="http://schemas.microsoft.com/office/drawing/2014/main" id="{73C1F9F4-B35A-63BC-E5DB-D0CA220B1DA8}"/>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9E99D12D-C93E-7541-901F-80176DD6E667}"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24</a:t>
            </a:fld>
            <a:endParaRPr lang="en-US" altLang="en-US">
              <a:latin typeface="Calibri" panose="020F0502020204030204" pitchFamily="34" charset="0"/>
              <a:ea typeface="DejaVu Sans" pitchFamily="34" charset="0"/>
              <a:cs typeface="DejaVu Sans" pitchFamily="34" charset="0"/>
            </a:endParaRPr>
          </a:p>
        </p:txBody>
      </p:sp>
      <p:sp>
        <p:nvSpPr>
          <p:cNvPr id="49156" name="Rectangle 2">
            <a:extLst>
              <a:ext uri="{FF2B5EF4-FFF2-40B4-BE49-F238E27FC236}">
                <a16:creationId xmlns:a16="http://schemas.microsoft.com/office/drawing/2014/main" id="{E9132F2E-FDAA-2EE3-EE36-C50E336ACF1E}"/>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7" name="Rectangle 3">
            <a:extLst>
              <a:ext uri="{FF2B5EF4-FFF2-40B4-BE49-F238E27FC236}">
                <a16:creationId xmlns:a16="http://schemas.microsoft.com/office/drawing/2014/main" id="{6285DE84-AB85-1AD7-4CC2-E21C108D7D9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22">
            <a:extLst>
              <a:ext uri="{FF2B5EF4-FFF2-40B4-BE49-F238E27FC236}">
                <a16:creationId xmlns:a16="http://schemas.microsoft.com/office/drawing/2014/main" id="{E48BE8B5-3BF7-D821-9709-02B86F2ED8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7E2B226-742E-2B40-B1AD-A99437CF4818}" type="slidenum">
              <a:rPr lang="en-US" altLang="en-US"/>
              <a:pPr>
                <a:spcBef>
                  <a:spcPct val="0"/>
                </a:spcBef>
                <a:buClrTx/>
                <a:buFontTx/>
                <a:buNone/>
              </a:pPr>
              <a:t>25</a:t>
            </a:fld>
            <a:endParaRPr lang="en-US" altLang="en-US"/>
          </a:p>
        </p:txBody>
      </p:sp>
      <p:sp>
        <p:nvSpPr>
          <p:cNvPr id="51203" name="Text Box 1">
            <a:extLst>
              <a:ext uri="{FF2B5EF4-FFF2-40B4-BE49-F238E27FC236}">
                <a16:creationId xmlns:a16="http://schemas.microsoft.com/office/drawing/2014/main" id="{F8366E3E-EF96-9BBD-BC92-F4EBA6B450BC}"/>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63C9430A-3166-DD4D-9D19-B90C47582890}"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25</a:t>
            </a:fld>
            <a:endParaRPr lang="en-US" altLang="en-US">
              <a:latin typeface="Calibri" panose="020F0502020204030204" pitchFamily="34" charset="0"/>
              <a:ea typeface="DejaVu Sans" pitchFamily="34" charset="0"/>
              <a:cs typeface="DejaVu Sans" pitchFamily="34" charset="0"/>
            </a:endParaRPr>
          </a:p>
        </p:txBody>
      </p:sp>
      <p:sp>
        <p:nvSpPr>
          <p:cNvPr id="51204" name="Rectangle 2">
            <a:extLst>
              <a:ext uri="{FF2B5EF4-FFF2-40B4-BE49-F238E27FC236}">
                <a16:creationId xmlns:a16="http://schemas.microsoft.com/office/drawing/2014/main" id="{8635031F-C433-469B-2040-8BDDA168E613}"/>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Rectangle 3">
            <a:extLst>
              <a:ext uri="{FF2B5EF4-FFF2-40B4-BE49-F238E27FC236}">
                <a16:creationId xmlns:a16="http://schemas.microsoft.com/office/drawing/2014/main" id="{30E0CD77-3D38-998D-AD87-364C3A634AC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22">
            <a:extLst>
              <a:ext uri="{FF2B5EF4-FFF2-40B4-BE49-F238E27FC236}">
                <a16:creationId xmlns:a16="http://schemas.microsoft.com/office/drawing/2014/main" id="{49888031-2D91-8454-8283-B9790F4779B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F1E6AF81-45B7-CC43-9DFF-5FAE13DAF3AA}" type="slidenum">
              <a:rPr lang="en-US" altLang="en-US"/>
              <a:pPr>
                <a:spcBef>
                  <a:spcPct val="0"/>
                </a:spcBef>
                <a:buClrTx/>
                <a:buFontTx/>
                <a:buNone/>
              </a:pPr>
              <a:t>3</a:t>
            </a:fld>
            <a:endParaRPr lang="en-US" altLang="en-US"/>
          </a:p>
        </p:txBody>
      </p:sp>
      <p:sp>
        <p:nvSpPr>
          <p:cNvPr id="159747" name="Text Box 1">
            <a:extLst>
              <a:ext uri="{FF2B5EF4-FFF2-40B4-BE49-F238E27FC236}">
                <a16:creationId xmlns:a16="http://schemas.microsoft.com/office/drawing/2014/main" id="{7A00545E-3457-6338-56B6-8D915F89C4B7}"/>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2C3D7800-BF57-874A-9C9C-301B174A5133}"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3</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59748" name="Rectangle 2">
            <a:extLst>
              <a:ext uri="{FF2B5EF4-FFF2-40B4-BE49-F238E27FC236}">
                <a16:creationId xmlns:a16="http://schemas.microsoft.com/office/drawing/2014/main" id="{25BD212C-33B2-017E-6827-5C6EAF6EFAB5}"/>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9" name="Rectangle 3">
            <a:extLst>
              <a:ext uri="{FF2B5EF4-FFF2-40B4-BE49-F238E27FC236}">
                <a16:creationId xmlns:a16="http://schemas.microsoft.com/office/drawing/2014/main" id="{9CCC1404-575C-21E0-A850-1737E843197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88542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22">
            <a:extLst>
              <a:ext uri="{FF2B5EF4-FFF2-40B4-BE49-F238E27FC236}">
                <a16:creationId xmlns:a16="http://schemas.microsoft.com/office/drawing/2014/main" id="{7B3A3BC7-9227-11DD-62B7-EBC177EA667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932CC8B0-36A5-4A42-A445-B8A2EF09E19C}" type="slidenum">
              <a:rPr lang="en-US" altLang="en-US"/>
              <a:pPr>
                <a:spcBef>
                  <a:spcPct val="0"/>
                </a:spcBef>
                <a:buClrTx/>
                <a:buFontTx/>
                <a:buNone/>
              </a:pPr>
              <a:t>26</a:t>
            </a:fld>
            <a:endParaRPr lang="en-US" altLang="en-US"/>
          </a:p>
        </p:txBody>
      </p:sp>
      <p:sp>
        <p:nvSpPr>
          <p:cNvPr id="53251" name="Text Box 1">
            <a:extLst>
              <a:ext uri="{FF2B5EF4-FFF2-40B4-BE49-F238E27FC236}">
                <a16:creationId xmlns:a16="http://schemas.microsoft.com/office/drawing/2014/main" id="{E8A52BD7-E380-7C12-D14C-279608BF456E}"/>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33C178C5-91E7-AD4C-B16A-1C6329306FDD}"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26</a:t>
            </a:fld>
            <a:endParaRPr lang="en-US" altLang="en-US">
              <a:latin typeface="Calibri" panose="020F0502020204030204" pitchFamily="34" charset="0"/>
              <a:ea typeface="DejaVu Sans" pitchFamily="34" charset="0"/>
              <a:cs typeface="DejaVu Sans" pitchFamily="34" charset="0"/>
            </a:endParaRPr>
          </a:p>
        </p:txBody>
      </p:sp>
      <p:sp>
        <p:nvSpPr>
          <p:cNvPr id="53252" name="Rectangle 2">
            <a:extLst>
              <a:ext uri="{FF2B5EF4-FFF2-40B4-BE49-F238E27FC236}">
                <a16:creationId xmlns:a16="http://schemas.microsoft.com/office/drawing/2014/main" id="{6512C3F2-71A8-4416-103A-B987E9E4A2C8}"/>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3" name="Rectangle 3">
            <a:extLst>
              <a:ext uri="{FF2B5EF4-FFF2-40B4-BE49-F238E27FC236}">
                <a16:creationId xmlns:a16="http://schemas.microsoft.com/office/drawing/2014/main" id="{440968A3-2C09-F4DE-E79A-A59C3ABD7495}"/>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22">
            <a:extLst>
              <a:ext uri="{FF2B5EF4-FFF2-40B4-BE49-F238E27FC236}">
                <a16:creationId xmlns:a16="http://schemas.microsoft.com/office/drawing/2014/main" id="{34557354-4BC2-EC9E-FAF1-64F577518FA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28A8CA9E-DF75-BD4D-9B4C-C86917B059D5}" type="slidenum">
              <a:rPr lang="en-US" altLang="en-US"/>
              <a:pPr>
                <a:spcBef>
                  <a:spcPct val="0"/>
                </a:spcBef>
                <a:buClrTx/>
                <a:buFontTx/>
                <a:buNone/>
              </a:pPr>
              <a:t>27</a:t>
            </a:fld>
            <a:endParaRPr lang="en-US" altLang="en-US"/>
          </a:p>
        </p:txBody>
      </p:sp>
      <p:sp>
        <p:nvSpPr>
          <p:cNvPr id="55299" name="Text Box 1">
            <a:extLst>
              <a:ext uri="{FF2B5EF4-FFF2-40B4-BE49-F238E27FC236}">
                <a16:creationId xmlns:a16="http://schemas.microsoft.com/office/drawing/2014/main" id="{15BA7CA6-C990-7BA5-ADBD-E9AA260D7EA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740669C-17F2-2C4E-9403-F19363F3CD63}"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27</a:t>
            </a:fld>
            <a:endParaRPr lang="en-US" altLang="en-US">
              <a:latin typeface="Calibri" panose="020F0502020204030204" pitchFamily="34" charset="0"/>
              <a:ea typeface="DejaVu Sans" pitchFamily="34" charset="0"/>
              <a:cs typeface="DejaVu Sans" pitchFamily="34" charset="0"/>
            </a:endParaRPr>
          </a:p>
        </p:txBody>
      </p:sp>
      <p:sp>
        <p:nvSpPr>
          <p:cNvPr id="55300" name="Rectangle 2">
            <a:extLst>
              <a:ext uri="{FF2B5EF4-FFF2-40B4-BE49-F238E27FC236}">
                <a16:creationId xmlns:a16="http://schemas.microsoft.com/office/drawing/2014/main" id="{1B9F0AFB-3721-3300-00E9-47302B9E082D}"/>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1" name="Rectangle 3">
            <a:extLst>
              <a:ext uri="{FF2B5EF4-FFF2-40B4-BE49-F238E27FC236}">
                <a16:creationId xmlns:a16="http://schemas.microsoft.com/office/drawing/2014/main" id="{E7A10FF1-C6E0-D67B-9C88-EA234FA1B1B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22">
            <a:extLst>
              <a:ext uri="{FF2B5EF4-FFF2-40B4-BE49-F238E27FC236}">
                <a16:creationId xmlns:a16="http://schemas.microsoft.com/office/drawing/2014/main" id="{8050CC97-6752-2362-5FD4-D204D4379C2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6B118295-3E23-7744-994F-3FDB7B759098}" type="slidenum">
              <a:rPr lang="en-US" altLang="en-US"/>
              <a:pPr>
                <a:spcBef>
                  <a:spcPct val="0"/>
                </a:spcBef>
                <a:buClrTx/>
                <a:buFontTx/>
                <a:buNone/>
              </a:pPr>
              <a:t>28</a:t>
            </a:fld>
            <a:endParaRPr lang="en-US" altLang="en-US"/>
          </a:p>
        </p:txBody>
      </p:sp>
      <p:sp>
        <p:nvSpPr>
          <p:cNvPr id="57347" name="Text Box 1">
            <a:extLst>
              <a:ext uri="{FF2B5EF4-FFF2-40B4-BE49-F238E27FC236}">
                <a16:creationId xmlns:a16="http://schemas.microsoft.com/office/drawing/2014/main" id="{AF0631E8-0CF6-52ED-B9C9-9030051EF784}"/>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686D8A9E-628F-444A-A53E-050E40CC0258}"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28</a:t>
            </a:fld>
            <a:endParaRPr lang="en-US" altLang="en-US">
              <a:latin typeface="Calibri" panose="020F0502020204030204" pitchFamily="34" charset="0"/>
              <a:ea typeface="DejaVu Sans" pitchFamily="34" charset="0"/>
              <a:cs typeface="DejaVu Sans" pitchFamily="34" charset="0"/>
            </a:endParaRPr>
          </a:p>
        </p:txBody>
      </p:sp>
      <p:sp>
        <p:nvSpPr>
          <p:cNvPr id="57348" name="Rectangle 2">
            <a:extLst>
              <a:ext uri="{FF2B5EF4-FFF2-40B4-BE49-F238E27FC236}">
                <a16:creationId xmlns:a16="http://schemas.microsoft.com/office/drawing/2014/main" id="{07740390-EF04-822F-BE03-B08B3709ECD8}"/>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9" name="Rectangle 3">
            <a:extLst>
              <a:ext uri="{FF2B5EF4-FFF2-40B4-BE49-F238E27FC236}">
                <a16:creationId xmlns:a16="http://schemas.microsoft.com/office/drawing/2014/main" id="{C9E720C5-7014-ECFA-05CA-29E5EEB74F0D}"/>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22">
            <a:extLst>
              <a:ext uri="{FF2B5EF4-FFF2-40B4-BE49-F238E27FC236}">
                <a16:creationId xmlns:a16="http://schemas.microsoft.com/office/drawing/2014/main" id="{4CF10890-9813-C5B1-7FD1-D18E1F1BE97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99F46644-7673-A540-B2C2-19C4A8CED4C1}" type="slidenum">
              <a:rPr lang="en-US" altLang="en-US"/>
              <a:pPr>
                <a:spcBef>
                  <a:spcPct val="0"/>
                </a:spcBef>
                <a:buClrTx/>
                <a:buFontTx/>
                <a:buNone/>
              </a:pPr>
              <a:t>29</a:t>
            </a:fld>
            <a:endParaRPr lang="en-US" altLang="en-US"/>
          </a:p>
        </p:txBody>
      </p:sp>
      <p:sp>
        <p:nvSpPr>
          <p:cNvPr id="59395" name="Text Box 1">
            <a:extLst>
              <a:ext uri="{FF2B5EF4-FFF2-40B4-BE49-F238E27FC236}">
                <a16:creationId xmlns:a16="http://schemas.microsoft.com/office/drawing/2014/main" id="{543D2C32-FB1F-A841-A759-2355CA85640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7EEF4A54-82B3-6C41-B12E-C564804DFF11}"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29</a:t>
            </a:fld>
            <a:endParaRPr lang="en-US" altLang="en-US">
              <a:latin typeface="Calibri" panose="020F0502020204030204" pitchFamily="34" charset="0"/>
              <a:ea typeface="DejaVu Sans" pitchFamily="34" charset="0"/>
              <a:cs typeface="DejaVu Sans" pitchFamily="34" charset="0"/>
            </a:endParaRPr>
          </a:p>
        </p:txBody>
      </p:sp>
      <p:sp>
        <p:nvSpPr>
          <p:cNvPr id="59396" name="Rectangle 2">
            <a:extLst>
              <a:ext uri="{FF2B5EF4-FFF2-40B4-BE49-F238E27FC236}">
                <a16:creationId xmlns:a16="http://schemas.microsoft.com/office/drawing/2014/main" id="{97350E99-5CC7-4C48-3925-1BD247ABD9DA}"/>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a:extLst>
              <a:ext uri="{FF2B5EF4-FFF2-40B4-BE49-F238E27FC236}">
                <a16:creationId xmlns:a16="http://schemas.microsoft.com/office/drawing/2014/main" id="{27DB2470-93A5-2F36-146F-F90467CDC465}"/>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22">
            <a:extLst>
              <a:ext uri="{FF2B5EF4-FFF2-40B4-BE49-F238E27FC236}">
                <a16:creationId xmlns:a16="http://schemas.microsoft.com/office/drawing/2014/main" id="{387003E7-6A28-E949-533C-D480C729959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2EF64E66-DB19-C346-9EC7-60BF640969F6}" type="slidenum">
              <a:rPr lang="en-US" altLang="en-US"/>
              <a:pPr>
                <a:spcBef>
                  <a:spcPct val="0"/>
                </a:spcBef>
                <a:buClrTx/>
                <a:buFontTx/>
                <a:buNone/>
              </a:pPr>
              <a:t>30</a:t>
            </a:fld>
            <a:endParaRPr lang="en-US" altLang="en-US"/>
          </a:p>
        </p:txBody>
      </p:sp>
      <p:sp>
        <p:nvSpPr>
          <p:cNvPr id="61443" name="Text Box 1">
            <a:extLst>
              <a:ext uri="{FF2B5EF4-FFF2-40B4-BE49-F238E27FC236}">
                <a16:creationId xmlns:a16="http://schemas.microsoft.com/office/drawing/2014/main" id="{6C0B1ADC-6C7B-AD45-835D-0758FD469946}"/>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72100C15-1819-BB4D-B019-6FBA1B423D82}"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30</a:t>
            </a:fld>
            <a:endParaRPr lang="en-US" altLang="en-US">
              <a:latin typeface="Calibri" panose="020F0502020204030204" pitchFamily="34" charset="0"/>
              <a:ea typeface="DejaVu Sans" pitchFamily="34" charset="0"/>
              <a:cs typeface="DejaVu Sans" pitchFamily="34" charset="0"/>
            </a:endParaRPr>
          </a:p>
        </p:txBody>
      </p:sp>
      <p:sp>
        <p:nvSpPr>
          <p:cNvPr id="61444" name="Rectangle 2">
            <a:extLst>
              <a:ext uri="{FF2B5EF4-FFF2-40B4-BE49-F238E27FC236}">
                <a16:creationId xmlns:a16="http://schemas.microsoft.com/office/drawing/2014/main" id="{09E9DF63-F777-8F2B-8078-2EE787725203}"/>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5" name="Rectangle 3">
            <a:extLst>
              <a:ext uri="{FF2B5EF4-FFF2-40B4-BE49-F238E27FC236}">
                <a16:creationId xmlns:a16="http://schemas.microsoft.com/office/drawing/2014/main" id="{32EEFC0B-9A45-EAC8-D9D5-458256663151}"/>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22">
            <a:extLst>
              <a:ext uri="{FF2B5EF4-FFF2-40B4-BE49-F238E27FC236}">
                <a16:creationId xmlns:a16="http://schemas.microsoft.com/office/drawing/2014/main" id="{B164147C-8642-6390-7BF8-F60616C7BA6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2C53186D-8348-E941-AF13-A27BC83BA3E2}" type="slidenum">
              <a:rPr lang="en-US" altLang="en-US"/>
              <a:pPr>
                <a:spcBef>
                  <a:spcPct val="0"/>
                </a:spcBef>
                <a:buClrTx/>
                <a:buFontTx/>
                <a:buNone/>
              </a:pPr>
              <a:t>31</a:t>
            </a:fld>
            <a:endParaRPr lang="en-US" altLang="en-US"/>
          </a:p>
        </p:txBody>
      </p:sp>
      <p:sp>
        <p:nvSpPr>
          <p:cNvPr id="63491" name="Text Box 1">
            <a:extLst>
              <a:ext uri="{FF2B5EF4-FFF2-40B4-BE49-F238E27FC236}">
                <a16:creationId xmlns:a16="http://schemas.microsoft.com/office/drawing/2014/main" id="{6BA86751-5296-6FF3-2796-A62DC655905D}"/>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70536A67-8B49-884E-A8C5-34907C17D4EB}"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31</a:t>
            </a:fld>
            <a:endParaRPr lang="en-US" altLang="en-US">
              <a:latin typeface="Calibri" panose="020F0502020204030204" pitchFamily="34" charset="0"/>
              <a:ea typeface="DejaVu Sans" pitchFamily="34" charset="0"/>
              <a:cs typeface="DejaVu Sans" pitchFamily="34" charset="0"/>
            </a:endParaRPr>
          </a:p>
        </p:txBody>
      </p:sp>
      <p:sp>
        <p:nvSpPr>
          <p:cNvPr id="63492" name="Rectangle 2">
            <a:extLst>
              <a:ext uri="{FF2B5EF4-FFF2-40B4-BE49-F238E27FC236}">
                <a16:creationId xmlns:a16="http://schemas.microsoft.com/office/drawing/2014/main" id="{51B6EF1F-06E0-307E-046C-3BA713DEAF97}"/>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3" name="Rectangle 3">
            <a:extLst>
              <a:ext uri="{FF2B5EF4-FFF2-40B4-BE49-F238E27FC236}">
                <a16:creationId xmlns:a16="http://schemas.microsoft.com/office/drawing/2014/main" id="{F19F6612-94E9-44E9-D7EF-3B05F84A52C6}"/>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22">
            <a:extLst>
              <a:ext uri="{FF2B5EF4-FFF2-40B4-BE49-F238E27FC236}">
                <a16:creationId xmlns:a16="http://schemas.microsoft.com/office/drawing/2014/main" id="{FD87CEDD-77B2-C4F0-CECF-42B9AB40BE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01CD7470-A628-5C4A-AF1C-9EAEF9A1FF3D}" type="slidenum">
              <a:rPr lang="en-US" altLang="en-US"/>
              <a:pPr>
                <a:spcBef>
                  <a:spcPct val="0"/>
                </a:spcBef>
                <a:buClrTx/>
                <a:buFontTx/>
                <a:buNone/>
              </a:pPr>
              <a:t>32</a:t>
            </a:fld>
            <a:endParaRPr lang="en-US" altLang="en-US"/>
          </a:p>
        </p:txBody>
      </p:sp>
      <p:sp>
        <p:nvSpPr>
          <p:cNvPr id="65539" name="Text Box 1">
            <a:extLst>
              <a:ext uri="{FF2B5EF4-FFF2-40B4-BE49-F238E27FC236}">
                <a16:creationId xmlns:a16="http://schemas.microsoft.com/office/drawing/2014/main" id="{2ACCB611-6196-3BDE-CCB9-52102364F4E1}"/>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3DC216DF-7220-ED4D-922D-AB5FFFF98688}"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32</a:t>
            </a:fld>
            <a:endParaRPr lang="en-US" altLang="en-US">
              <a:latin typeface="Calibri" panose="020F0502020204030204" pitchFamily="34" charset="0"/>
              <a:ea typeface="DejaVu Sans" pitchFamily="34" charset="0"/>
              <a:cs typeface="DejaVu Sans" pitchFamily="34" charset="0"/>
            </a:endParaRPr>
          </a:p>
        </p:txBody>
      </p:sp>
      <p:sp>
        <p:nvSpPr>
          <p:cNvPr id="65540" name="Rectangle 2">
            <a:extLst>
              <a:ext uri="{FF2B5EF4-FFF2-40B4-BE49-F238E27FC236}">
                <a16:creationId xmlns:a16="http://schemas.microsoft.com/office/drawing/2014/main" id="{578DFBC8-C789-5984-A3BF-395DC0C80BEA}"/>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1" name="Rectangle 3">
            <a:extLst>
              <a:ext uri="{FF2B5EF4-FFF2-40B4-BE49-F238E27FC236}">
                <a16:creationId xmlns:a16="http://schemas.microsoft.com/office/drawing/2014/main" id="{2EF6BB5A-C61A-7A5D-F73F-54BF107A926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22">
            <a:extLst>
              <a:ext uri="{FF2B5EF4-FFF2-40B4-BE49-F238E27FC236}">
                <a16:creationId xmlns:a16="http://schemas.microsoft.com/office/drawing/2014/main" id="{47365179-1944-68C4-BAEF-436B3F1B2F4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7FFAAA4-1BFE-5444-AB3C-F2B32F331EE5}" type="slidenum">
              <a:rPr lang="en-US" altLang="en-US"/>
              <a:pPr>
                <a:spcBef>
                  <a:spcPct val="0"/>
                </a:spcBef>
                <a:buClrTx/>
                <a:buFontTx/>
                <a:buNone/>
              </a:pPr>
              <a:t>33</a:t>
            </a:fld>
            <a:endParaRPr lang="en-US" altLang="en-US"/>
          </a:p>
        </p:txBody>
      </p:sp>
      <p:sp>
        <p:nvSpPr>
          <p:cNvPr id="67587" name="Text Box 1">
            <a:extLst>
              <a:ext uri="{FF2B5EF4-FFF2-40B4-BE49-F238E27FC236}">
                <a16:creationId xmlns:a16="http://schemas.microsoft.com/office/drawing/2014/main" id="{C0CCE338-818F-0A6C-6B34-A701D3E959C4}"/>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BACF859D-34C9-EB4E-A03D-4501DF89B38B}"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33</a:t>
            </a:fld>
            <a:endParaRPr lang="en-US" altLang="en-US">
              <a:latin typeface="Calibri" panose="020F0502020204030204" pitchFamily="34" charset="0"/>
              <a:ea typeface="DejaVu Sans" pitchFamily="34" charset="0"/>
              <a:cs typeface="DejaVu Sans" pitchFamily="34" charset="0"/>
            </a:endParaRPr>
          </a:p>
        </p:txBody>
      </p:sp>
      <p:sp>
        <p:nvSpPr>
          <p:cNvPr id="67588" name="Rectangle 2">
            <a:extLst>
              <a:ext uri="{FF2B5EF4-FFF2-40B4-BE49-F238E27FC236}">
                <a16:creationId xmlns:a16="http://schemas.microsoft.com/office/drawing/2014/main" id="{B146F58B-DCBC-8FBC-6345-AE1A1484390E}"/>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9" name="Rectangle 3">
            <a:extLst>
              <a:ext uri="{FF2B5EF4-FFF2-40B4-BE49-F238E27FC236}">
                <a16:creationId xmlns:a16="http://schemas.microsoft.com/office/drawing/2014/main" id="{7ACDC1A7-75D5-84E6-D92A-F70D08C99681}"/>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22">
            <a:extLst>
              <a:ext uri="{FF2B5EF4-FFF2-40B4-BE49-F238E27FC236}">
                <a16:creationId xmlns:a16="http://schemas.microsoft.com/office/drawing/2014/main" id="{7CFE982B-2F4E-C7A8-3FE6-864BA3C0276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AA454F9-4B5D-9A46-9551-DBD21B50A80B}" type="slidenum">
              <a:rPr lang="en-US" altLang="en-US"/>
              <a:pPr>
                <a:spcBef>
                  <a:spcPct val="0"/>
                </a:spcBef>
                <a:buClrTx/>
                <a:buFontTx/>
                <a:buNone/>
              </a:pPr>
              <a:t>34</a:t>
            </a:fld>
            <a:endParaRPr lang="en-US" altLang="en-US"/>
          </a:p>
        </p:txBody>
      </p:sp>
      <p:sp>
        <p:nvSpPr>
          <p:cNvPr id="69635" name="Text Box 1">
            <a:extLst>
              <a:ext uri="{FF2B5EF4-FFF2-40B4-BE49-F238E27FC236}">
                <a16:creationId xmlns:a16="http://schemas.microsoft.com/office/drawing/2014/main" id="{9F25B75E-2859-1B69-A684-A161C9F061F4}"/>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E1620189-9FEE-C640-AAE6-4769D89250AE}"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34</a:t>
            </a:fld>
            <a:endParaRPr lang="en-US" altLang="en-US">
              <a:latin typeface="Calibri" panose="020F0502020204030204" pitchFamily="34" charset="0"/>
              <a:ea typeface="DejaVu Sans" pitchFamily="34" charset="0"/>
              <a:cs typeface="DejaVu Sans" pitchFamily="34" charset="0"/>
            </a:endParaRPr>
          </a:p>
        </p:txBody>
      </p:sp>
      <p:sp>
        <p:nvSpPr>
          <p:cNvPr id="69636" name="Rectangle 2">
            <a:extLst>
              <a:ext uri="{FF2B5EF4-FFF2-40B4-BE49-F238E27FC236}">
                <a16:creationId xmlns:a16="http://schemas.microsoft.com/office/drawing/2014/main" id="{D9DB800C-D846-C471-4656-D11B1093FE16}"/>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7" name="Rectangle 3">
            <a:extLst>
              <a:ext uri="{FF2B5EF4-FFF2-40B4-BE49-F238E27FC236}">
                <a16:creationId xmlns:a16="http://schemas.microsoft.com/office/drawing/2014/main" id="{5F3BAFDC-1D04-11E4-33C4-64FB2BFA5A05}"/>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22">
            <a:extLst>
              <a:ext uri="{FF2B5EF4-FFF2-40B4-BE49-F238E27FC236}">
                <a16:creationId xmlns:a16="http://schemas.microsoft.com/office/drawing/2014/main" id="{83507BC6-C51D-F22C-EA48-9F4A0C7F716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95AB29C-A959-F043-9C2F-AC91D2DDB937}" type="slidenum">
              <a:rPr lang="en-US" altLang="en-US"/>
              <a:pPr>
                <a:spcBef>
                  <a:spcPct val="0"/>
                </a:spcBef>
                <a:buClrTx/>
                <a:buFontTx/>
                <a:buNone/>
              </a:pPr>
              <a:t>35</a:t>
            </a:fld>
            <a:endParaRPr lang="en-US" altLang="en-US"/>
          </a:p>
        </p:txBody>
      </p:sp>
      <p:sp>
        <p:nvSpPr>
          <p:cNvPr id="71683" name="Text Box 1">
            <a:extLst>
              <a:ext uri="{FF2B5EF4-FFF2-40B4-BE49-F238E27FC236}">
                <a16:creationId xmlns:a16="http://schemas.microsoft.com/office/drawing/2014/main" id="{0DCE26A4-C7C6-D4F6-85A8-75656AFA5CAA}"/>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3A4C0B07-1FC2-3E4D-AD7C-8571BC2739B8}"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35</a:t>
            </a:fld>
            <a:endParaRPr lang="en-US" altLang="en-US">
              <a:latin typeface="Calibri" panose="020F0502020204030204" pitchFamily="34" charset="0"/>
              <a:ea typeface="DejaVu Sans" pitchFamily="34" charset="0"/>
              <a:cs typeface="DejaVu Sans" pitchFamily="34" charset="0"/>
            </a:endParaRPr>
          </a:p>
        </p:txBody>
      </p:sp>
      <p:sp>
        <p:nvSpPr>
          <p:cNvPr id="71684" name="Rectangle 2">
            <a:extLst>
              <a:ext uri="{FF2B5EF4-FFF2-40B4-BE49-F238E27FC236}">
                <a16:creationId xmlns:a16="http://schemas.microsoft.com/office/drawing/2014/main" id="{5FA3D942-E135-5ECC-F97A-4B88DD9DD7DE}"/>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5" name="Rectangle 3">
            <a:extLst>
              <a:ext uri="{FF2B5EF4-FFF2-40B4-BE49-F238E27FC236}">
                <a16:creationId xmlns:a16="http://schemas.microsoft.com/office/drawing/2014/main" id="{89E8FB54-3315-3486-1A6F-8952993C963B}"/>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22">
            <a:extLst>
              <a:ext uri="{FF2B5EF4-FFF2-40B4-BE49-F238E27FC236}">
                <a16:creationId xmlns:a16="http://schemas.microsoft.com/office/drawing/2014/main" id="{91BCECAD-DF1F-9E58-55A2-891ED6082AC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19CD44D-DCE8-DA46-AC60-894A3EA7A794}" type="slidenum">
              <a:rPr lang="en-US" altLang="en-US"/>
              <a:pPr>
                <a:spcBef>
                  <a:spcPct val="0"/>
                </a:spcBef>
                <a:buClrTx/>
                <a:buFontTx/>
                <a:buNone/>
              </a:pPr>
              <a:t>8</a:t>
            </a:fld>
            <a:endParaRPr lang="en-US" altLang="en-US"/>
          </a:p>
        </p:txBody>
      </p:sp>
      <p:sp>
        <p:nvSpPr>
          <p:cNvPr id="16387" name="Text Box 1">
            <a:extLst>
              <a:ext uri="{FF2B5EF4-FFF2-40B4-BE49-F238E27FC236}">
                <a16:creationId xmlns:a16="http://schemas.microsoft.com/office/drawing/2014/main" id="{E00C52BF-4F2B-27D1-87A2-682DB2A4B935}"/>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8E67CF2D-7456-B943-8415-028AA15682AE}"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8</a:t>
            </a:fld>
            <a:endParaRPr lang="en-US" altLang="en-US">
              <a:latin typeface="Calibri" panose="020F0502020204030204" pitchFamily="34" charset="0"/>
              <a:ea typeface="DejaVu Sans" pitchFamily="34" charset="0"/>
              <a:cs typeface="DejaVu Sans" pitchFamily="34" charset="0"/>
            </a:endParaRPr>
          </a:p>
        </p:txBody>
      </p:sp>
      <p:sp>
        <p:nvSpPr>
          <p:cNvPr id="16388" name="Rectangle 2">
            <a:extLst>
              <a:ext uri="{FF2B5EF4-FFF2-40B4-BE49-F238E27FC236}">
                <a16:creationId xmlns:a16="http://schemas.microsoft.com/office/drawing/2014/main" id="{ED8DBBEA-E1AD-32FD-648F-31FA6AF9BC0E}"/>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Rectangle 3">
            <a:extLst>
              <a:ext uri="{FF2B5EF4-FFF2-40B4-BE49-F238E27FC236}">
                <a16:creationId xmlns:a16="http://schemas.microsoft.com/office/drawing/2014/main" id="{867E74FE-9C82-E860-EC29-2F13D04E1E1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2">
            <a:extLst>
              <a:ext uri="{FF2B5EF4-FFF2-40B4-BE49-F238E27FC236}">
                <a16:creationId xmlns:a16="http://schemas.microsoft.com/office/drawing/2014/main" id="{B0AEEA5D-82DC-DDEB-9423-2AD2043D60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083BB17C-2BF4-6348-8238-09581153B411}" type="slidenum">
              <a:rPr lang="en-US" altLang="en-US"/>
              <a:pPr>
                <a:spcBef>
                  <a:spcPct val="0"/>
                </a:spcBef>
                <a:buClrTx/>
                <a:buFontTx/>
                <a:buNone/>
              </a:pPr>
              <a:t>36</a:t>
            </a:fld>
            <a:endParaRPr lang="en-US" altLang="en-US"/>
          </a:p>
        </p:txBody>
      </p:sp>
      <p:sp>
        <p:nvSpPr>
          <p:cNvPr id="73731" name="Text Box 1">
            <a:extLst>
              <a:ext uri="{FF2B5EF4-FFF2-40B4-BE49-F238E27FC236}">
                <a16:creationId xmlns:a16="http://schemas.microsoft.com/office/drawing/2014/main" id="{042A3AF6-288C-E5B4-8D31-0680C4DEDE8F}"/>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8DAFC2DA-F025-124C-B49F-0EC8CB7B4AF2}"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36</a:t>
            </a:fld>
            <a:endParaRPr lang="en-US" altLang="en-US">
              <a:latin typeface="Calibri" panose="020F0502020204030204" pitchFamily="34" charset="0"/>
              <a:ea typeface="DejaVu Sans" pitchFamily="34" charset="0"/>
              <a:cs typeface="DejaVu Sans" pitchFamily="34" charset="0"/>
            </a:endParaRPr>
          </a:p>
        </p:txBody>
      </p:sp>
      <p:sp>
        <p:nvSpPr>
          <p:cNvPr id="73732" name="Rectangle 2">
            <a:extLst>
              <a:ext uri="{FF2B5EF4-FFF2-40B4-BE49-F238E27FC236}">
                <a16:creationId xmlns:a16="http://schemas.microsoft.com/office/drawing/2014/main" id="{895A4AAB-6EFA-AB1C-43E2-D01F439A6A4B}"/>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3" name="Rectangle 3">
            <a:extLst>
              <a:ext uri="{FF2B5EF4-FFF2-40B4-BE49-F238E27FC236}">
                <a16:creationId xmlns:a16="http://schemas.microsoft.com/office/drawing/2014/main" id="{C59FB454-AF2D-011F-FF2F-32A00964356E}"/>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22">
            <a:extLst>
              <a:ext uri="{FF2B5EF4-FFF2-40B4-BE49-F238E27FC236}">
                <a16:creationId xmlns:a16="http://schemas.microsoft.com/office/drawing/2014/main" id="{867DEF87-4D1F-EF5A-26FF-BD8ED788346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E2CC2E3-8F33-6046-82C6-C1A711742998}" type="slidenum">
              <a:rPr lang="en-US" altLang="en-US"/>
              <a:pPr>
                <a:spcBef>
                  <a:spcPct val="0"/>
                </a:spcBef>
                <a:buClrTx/>
                <a:buFontTx/>
                <a:buNone/>
              </a:pPr>
              <a:t>37</a:t>
            </a:fld>
            <a:endParaRPr lang="en-US" altLang="en-US"/>
          </a:p>
        </p:txBody>
      </p:sp>
      <p:sp>
        <p:nvSpPr>
          <p:cNvPr id="75779" name="Text Box 1">
            <a:extLst>
              <a:ext uri="{FF2B5EF4-FFF2-40B4-BE49-F238E27FC236}">
                <a16:creationId xmlns:a16="http://schemas.microsoft.com/office/drawing/2014/main" id="{DA42FA46-7293-23D4-21BA-434D8198A60C}"/>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69BD6DD2-B5B4-EA4E-9293-E4088AB21F89}"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37</a:t>
            </a:fld>
            <a:endParaRPr lang="en-US" altLang="en-US">
              <a:latin typeface="Calibri" panose="020F0502020204030204" pitchFamily="34" charset="0"/>
              <a:ea typeface="DejaVu Sans" pitchFamily="34" charset="0"/>
              <a:cs typeface="DejaVu Sans" pitchFamily="34" charset="0"/>
            </a:endParaRPr>
          </a:p>
        </p:txBody>
      </p:sp>
      <p:sp>
        <p:nvSpPr>
          <p:cNvPr id="75780" name="Rectangle 2">
            <a:extLst>
              <a:ext uri="{FF2B5EF4-FFF2-40B4-BE49-F238E27FC236}">
                <a16:creationId xmlns:a16="http://schemas.microsoft.com/office/drawing/2014/main" id="{49423ED0-5E58-D591-81FB-EB533F9D7216}"/>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1" name="Rectangle 3">
            <a:extLst>
              <a:ext uri="{FF2B5EF4-FFF2-40B4-BE49-F238E27FC236}">
                <a16:creationId xmlns:a16="http://schemas.microsoft.com/office/drawing/2014/main" id="{D2ED7A0E-0E89-29FC-B191-57FA39DD488D}"/>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2">
            <a:extLst>
              <a:ext uri="{FF2B5EF4-FFF2-40B4-BE49-F238E27FC236}">
                <a16:creationId xmlns:a16="http://schemas.microsoft.com/office/drawing/2014/main" id="{EFC2FAB9-81B9-F84A-60BE-45882584413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77474115-2066-E04F-928D-A673F3B808B5}" type="slidenum">
              <a:rPr lang="en-US" altLang="en-US"/>
              <a:pPr>
                <a:spcBef>
                  <a:spcPct val="0"/>
                </a:spcBef>
                <a:buClrTx/>
                <a:buFontTx/>
                <a:buNone/>
              </a:pPr>
              <a:t>38</a:t>
            </a:fld>
            <a:endParaRPr lang="en-US" altLang="en-US"/>
          </a:p>
        </p:txBody>
      </p:sp>
      <p:sp>
        <p:nvSpPr>
          <p:cNvPr id="77827" name="Text Box 1">
            <a:extLst>
              <a:ext uri="{FF2B5EF4-FFF2-40B4-BE49-F238E27FC236}">
                <a16:creationId xmlns:a16="http://schemas.microsoft.com/office/drawing/2014/main" id="{B9A6C1CB-4FDB-A76E-99CE-183431F904DB}"/>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7AE56E91-C66F-184B-A491-FEC6B9F414CA}"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38</a:t>
            </a:fld>
            <a:endParaRPr lang="en-US" altLang="en-US">
              <a:latin typeface="Calibri" panose="020F0502020204030204" pitchFamily="34" charset="0"/>
              <a:ea typeface="DejaVu Sans" pitchFamily="34" charset="0"/>
              <a:cs typeface="DejaVu Sans" pitchFamily="34" charset="0"/>
            </a:endParaRPr>
          </a:p>
        </p:txBody>
      </p:sp>
      <p:sp>
        <p:nvSpPr>
          <p:cNvPr id="77828" name="Rectangle 2">
            <a:extLst>
              <a:ext uri="{FF2B5EF4-FFF2-40B4-BE49-F238E27FC236}">
                <a16:creationId xmlns:a16="http://schemas.microsoft.com/office/drawing/2014/main" id="{07F82322-ADE0-C8F4-2364-44C9AD75ABF4}"/>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9" name="Rectangle 3">
            <a:extLst>
              <a:ext uri="{FF2B5EF4-FFF2-40B4-BE49-F238E27FC236}">
                <a16:creationId xmlns:a16="http://schemas.microsoft.com/office/drawing/2014/main" id="{235A9444-580C-5199-6130-D2C102DA6BAD}"/>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22">
            <a:extLst>
              <a:ext uri="{FF2B5EF4-FFF2-40B4-BE49-F238E27FC236}">
                <a16:creationId xmlns:a16="http://schemas.microsoft.com/office/drawing/2014/main" id="{D76F1292-8384-5B6C-9B31-5CC27B6F624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40CD65B-C544-EA48-976D-50E4A8886E31}" type="slidenum">
              <a:rPr lang="en-US" altLang="en-US"/>
              <a:pPr>
                <a:spcBef>
                  <a:spcPct val="0"/>
                </a:spcBef>
                <a:buClrTx/>
                <a:buFontTx/>
                <a:buNone/>
              </a:pPr>
              <a:t>39</a:t>
            </a:fld>
            <a:endParaRPr lang="en-US" altLang="en-US"/>
          </a:p>
        </p:txBody>
      </p:sp>
      <p:sp>
        <p:nvSpPr>
          <p:cNvPr id="79875" name="Text Box 1">
            <a:extLst>
              <a:ext uri="{FF2B5EF4-FFF2-40B4-BE49-F238E27FC236}">
                <a16:creationId xmlns:a16="http://schemas.microsoft.com/office/drawing/2014/main" id="{46B0980A-C2D2-55F8-8313-6C34DD9CFD24}"/>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188065C-A615-F940-9665-05E8F48AA595}"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39</a:t>
            </a:fld>
            <a:endParaRPr lang="en-US" altLang="en-US">
              <a:latin typeface="Calibri" panose="020F0502020204030204" pitchFamily="34" charset="0"/>
              <a:ea typeface="DejaVu Sans" pitchFamily="34" charset="0"/>
              <a:cs typeface="DejaVu Sans" pitchFamily="34" charset="0"/>
            </a:endParaRPr>
          </a:p>
        </p:txBody>
      </p:sp>
      <p:sp>
        <p:nvSpPr>
          <p:cNvPr id="79876" name="Rectangle 2">
            <a:extLst>
              <a:ext uri="{FF2B5EF4-FFF2-40B4-BE49-F238E27FC236}">
                <a16:creationId xmlns:a16="http://schemas.microsoft.com/office/drawing/2014/main" id="{0A678E3B-0798-0B8B-C530-E170265BA43B}"/>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7" name="Rectangle 3">
            <a:extLst>
              <a:ext uri="{FF2B5EF4-FFF2-40B4-BE49-F238E27FC236}">
                <a16:creationId xmlns:a16="http://schemas.microsoft.com/office/drawing/2014/main" id="{871CBC90-6C92-15AC-ED0B-2375DA40C790}"/>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22">
            <a:extLst>
              <a:ext uri="{FF2B5EF4-FFF2-40B4-BE49-F238E27FC236}">
                <a16:creationId xmlns:a16="http://schemas.microsoft.com/office/drawing/2014/main" id="{8CA53D59-A997-BF04-AC95-3F394B6C660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D2A18A62-222A-F74E-80A7-C099F3ABD458}" type="slidenum">
              <a:rPr lang="en-US" altLang="en-US"/>
              <a:pPr>
                <a:spcBef>
                  <a:spcPct val="0"/>
                </a:spcBef>
                <a:buClrTx/>
                <a:buFontTx/>
                <a:buNone/>
              </a:pPr>
              <a:t>40</a:t>
            </a:fld>
            <a:endParaRPr lang="en-US" altLang="en-US"/>
          </a:p>
        </p:txBody>
      </p:sp>
      <p:sp>
        <p:nvSpPr>
          <p:cNvPr id="81923" name="Text Box 1">
            <a:extLst>
              <a:ext uri="{FF2B5EF4-FFF2-40B4-BE49-F238E27FC236}">
                <a16:creationId xmlns:a16="http://schemas.microsoft.com/office/drawing/2014/main" id="{A68A14B1-7B1D-5548-1E13-20ADACED770B}"/>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6BE964F2-26F4-AF4A-898E-B72F959156DE}"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40</a:t>
            </a:fld>
            <a:endParaRPr lang="en-US" altLang="en-US">
              <a:latin typeface="Calibri" panose="020F0502020204030204" pitchFamily="34" charset="0"/>
              <a:ea typeface="DejaVu Sans" pitchFamily="34" charset="0"/>
              <a:cs typeface="DejaVu Sans" pitchFamily="34" charset="0"/>
            </a:endParaRPr>
          </a:p>
        </p:txBody>
      </p:sp>
      <p:sp>
        <p:nvSpPr>
          <p:cNvPr id="81924" name="Rectangle 2">
            <a:extLst>
              <a:ext uri="{FF2B5EF4-FFF2-40B4-BE49-F238E27FC236}">
                <a16:creationId xmlns:a16="http://schemas.microsoft.com/office/drawing/2014/main" id="{0B8241C5-39DC-6E19-29F3-1916BF89F520}"/>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5" name="Rectangle 3">
            <a:extLst>
              <a:ext uri="{FF2B5EF4-FFF2-40B4-BE49-F238E27FC236}">
                <a16:creationId xmlns:a16="http://schemas.microsoft.com/office/drawing/2014/main" id="{77AA77AE-D1E1-3973-D7C7-45470D9B21E6}"/>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22">
            <a:extLst>
              <a:ext uri="{FF2B5EF4-FFF2-40B4-BE49-F238E27FC236}">
                <a16:creationId xmlns:a16="http://schemas.microsoft.com/office/drawing/2014/main" id="{0C2231CB-BB8F-DDF7-4BF2-BB2EDE43C2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6816DEA5-3CE5-A844-A519-23B3E6243AE6}" type="slidenum">
              <a:rPr lang="en-US" altLang="en-US"/>
              <a:pPr>
                <a:spcBef>
                  <a:spcPct val="0"/>
                </a:spcBef>
                <a:buClrTx/>
                <a:buFontTx/>
                <a:buNone/>
              </a:pPr>
              <a:t>41</a:t>
            </a:fld>
            <a:endParaRPr lang="en-US" altLang="en-US"/>
          </a:p>
        </p:txBody>
      </p:sp>
      <p:sp>
        <p:nvSpPr>
          <p:cNvPr id="83971" name="Text Box 1">
            <a:extLst>
              <a:ext uri="{FF2B5EF4-FFF2-40B4-BE49-F238E27FC236}">
                <a16:creationId xmlns:a16="http://schemas.microsoft.com/office/drawing/2014/main" id="{7CACF371-1741-FD1B-DB85-A2E3596E9585}"/>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3185B39F-45C1-7149-A9CD-74BFC8D2D051}"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41</a:t>
            </a:fld>
            <a:endParaRPr lang="en-US" altLang="en-US">
              <a:latin typeface="Calibri" panose="020F0502020204030204" pitchFamily="34" charset="0"/>
              <a:ea typeface="DejaVu Sans" pitchFamily="34" charset="0"/>
              <a:cs typeface="DejaVu Sans" pitchFamily="34" charset="0"/>
            </a:endParaRPr>
          </a:p>
        </p:txBody>
      </p:sp>
      <p:sp>
        <p:nvSpPr>
          <p:cNvPr id="83972" name="Rectangle 2">
            <a:extLst>
              <a:ext uri="{FF2B5EF4-FFF2-40B4-BE49-F238E27FC236}">
                <a16:creationId xmlns:a16="http://schemas.microsoft.com/office/drawing/2014/main" id="{2E3E18C4-6A19-B54B-005A-97FCA9C40C2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3" name="Rectangle 3">
            <a:extLst>
              <a:ext uri="{FF2B5EF4-FFF2-40B4-BE49-F238E27FC236}">
                <a16:creationId xmlns:a16="http://schemas.microsoft.com/office/drawing/2014/main" id="{CB545C65-B477-4F4E-DEE9-7C0246889038}"/>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2">
            <a:extLst>
              <a:ext uri="{FF2B5EF4-FFF2-40B4-BE49-F238E27FC236}">
                <a16:creationId xmlns:a16="http://schemas.microsoft.com/office/drawing/2014/main" id="{92E50FBC-56D4-73F7-1CB7-028B5459AE6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D5FB7DC-ED5D-2A4C-AA3F-4303EB58C566}" type="slidenum">
              <a:rPr lang="en-US" altLang="en-US"/>
              <a:pPr>
                <a:spcBef>
                  <a:spcPct val="0"/>
                </a:spcBef>
                <a:buClrTx/>
                <a:buFontTx/>
                <a:buNone/>
              </a:pPr>
              <a:t>42</a:t>
            </a:fld>
            <a:endParaRPr lang="en-US" altLang="en-US"/>
          </a:p>
        </p:txBody>
      </p:sp>
      <p:sp>
        <p:nvSpPr>
          <p:cNvPr id="86019" name="Text Box 1">
            <a:extLst>
              <a:ext uri="{FF2B5EF4-FFF2-40B4-BE49-F238E27FC236}">
                <a16:creationId xmlns:a16="http://schemas.microsoft.com/office/drawing/2014/main" id="{5B8E8856-E851-892A-7D7C-C9DDE8B04B06}"/>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FCF19C60-EBDD-4D46-889A-C3C79E01BE14}"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42</a:t>
            </a:fld>
            <a:endParaRPr lang="en-US" altLang="en-US">
              <a:latin typeface="Calibri" panose="020F0502020204030204" pitchFamily="34" charset="0"/>
              <a:ea typeface="DejaVu Sans" pitchFamily="34" charset="0"/>
              <a:cs typeface="DejaVu Sans" pitchFamily="34" charset="0"/>
            </a:endParaRPr>
          </a:p>
        </p:txBody>
      </p:sp>
      <p:sp>
        <p:nvSpPr>
          <p:cNvPr id="86020" name="Rectangle 2">
            <a:extLst>
              <a:ext uri="{FF2B5EF4-FFF2-40B4-BE49-F238E27FC236}">
                <a16:creationId xmlns:a16="http://schemas.microsoft.com/office/drawing/2014/main" id="{163F07E3-76C7-5E7A-5DDD-0EF736D20E95}"/>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1" name="Rectangle 3">
            <a:extLst>
              <a:ext uri="{FF2B5EF4-FFF2-40B4-BE49-F238E27FC236}">
                <a16:creationId xmlns:a16="http://schemas.microsoft.com/office/drawing/2014/main" id="{CD0E9F49-F31D-5BD4-5B66-1295EAEC744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22">
            <a:extLst>
              <a:ext uri="{FF2B5EF4-FFF2-40B4-BE49-F238E27FC236}">
                <a16:creationId xmlns:a16="http://schemas.microsoft.com/office/drawing/2014/main" id="{1D2B49F7-C517-11F2-95E3-384B8B38A1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CF803430-024E-6949-9E06-66627B833E25}" type="slidenum">
              <a:rPr lang="en-US" altLang="en-US"/>
              <a:pPr>
                <a:spcBef>
                  <a:spcPct val="0"/>
                </a:spcBef>
                <a:buClrTx/>
                <a:buFontTx/>
                <a:buNone/>
              </a:pPr>
              <a:t>43</a:t>
            </a:fld>
            <a:endParaRPr lang="en-US" altLang="en-US"/>
          </a:p>
        </p:txBody>
      </p:sp>
      <p:sp>
        <p:nvSpPr>
          <p:cNvPr id="88067" name="Text Box 1">
            <a:extLst>
              <a:ext uri="{FF2B5EF4-FFF2-40B4-BE49-F238E27FC236}">
                <a16:creationId xmlns:a16="http://schemas.microsoft.com/office/drawing/2014/main" id="{424F64C6-F55C-9BE5-09B5-088E51FFC63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9550A7E6-B85F-7D4D-8975-B55F10012E1D}"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43</a:t>
            </a:fld>
            <a:endParaRPr lang="en-US" altLang="en-US">
              <a:latin typeface="Calibri" panose="020F0502020204030204" pitchFamily="34" charset="0"/>
              <a:ea typeface="DejaVu Sans" pitchFamily="34" charset="0"/>
              <a:cs typeface="DejaVu Sans" pitchFamily="34" charset="0"/>
            </a:endParaRPr>
          </a:p>
        </p:txBody>
      </p:sp>
      <p:sp>
        <p:nvSpPr>
          <p:cNvPr id="88068" name="Rectangle 2">
            <a:extLst>
              <a:ext uri="{FF2B5EF4-FFF2-40B4-BE49-F238E27FC236}">
                <a16:creationId xmlns:a16="http://schemas.microsoft.com/office/drawing/2014/main" id="{E325BB1B-9447-FABA-1CA3-18F0A8C26E61}"/>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9" name="Rectangle 3">
            <a:extLst>
              <a:ext uri="{FF2B5EF4-FFF2-40B4-BE49-F238E27FC236}">
                <a16:creationId xmlns:a16="http://schemas.microsoft.com/office/drawing/2014/main" id="{89DEA72A-1317-2C40-1185-F881E76049C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22">
            <a:extLst>
              <a:ext uri="{FF2B5EF4-FFF2-40B4-BE49-F238E27FC236}">
                <a16:creationId xmlns:a16="http://schemas.microsoft.com/office/drawing/2014/main" id="{924DC68D-A3C7-8652-C2EB-728F4A9FAEE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A94B4A2-1669-BA4C-B4DE-96056351F765}" type="slidenum">
              <a:rPr lang="en-US" altLang="en-US"/>
              <a:pPr>
                <a:spcBef>
                  <a:spcPct val="0"/>
                </a:spcBef>
                <a:buClrTx/>
                <a:buFontTx/>
                <a:buNone/>
              </a:pPr>
              <a:t>44</a:t>
            </a:fld>
            <a:endParaRPr lang="en-US" altLang="en-US"/>
          </a:p>
        </p:txBody>
      </p:sp>
      <p:sp>
        <p:nvSpPr>
          <p:cNvPr id="90115" name="Rectangle 1">
            <a:extLst>
              <a:ext uri="{FF2B5EF4-FFF2-40B4-BE49-F238E27FC236}">
                <a16:creationId xmlns:a16="http://schemas.microsoft.com/office/drawing/2014/main" id="{90460EC6-ECCC-B63A-C07D-96229B077320}"/>
              </a:ext>
            </a:extLst>
          </p:cNvPr>
          <p:cNvSpPr>
            <a:spLocks noGrp="1" noRot="1" noChangeAspect="1" noChangeArrowheads="1" noTextEdit="1"/>
          </p:cNvSpPr>
          <p:nvPr>
            <p:ph type="sldImg"/>
          </p:nvPr>
        </p:nvSpPr>
        <p:spPr>
          <a:xfrm>
            <a:off x="1374775" y="1143000"/>
            <a:ext cx="4086225" cy="3063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a:extLst>
              <a:ext uri="{FF2B5EF4-FFF2-40B4-BE49-F238E27FC236}">
                <a16:creationId xmlns:a16="http://schemas.microsoft.com/office/drawing/2014/main" id="{4A7DA859-F286-B349-3F82-79326EE8F082}"/>
              </a:ext>
            </a:extLst>
          </p:cNvPr>
          <p:cNvSpPr>
            <a:spLocks noGrp="1" noChangeArrowheads="1"/>
          </p:cNvSpPr>
          <p:nvPr>
            <p:ph type="body" idx="1"/>
          </p:nvPr>
        </p:nvSpPr>
        <p:spPr>
          <a:xfrm>
            <a:off x="685800" y="4400550"/>
            <a:ext cx="5464175" cy="35782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22">
            <a:extLst>
              <a:ext uri="{FF2B5EF4-FFF2-40B4-BE49-F238E27FC236}">
                <a16:creationId xmlns:a16="http://schemas.microsoft.com/office/drawing/2014/main" id="{CDB82876-4CEB-1787-E9CD-EB23648E479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96E8A41-A41B-594A-AE1E-B775205340B0}" type="slidenum">
              <a:rPr lang="en-US" altLang="en-US"/>
              <a:pPr>
                <a:spcBef>
                  <a:spcPct val="0"/>
                </a:spcBef>
                <a:buClrTx/>
                <a:buFontTx/>
                <a:buNone/>
              </a:pPr>
              <a:t>45</a:t>
            </a:fld>
            <a:endParaRPr lang="en-US" altLang="en-US"/>
          </a:p>
        </p:txBody>
      </p:sp>
      <p:sp>
        <p:nvSpPr>
          <p:cNvPr id="92163" name="Text Box 1">
            <a:extLst>
              <a:ext uri="{FF2B5EF4-FFF2-40B4-BE49-F238E27FC236}">
                <a16:creationId xmlns:a16="http://schemas.microsoft.com/office/drawing/2014/main" id="{778607E5-F425-6285-1E35-624960178BD2}"/>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EE443868-8BF7-7C4F-9DAD-43B45E3294DA}"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45</a:t>
            </a:fld>
            <a:endParaRPr lang="en-US" altLang="en-US">
              <a:latin typeface="Calibri" panose="020F0502020204030204" pitchFamily="34" charset="0"/>
              <a:ea typeface="DejaVu Sans" pitchFamily="34" charset="0"/>
              <a:cs typeface="DejaVu Sans" pitchFamily="34" charset="0"/>
            </a:endParaRPr>
          </a:p>
        </p:txBody>
      </p:sp>
      <p:sp>
        <p:nvSpPr>
          <p:cNvPr id="92164" name="Rectangle 2">
            <a:extLst>
              <a:ext uri="{FF2B5EF4-FFF2-40B4-BE49-F238E27FC236}">
                <a16:creationId xmlns:a16="http://schemas.microsoft.com/office/drawing/2014/main" id="{43141E4B-D8B4-C50E-5356-2F0899CDE53A}"/>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5" name="Rectangle 3">
            <a:extLst>
              <a:ext uri="{FF2B5EF4-FFF2-40B4-BE49-F238E27FC236}">
                <a16:creationId xmlns:a16="http://schemas.microsoft.com/office/drawing/2014/main" id="{43008DDA-7978-D058-8779-8D8845AEBD7E}"/>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22">
            <a:extLst>
              <a:ext uri="{FF2B5EF4-FFF2-40B4-BE49-F238E27FC236}">
                <a16:creationId xmlns:a16="http://schemas.microsoft.com/office/drawing/2014/main" id="{DC3EF968-4905-A08A-37DB-8A4961996D7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0E15097B-D33A-FD47-ABF6-CC66B06DD9EA}" type="slidenum">
              <a:rPr lang="en-US" altLang="en-US"/>
              <a:pPr>
                <a:spcBef>
                  <a:spcPct val="0"/>
                </a:spcBef>
                <a:buClrTx/>
                <a:buFontTx/>
                <a:buNone/>
              </a:pPr>
              <a:t>9</a:t>
            </a:fld>
            <a:endParaRPr lang="en-US" altLang="en-US"/>
          </a:p>
        </p:txBody>
      </p:sp>
      <p:sp>
        <p:nvSpPr>
          <p:cNvPr id="18435" name="Text Box 1">
            <a:extLst>
              <a:ext uri="{FF2B5EF4-FFF2-40B4-BE49-F238E27FC236}">
                <a16:creationId xmlns:a16="http://schemas.microsoft.com/office/drawing/2014/main" id="{59168CAD-A022-AB41-9543-69B3EC0978E3}"/>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0458A11B-3D00-5B4D-9CE7-973DE442E57E}"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9</a:t>
            </a:fld>
            <a:endParaRPr lang="en-US" altLang="en-US">
              <a:latin typeface="Calibri" panose="020F0502020204030204" pitchFamily="34" charset="0"/>
              <a:ea typeface="DejaVu Sans" pitchFamily="34" charset="0"/>
              <a:cs typeface="DejaVu Sans" pitchFamily="34" charset="0"/>
            </a:endParaRPr>
          </a:p>
        </p:txBody>
      </p:sp>
      <p:sp>
        <p:nvSpPr>
          <p:cNvPr id="18436" name="Rectangle 2">
            <a:extLst>
              <a:ext uri="{FF2B5EF4-FFF2-40B4-BE49-F238E27FC236}">
                <a16:creationId xmlns:a16="http://schemas.microsoft.com/office/drawing/2014/main" id="{4C1B7595-F59B-691E-EF7C-AD2B6BDB6A9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7" name="Rectangle 3">
            <a:extLst>
              <a:ext uri="{FF2B5EF4-FFF2-40B4-BE49-F238E27FC236}">
                <a16:creationId xmlns:a16="http://schemas.microsoft.com/office/drawing/2014/main" id="{08A32BEC-F725-825F-B77E-9F1E802A791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22">
            <a:extLst>
              <a:ext uri="{FF2B5EF4-FFF2-40B4-BE49-F238E27FC236}">
                <a16:creationId xmlns:a16="http://schemas.microsoft.com/office/drawing/2014/main" id="{0200F9DE-870E-7C0B-9F58-B2FD512A1F4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D45DBA26-CDCC-D648-B445-AD087494B66D}" type="slidenum">
              <a:rPr lang="en-US" altLang="en-US"/>
              <a:pPr>
                <a:spcBef>
                  <a:spcPct val="0"/>
                </a:spcBef>
                <a:buClrTx/>
                <a:buFontTx/>
                <a:buNone/>
              </a:pPr>
              <a:t>46</a:t>
            </a:fld>
            <a:endParaRPr lang="en-US" altLang="en-US"/>
          </a:p>
        </p:txBody>
      </p:sp>
      <p:sp>
        <p:nvSpPr>
          <p:cNvPr id="94211" name="Text Box 1">
            <a:extLst>
              <a:ext uri="{FF2B5EF4-FFF2-40B4-BE49-F238E27FC236}">
                <a16:creationId xmlns:a16="http://schemas.microsoft.com/office/drawing/2014/main" id="{71E61831-F0AC-A0D3-86EE-F340BEA29D08}"/>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A1117E4E-CB07-7146-8DEB-91C7E22BC11A}"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46</a:t>
            </a:fld>
            <a:endParaRPr lang="en-US" altLang="en-US">
              <a:latin typeface="Calibri" panose="020F0502020204030204" pitchFamily="34" charset="0"/>
              <a:ea typeface="DejaVu Sans" pitchFamily="34" charset="0"/>
              <a:cs typeface="DejaVu Sans" pitchFamily="34" charset="0"/>
            </a:endParaRPr>
          </a:p>
        </p:txBody>
      </p:sp>
      <p:sp>
        <p:nvSpPr>
          <p:cNvPr id="94212" name="Rectangle 2">
            <a:extLst>
              <a:ext uri="{FF2B5EF4-FFF2-40B4-BE49-F238E27FC236}">
                <a16:creationId xmlns:a16="http://schemas.microsoft.com/office/drawing/2014/main" id="{69574951-AB48-E569-2004-FDFFE9ADC349}"/>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3" name="Rectangle 3">
            <a:extLst>
              <a:ext uri="{FF2B5EF4-FFF2-40B4-BE49-F238E27FC236}">
                <a16:creationId xmlns:a16="http://schemas.microsoft.com/office/drawing/2014/main" id="{72E7952E-4C64-1643-ED41-8710C863FCF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22">
            <a:extLst>
              <a:ext uri="{FF2B5EF4-FFF2-40B4-BE49-F238E27FC236}">
                <a16:creationId xmlns:a16="http://schemas.microsoft.com/office/drawing/2014/main" id="{8046467B-8CBA-560A-BE48-49A0B1DFEB3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BA9252-9EB0-924A-A5E0-9408375A94A2}" type="slidenum">
              <a:rPr lang="en-US" altLang="en-US"/>
              <a:pPr>
                <a:spcBef>
                  <a:spcPct val="0"/>
                </a:spcBef>
                <a:buClrTx/>
                <a:buFontTx/>
                <a:buNone/>
              </a:pPr>
              <a:t>47</a:t>
            </a:fld>
            <a:endParaRPr lang="en-US" altLang="en-US"/>
          </a:p>
        </p:txBody>
      </p:sp>
      <p:sp>
        <p:nvSpPr>
          <p:cNvPr id="96259" name="Text Box 1">
            <a:extLst>
              <a:ext uri="{FF2B5EF4-FFF2-40B4-BE49-F238E27FC236}">
                <a16:creationId xmlns:a16="http://schemas.microsoft.com/office/drawing/2014/main" id="{4DF6BE60-90D8-B58D-8DB4-99F6D41C0F53}"/>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DACFC82A-724B-2544-BA57-FB77D82823B8}"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47</a:t>
            </a:fld>
            <a:endParaRPr lang="en-US" altLang="en-US">
              <a:latin typeface="Calibri" panose="020F0502020204030204" pitchFamily="34" charset="0"/>
              <a:ea typeface="DejaVu Sans" pitchFamily="34" charset="0"/>
              <a:cs typeface="DejaVu Sans" pitchFamily="34" charset="0"/>
            </a:endParaRPr>
          </a:p>
        </p:txBody>
      </p:sp>
      <p:sp>
        <p:nvSpPr>
          <p:cNvPr id="96260" name="Rectangle 2">
            <a:extLst>
              <a:ext uri="{FF2B5EF4-FFF2-40B4-BE49-F238E27FC236}">
                <a16:creationId xmlns:a16="http://schemas.microsoft.com/office/drawing/2014/main" id="{9DF73EB6-39E4-7CD6-11DC-D1CB4839A325}"/>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1" name="Rectangle 3">
            <a:extLst>
              <a:ext uri="{FF2B5EF4-FFF2-40B4-BE49-F238E27FC236}">
                <a16:creationId xmlns:a16="http://schemas.microsoft.com/office/drawing/2014/main" id="{59C9F874-D2ED-2D44-E8F6-2DC4996DC4A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22">
            <a:extLst>
              <a:ext uri="{FF2B5EF4-FFF2-40B4-BE49-F238E27FC236}">
                <a16:creationId xmlns:a16="http://schemas.microsoft.com/office/drawing/2014/main" id="{16185700-7506-B8E3-6740-66489EBE8FB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A4C043E2-DF35-1A4F-B5B8-B63991404135}" type="slidenum">
              <a:rPr lang="en-US" altLang="en-US"/>
              <a:pPr>
                <a:spcBef>
                  <a:spcPct val="0"/>
                </a:spcBef>
                <a:buClrTx/>
                <a:buFontTx/>
                <a:buNone/>
              </a:pPr>
              <a:t>48</a:t>
            </a:fld>
            <a:endParaRPr lang="en-US" altLang="en-US"/>
          </a:p>
        </p:txBody>
      </p:sp>
      <p:sp>
        <p:nvSpPr>
          <p:cNvPr id="98307" name="Text Box 1">
            <a:extLst>
              <a:ext uri="{FF2B5EF4-FFF2-40B4-BE49-F238E27FC236}">
                <a16:creationId xmlns:a16="http://schemas.microsoft.com/office/drawing/2014/main" id="{CEE88057-AFA7-27C3-8702-C7EFE4AE383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39C08731-62BD-9F43-95C1-99A39A026C12}"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48</a:t>
            </a:fld>
            <a:endParaRPr lang="en-US" altLang="en-US">
              <a:latin typeface="Calibri" panose="020F0502020204030204" pitchFamily="34" charset="0"/>
              <a:ea typeface="DejaVu Sans" pitchFamily="34" charset="0"/>
              <a:cs typeface="DejaVu Sans" pitchFamily="34" charset="0"/>
            </a:endParaRPr>
          </a:p>
        </p:txBody>
      </p:sp>
      <p:sp>
        <p:nvSpPr>
          <p:cNvPr id="98308" name="Rectangle 2">
            <a:extLst>
              <a:ext uri="{FF2B5EF4-FFF2-40B4-BE49-F238E27FC236}">
                <a16:creationId xmlns:a16="http://schemas.microsoft.com/office/drawing/2014/main" id="{A755A55C-3C95-0DC7-71BA-531F12C21663}"/>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9" name="Rectangle 3">
            <a:extLst>
              <a:ext uri="{FF2B5EF4-FFF2-40B4-BE49-F238E27FC236}">
                <a16:creationId xmlns:a16="http://schemas.microsoft.com/office/drawing/2014/main" id="{E8D98689-9CED-3C41-725C-4FB19B12C7D0}"/>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22">
            <a:extLst>
              <a:ext uri="{FF2B5EF4-FFF2-40B4-BE49-F238E27FC236}">
                <a16:creationId xmlns:a16="http://schemas.microsoft.com/office/drawing/2014/main" id="{B64B68BD-98A5-0799-4706-97DE08E552D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F890D2AB-46EE-7E49-8717-23ADF65A093C}" type="slidenum">
              <a:rPr lang="en-US" altLang="en-US"/>
              <a:pPr>
                <a:spcBef>
                  <a:spcPct val="0"/>
                </a:spcBef>
                <a:buClrTx/>
                <a:buFontTx/>
                <a:buNone/>
              </a:pPr>
              <a:t>49</a:t>
            </a:fld>
            <a:endParaRPr lang="en-US" altLang="en-US"/>
          </a:p>
        </p:txBody>
      </p:sp>
      <p:sp>
        <p:nvSpPr>
          <p:cNvPr id="100355" name="Text Box 1">
            <a:extLst>
              <a:ext uri="{FF2B5EF4-FFF2-40B4-BE49-F238E27FC236}">
                <a16:creationId xmlns:a16="http://schemas.microsoft.com/office/drawing/2014/main" id="{31974FED-2A9C-0365-2BE5-EE45828D3A06}"/>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8494B722-08A6-A048-9E58-732AF577458E}"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49</a:t>
            </a:fld>
            <a:endParaRPr lang="en-US" altLang="en-US">
              <a:latin typeface="Calibri" panose="020F0502020204030204" pitchFamily="34" charset="0"/>
              <a:ea typeface="DejaVu Sans" pitchFamily="34" charset="0"/>
              <a:cs typeface="DejaVu Sans" pitchFamily="34" charset="0"/>
            </a:endParaRPr>
          </a:p>
        </p:txBody>
      </p:sp>
      <p:sp>
        <p:nvSpPr>
          <p:cNvPr id="100356" name="Rectangle 2">
            <a:extLst>
              <a:ext uri="{FF2B5EF4-FFF2-40B4-BE49-F238E27FC236}">
                <a16:creationId xmlns:a16="http://schemas.microsoft.com/office/drawing/2014/main" id="{CD739208-FABB-ADBD-09AB-25DA41E08B5E}"/>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7" name="Rectangle 3">
            <a:extLst>
              <a:ext uri="{FF2B5EF4-FFF2-40B4-BE49-F238E27FC236}">
                <a16:creationId xmlns:a16="http://schemas.microsoft.com/office/drawing/2014/main" id="{FFFDAB93-1EED-29D3-721A-6FEE7D514FE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22">
            <a:extLst>
              <a:ext uri="{FF2B5EF4-FFF2-40B4-BE49-F238E27FC236}">
                <a16:creationId xmlns:a16="http://schemas.microsoft.com/office/drawing/2014/main" id="{C3E0E5D4-1453-82B7-65BC-1F566A45DE8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624D2E21-3C98-B74C-9464-5C953B9849F3}" type="slidenum">
              <a:rPr lang="en-US" altLang="en-US"/>
              <a:pPr>
                <a:spcBef>
                  <a:spcPct val="0"/>
                </a:spcBef>
                <a:buClrTx/>
                <a:buFontTx/>
                <a:buNone/>
              </a:pPr>
              <a:t>50</a:t>
            </a:fld>
            <a:endParaRPr lang="en-US" altLang="en-US"/>
          </a:p>
        </p:txBody>
      </p:sp>
      <p:sp>
        <p:nvSpPr>
          <p:cNvPr id="102403" name="Text Box 1">
            <a:extLst>
              <a:ext uri="{FF2B5EF4-FFF2-40B4-BE49-F238E27FC236}">
                <a16:creationId xmlns:a16="http://schemas.microsoft.com/office/drawing/2014/main" id="{769B08DF-AFB2-343E-9140-4F884C7F107A}"/>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EEEA19A8-41BA-254E-8EA6-5334AEBAC1C9}"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50</a:t>
            </a:fld>
            <a:endParaRPr lang="en-US" altLang="en-US">
              <a:latin typeface="Calibri" panose="020F0502020204030204" pitchFamily="34" charset="0"/>
              <a:ea typeface="DejaVu Sans" pitchFamily="34" charset="0"/>
              <a:cs typeface="DejaVu Sans" pitchFamily="34" charset="0"/>
            </a:endParaRPr>
          </a:p>
        </p:txBody>
      </p:sp>
      <p:sp>
        <p:nvSpPr>
          <p:cNvPr id="102404" name="Rectangle 2">
            <a:extLst>
              <a:ext uri="{FF2B5EF4-FFF2-40B4-BE49-F238E27FC236}">
                <a16:creationId xmlns:a16="http://schemas.microsoft.com/office/drawing/2014/main" id="{5426D8C9-20C4-2832-13D5-82A9DE3A6B25}"/>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5" name="Rectangle 3">
            <a:extLst>
              <a:ext uri="{FF2B5EF4-FFF2-40B4-BE49-F238E27FC236}">
                <a16:creationId xmlns:a16="http://schemas.microsoft.com/office/drawing/2014/main" id="{0C549414-C2A2-CB58-935C-B87ABF29EC7A}"/>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22">
            <a:extLst>
              <a:ext uri="{FF2B5EF4-FFF2-40B4-BE49-F238E27FC236}">
                <a16:creationId xmlns:a16="http://schemas.microsoft.com/office/drawing/2014/main" id="{BA27AFC5-A737-CC54-E351-28E6132C265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58892A4-A141-6245-B41A-99DA146E4CED}" type="slidenum">
              <a:rPr lang="en-US" altLang="en-US"/>
              <a:pPr>
                <a:spcBef>
                  <a:spcPct val="0"/>
                </a:spcBef>
                <a:buClrTx/>
                <a:buFontTx/>
                <a:buNone/>
              </a:pPr>
              <a:t>51</a:t>
            </a:fld>
            <a:endParaRPr lang="en-US" altLang="en-US"/>
          </a:p>
        </p:txBody>
      </p:sp>
      <p:sp>
        <p:nvSpPr>
          <p:cNvPr id="104451" name="Text Box 1">
            <a:extLst>
              <a:ext uri="{FF2B5EF4-FFF2-40B4-BE49-F238E27FC236}">
                <a16:creationId xmlns:a16="http://schemas.microsoft.com/office/drawing/2014/main" id="{FBEB8099-4DE9-23EE-19A2-C84A681945CB}"/>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C96CEE4E-9834-864B-8373-7E92656D0936}"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51</a:t>
            </a:fld>
            <a:endParaRPr lang="en-US" altLang="en-US">
              <a:latin typeface="Calibri" panose="020F0502020204030204" pitchFamily="34" charset="0"/>
              <a:ea typeface="DejaVu Sans" pitchFamily="34" charset="0"/>
              <a:cs typeface="DejaVu Sans" pitchFamily="34" charset="0"/>
            </a:endParaRPr>
          </a:p>
        </p:txBody>
      </p:sp>
      <p:sp>
        <p:nvSpPr>
          <p:cNvPr id="104452" name="Rectangle 2">
            <a:extLst>
              <a:ext uri="{FF2B5EF4-FFF2-40B4-BE49-F238E27FC236}">
                <a16:creationId xmlns:a16="http://schemas.microsoft.com/office/drawing/2014/main" id="{EC368A6A-5C4A-50BB-CA60-D8E967F2D9DE}"/>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3" name="Rectangle 3">
            <a:extLst>
              <a:ext uri="{FF2B5EF4-FFF2-40B4-BE49-F238E27FC236}">
                <a16:creationId xmlns:a16="http://schemas.microsoft.com/office/drawing/2014/main" id="{75753C9E-F6E3-4031-B65D-E0A4251ECD38}"/>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22">
            <a:extLst>
              <a:ext uri="{FF2B5EF4-FFF2-40B4-BE49-F238E27FC236}">
                <a16:creationId xmlns:a16="http://schemas.microsoft.com/office/drawing/2014/main" id="{32EE69C1-D8FF-D583-C921-322C1810AA1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9088AF14-505E-F248-9E61-CEB6A86FEABD}" type="slidenum">
              <a:rPr lang="en-US" altLang="en-US"/>
              <a:pPr>
                <a:spcBef>
                  <a:spcPct val="0"/>
                </a:spcBef>
                <a:buClrTx/>
                <a:buFontTx/>
                <a:buNone/>
              </a:pPr>
              <a:t>52</a:t>
            </a:fld>
            <a:endParaRPr lang="en-US" altLang="en-US"/>
          </a:p>
        </p:txBody>
      </p:sp>
      <p:sp>
        <p:nvSpPr>
          <p:cNvPr id="106499" name="Text Box 1">
            <a:extLst>
              <a:ext uri="{FF2B5EF4-FFF2-40B4-BE49-F238E27FC236}">
                <a16:creationId xmlns:a16="http://schemas.microsoft.com/office/drawing/2014/main" id="{5DF5B9E0-B4E1-EC34-092B-8CC188796202}"/>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036EC816-7F4D-C24F-903C-AB177B8F5DBA}"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52</a:t>
            </a:fld>
            <a:endParaRPr lang="en-US" altLang="en-US">
              <a:latin typeface="Calibri" panose="020F0502020204030204" pitchFamily="34" charset="0"/>
              <a:ea typeface="DejaVu Sans" pitchFamily="34" charset="0"/>
              <a:cs typeface="DejaVu Sans" pitchFamily="34" charset="0"/>
            </a:endParaRPr>
          </a:p>
        </p:txBody>
      </p:sp>
      <p:sp>
        <p:nvSpPr>
          <p:cNvPr id="106500" name="Rectangle 2">
            <a:extLst>
              <a:ext uri="{FF2B5EF4-FFF2-40B4-BE49-F238E27FC236}">
                <a16:creationId xmlns:a16="http://schemas.microsoft.com/office/drawing/2014/main" id="{E8513DA4-8AD3-ED86-3FC0-507D583A5820}"/>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1" name="Rectangle 3">
            <a:extLst>
              <a:ext uri="{FF2B5EF4-FFF2-40B4-BE49-F238E27FC236}">
                <a16:creationId xmlns:a16="http://schemas.microsoft.com/office/drawing/2014/main" id="{83E5B6DF-C9BF-874F-CF8F-563DC509026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22">
            <a:extLst>
              <a:ext uri="{FF2B5EF4-FFF2-40B4-BE49-F238E27FC236}">
                <a16:creationId xmlns:a16="http://schemas.microsoft.com/office/drawing/2014/main" id="{D9538155-A8D2-FA2F-E678-A21F69DA9CC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130B16E-4BA7-FA46-B2CC-7A51FDB88EBD}" type="slidenum">
              <a:rPr lang="en-US" altLang="en-US"/>
              <a:pPr>
                <a:spcBef>
                  <a:spcPct val="0"/>
                </a:spcBef>
                <a:buClrTx/>
                <a:buFontTx/>
                <a:buNone/>
              </a:pPr>
              <a:t>53</a:t>
            </a:fld>
            <a:endParaRPr lang="en-US" altLang="en-US"/>
          </a:p>
        </p:txBody>
      </p:sp>
      <p:sp>
        <p:nvSpPr>
          <p:cNvPr id="108547" name="Text Box 1">
            <a:extLst>
              <a:ext uri="{FF2B5EF4-FFF2-40B4-BE49-F238E27FC236}">
                <a16:creationId xmlns:a16="http://schemas.microsoft.com/office/drawing/2014/main" id="{5989959D-4864-4AA5-5A00-E1300F4239D2}"/>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DCEFF8E-0A82-5A4B-8C5C-C8C28D87D8E3}"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53</a:t>
            </a:fld>
            <a:endParaRPr lang="en-US" altLang="en-US">
              <a:latin typeface="Calibri" panose="020F0502020204030204" pitchFamily="34" charset="0"/>
              <a:ea typeface="DejaVu Sans" pitchFamily="34" charset="0"/>
              <a:cs typeface="DejaVu Sans" pitchFamily="34" charset="0"/>
            </a:endParaRPr>
          </a:p>
        </p:txBody>
      </p:sp>
      <p:sp>
        <p:nvSpPr>
          <p:cNvPr id="108548" name="Rectangle 2">
            <a:extLst>
              <a:ext uri="{FF2B5EF4-FFF2-40B4-BE49-F238E27FC236}">
                <a16:creationId xmlns:a16="http://schemas.microsoft.com/office/drawing/2014/main" id="{BC302120-0A7C-38FD-F4F8-FAFA488A8DE4}"/>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9" name="Rectangle 3">
            <a:extLst>
              <a:ext uri="{FF2B5EF4-FFF2-40B4-BE49-F238E27FC236}">
                <a16:creationId xmlns:a16="http://schemas.microsoft.com/office/drawing/2014/main" id="{5A304014-B090-FED2-4755-2BBC4DA93A3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22">
            <a:extLst>
              <a:ext uri="{FF2B5EF4-FFF2-40B4-BE49-F238E27FC236}">
                <a16:creationId xmlns:a16="http://schemas.microsoft.com/office/drawing/2014/main" id="{0BFBE538-E15B-F6C1-057E-CD31666C95F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D30F603E-B302-604B-B089-F04CC58CF9EE}" type="slidenum">
              <a:rPr lang="en-US" altLang="en-US"/>
              <a:pPr>
                <a:spcBef>
                  <a:spcPct val="0"/>
                </a:spcBef>
                <a:buClrTx/>
                <a:buFontTx/>
                <a:buNone/>
              </a:pPr>
              <a:t>54</a:t>
            </a:fld>
            <a:endParaRPr lang="en-US" altLang="en-US"/>
          </a:p>
        </p:txBody>
      </p:sp>
      <p:sp>
        <p:nvSpPr>
          <p:cNvPr id="110595" name="Text Box 1">
            <a:extLst>
              <a:ext uri="{FF2B5EF4-FFF2-40B4-BE49-F238E27FC236}">
                <a16:creationId xmlns:a16="http://schemas.microsoft.com/office/drawing/2014/main" id="{43915FA3-B2AD-6C9D-DFA0-D7EB387A02F3}"/>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27FD7E97-4966-8547-9E3D-4EC7CD4A491F}"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54</a:t>
            </a:fld>
            <a:endParaRPr lang="en-US" altLang="en-US">
              <a:latin typeface="Calibri" panose="020F0502020204030204" pitchFamily="34" charset="0"/>
              <a:ea typeface="DejaVu Sans" pitchFamily="34" charset="0"/>
              <a:cs typeface="DejaVu Sans" pitchFamily="34" charset="0"/>
            </a:endParaRPr>
          </a:p>
        </p:txBody>
      </p:sp>
      <p:sp>
        <p:nvSpPr>
          <p:cNvPr id="110596" name="Rectangle 2">
            <a:extLst>
              <a:ext uri="{FF2B5EF4-FFF2-40B4-BE49-F238E27FC236}">
                <a16:creationId xmlns:a16="http://schemas.microsoft.com/office/drawing/2014/main" id="{EF983605-962E-8F39-2263-239948F0A2EC}"/>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7" name="Rectangle 3">
            <a:extLst>
              <a:ext uri="{FF2B5EF4-FFF2-40B4-BE49-F238E27FC236}">
                <a16:creationId xmlns:a16="http://schemas.microsoft.com/office/drawing/2014/main" id="{809F291A-4F7E-8D43-650F-9635C8F0BCBF}"/>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22">
            <a:extLst>
              <a:ext uri="{FF2B5EF4-FFF2-40B4-BE49-F238E27FC236}">
                <a16:creationId xmlns:a16="http://schemas.microsoft.com/office/drawing/2014/main" id="{2FCD952B-82BB-B704-6DAA-97744660018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567AD74-BC51-BE4C-988F-BF758ABCAAC0}" type="slidenum">
              <a:rPr lang="en-US" altLang="en-US"/>
              <a:pPr>
                <a:spcBef>
                  <a:spcPct val="0"/>
                </a:spcBef>
                <a:buClrTx/>
                <a:buFontTx/>
                <a:buNone/>
              </a:pPr>
              <a:t>55</a:t>
            </a:fld>
            <a:endParaRPr lang="en-US" altLang="en-US"/>
          </a:p>
        </p:txBody>
      </p:sp>
      <p:sp>
        <p:nvSpPr>
          <p:cNvPr id="112643" name="Text Box 1">
            <a:extLst>
              <a:ext uri="{FF2B5EF4-FFF2-40B4-BE49-F238E27FC236}">
                <a16:creationId xmlns:a16="http://schemas.microsoft.com/office/drawing/2014/main" id="{C49F1CA9-F378-E1C4-D53A-D4A81C55655A}"/>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89428D45-0AAD-864E-AE98-09EFDE7BBCA4}"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55</a:t>
            </a:fld>
            <a:endParaRPr lang="en-US" altLang="en-US">
              <a:latin typeface="Calibri" panose="020F0502020204030204" pitchFamily="34" charset="0"/>
              <a:ea typeface="DejaVu Sans" pitchFamily="34" charset="0"/>
              <a:cs typeface="DejaVu Sans" pitchFamily="34" charset="0"/>
            </a:endParaRPr>
          </a:p>
        </p:txBody>
      </p:sp>
      <p:sp>
        <p:nvSpPr>
          <p:cNvPr id="112644" name="Rectangle 2">
            <a:extLst>
              <a:ext uri="{FF2B5EF4-FFF2-40B4-BE49-F238E27FC236}">
                <a16:creationId xmlns:a16="http://schemas.microsoft.com/office/drawing/2014/main" id="{324FFDCE-7800-5371-0A00-E802A08F36C0}"/>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5" name="Rectangle 3">
            <a:extLst>
              <a:ext uri="{FF2B5EF4-FFF2-40B4-BE49-F238E27FC236}">
                <a16:creationId xmlns:a16="http://schemas.microsoft.com/office/drawing/2014/main" id="{515F0D50-D560-B88A-E872-3310A179D7E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22">
            <a:extLst>
              <a:ext uri="{FF2B5EF4-FFF2-40B4-BE49-F238E27FC236}">
                <a16:creationId xmlns:a16="http://schemas.microsoft.com/office/drawing/2014/main" id="{31FDB5C7-A23E-8077-A1C5-DC24D2B6DF8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94D9A9D-09E2-5B40-8B2C-D185A6953B4E}" type="slidenum">
              <a:rPr lang="en-US" altLang="en-US"/>
              <a:pPr>
                <a:spcBef>
                  <a:spcPct val="0"/>
                </a:spcBef>
                <a:buClrTx/>
                <a:buFontTx/>
                <a:buNone/>
              </a:pPr>
              <a:t>10</a:t>
            </a:fld>
            <a:endParaRPr lang="en-US" altLang="en-US"/>
          </a:p>
        </p:txBody>
      </p:sp>
      <p:sp>
        <p:nvSpPr>
          <p:cNvPr id="20483" name="Text Box 1">
            <a:extLst>
              <a:ext uri="{FF2B5EF4-FFF2-40B4-BE49-F238E27FC236}">
                <a16:creationId xmlns:a16="http://schemas.microsoft.com/office/drawing/2014/main" id="{0F1C0936-189A-F569-0943-9991321D210D}"/>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E5AA093D-2C24-B54A-ACCD-2817372FC5C8}"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10</a:t>
            </a:fld>
            <a:endParaRPr lang="en-US" altLang="en-US">
              <a:latin typeface="Calibri" panose="020F0502020204030204" pitchFamily="34" charset="0"/>
              <a:ea typeface="DejaVu Sans" pitchFamily="34" charset="0"/>
              <a:cs typeface="DejaVu Sans" pitchFamily="34" charset="0"/>
            </a:endParaRPr>
          </a:p>
        </p:txBody>
      </p:sp>
      <p:sp>
        <p:nvSpPr>
          <p:cNvPr id="20484" name="Rectangle 2">
            <a:extLst>
              <a:ext uri="{FF2B5EF4-FFF2-40B4-BE49-F238E27FC236}">
                <a16:creationId xmlns:a16="http://schemas.microsoft.com/office/drawing/2014/main" id="{CE0EF507-A13D-DB82-1AFA-75D8AC51AA3A}"/>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Rectangle 3">
            <a:extLst>
              <a:ext uri="{FF2B5EF4-FFF2-40B4-BE49-F238E27FC236}">
                <a16:creationId xmlns:a16="http://schemas.microsoft.com/office/drawing/2014/main" id="{1D776E31-BF81-4F81-CE90-60FB84B1D46F}"/>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22">
            <a:extLst>
              <a:ext uri="{FF2B5EF4-FFF2-40B4-BE49-F238E27FC236}">
                <a16:creationId xmlns:a16="http://schemas.microsoft.com/office/drawing/2014/main" id="{2F848739-A87B-FE0E-CB4E-3DF0526CE9A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35ADDAB3-9DA3-2241-9D69-B5F97A18D4B2}" type="slidenum">
              <a:rPr lang="en-US" altLang="en-US"/>
              <a:pPr>
                <a:spcBef>
                  <a:spcPct val="0"/>
                </a:spcBef>
                <a:buClrTx/>
                <a:buFontTx/>
                <a:buNone/>
              </a:pPr>
              <a:t>56</a:t>
            </a:fld>
            <a:endParaRPr lang="en-US" altLang="en-US"/>
          </a:p>
        </p:txBody>
      </p:sp>
      <p:sp>
        <p:nvSpPr>
          <p:cNvPr id="114691" name="Text Box 1">
            <a:extLst>
              <a:ext uri="{FF2B5EF4-FFF2-40B4-BE49-F238E27FC236}">
                <a16:creationId xmlns:a16="http://schemas.microsoft.com/office/drawing/2014/main" id="{BC81660B-7798-43B3-CE85-4DA92E9397BB}"/>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D5699A37-4BFB-3A4E-B6DC-6E66AEA2310B}"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56</a:t>
            </a:fld>
            <a:endParaRPr lang="en-US" altLang="en-US">
              <a:latin typeface="Calibri" panose="020F0502020204030204" pitchFamily="34" charset="0"/>
              <a:ea typeface="DejaVu Sans" pitchFamily="34" charset="0"/>
              <a:cs typeface="DejaVu Sans" pitchFamily="34" charset="0"/>
            </a:endParaRPr>
          </a:p>
        </p:txBody>
      </p:sp>
      <p:sp>
        <p:nvSpPr>
          <p:cNvPr id="114692" name="Rectangle 2">
            <a:extLst>
              <a:ext uri="{FF2B5EF4-FFF2-40B4-BE49-F238E27FC236}">
                <a16:creationId xmlns:a16="http://schemas.microsoft.com/office/drawing/2014/main" id="{9B3A6E5B-69F2-AE11-CA89-390CEFA1DCFF}"/>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3" name="Rectangle 3">
            <a:extLst>
              <a:ext uri="{FF2B5EF4-FFF2-40B4-BE49-F238E27FC236}">
                <a16:creationId xmlns:a16="http://schemas.microsoft.com/office/drawing/2014/main" id="{39845835-5C4C-D7E9-A90A-984936AECA7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22">
            <a:extLst>
              <a:ext uri="{FF2B5EF4-FFF2-40B4-BE49-F238E27FC236}">
                <a16:creationId xmlns:a16="http://schemas.microsoft.com/office/drawing/2014/main" id="{405E62C9-B9E9-A9B4-0B4F-DC5B2CD7D32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3462DB6-840F-8E45-AC98-0E8611C48479}" type="slidenum">
              <a:rPr lang="en-US" altLang="en-US"/>
              <a:pPr>
                <a:spcBef>
                  <a:spcPct val="0"/>
                </a:spcBef>
                <a:buClrTx/>
                <a:buFontTx/>
                <a:buNone/>
              </a:pPr>
              <a:t>57</a:t>
            </a:fld>
            <a:endParaRPr lang="en-US" altLang="en-US"/>
          </a:p>
        </p:txBody>
      </p:sp>
      <p:sp>
        <p:nvSpPr>
          <p:cNvPr id="116739" name="Text Box 1">
            <a:extLst>
              <a:ext uri="{FF2B5EF4-FFF2-40B4-BE49-F238E27FC236}">
                <a16:creationId xmlns:a16="http://schemas.microsoft.com/office/drawing/2014/main" id="{60544530-3F2D-37EA-08F8-B1613F540B82}"/>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2D2E45B7-DF94-C34D-8B6D-199744DDFF0A}"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57</a:t>
            </a:fld>
            <a:endParaRPr lang="en-US" altLang="en-US">
              <a:latin typeface="Calibri" panose="020F0502020204030204" pitchFamily="34" charset="0"/>
              <a:ea typeface="DejaVu Sans" pitchFamily="34" charset="0"/>
              <a:cs typeface="DejaVu Sans" pitchFamily="34" charset="0"/>
            </a:endParaRPr>
          </a:p>
        </p:txBody>
      </p:sp>
      <p:sp>
        <p:nvSpPr>
          <p:cNvPr id="116740" name="Rectangle 2">
            <a:extLst>
              <a:ext uri="{FF2B5EF4-FFF2-40B4-BE49-F238E27FC236}">
                <a16:creationId xmlns:a16="http://schemas.microsoft.com/office/drawing/2014/main" id="{77EA4F42-761D-B900-A82D-34405853E7E7}"/>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1" name="Rectangle 3">
            <a:extLst>
              <a:ext uri="{FF2B5EF4-FFF2-40B4-BE49-F238E27FC236}">
                <a16:creationId xmlns:a16="http://schemas.microsoft.com/office/drawing/2014/main" id="{4140FCF7-CED9-9052-E0EC-6401CD86FF9A}"/>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22">
            <a:extLst>
              <a:ext uri="{FF2B5EF4-FFF2-40B4-BE49-F238E27FC236}">
                <a16:creationId xmlns:a16="http://schemas.microsoft.com/office/drawing/2014/main" id="{22404CB2-80EC-75F0-AB8C-42A1D7C5203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CB19530-CAAB-7F4E-BB36-99CCBA2E383E}" type="slidenum">
              <a:rPr lang="en-US" altLang="en-US"/>
              <a:pPr>
                <a:spcBef>
                  <a:spcPct val="0"/>
                </a:spcBef>
                <a:buClrTx/>
                <a:buFontTx/>
                <a:buNone/>
              </a:pPr>
              <a:t>58</a:t>
            </a:fld>
            <a:endParaRPr lang="en-US" altLang="en-US"/>
          </a:p>
        </p:txBody>
      </p:sp>
      <p:sp>
        <p:nvSpPr>
          <p:cNvPr id="118787" name="Text Box 1">
            <a:extLst>
              <a:ext uri="{FF2B5EF4-FFF2-40B4-BE49-F238E27FC236}">
                <a16:creationId xmlns:a16="http://schemas.microsoft.com/office/drawing/2014/main" id="{49F62331-FCD9-C028-FCC5-D7E1379FEFBF}"/>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A2F190DF-82B6-824A-990D-8E3F1EF39944}"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58</a:t>
            </a:fld>
            <a:endParaRPr lang="en-US" altLang="en-US">
              <a:latin typeface="Calibri" panose="020F0502020204030204" pitchFamily="34" charset="0"/>
              <a:ea typeface="DejaVu Sans" pitchFamily="34" charset="0"/>
              <a:cs typeface="DejaVu Sans" pitchFamily="34" charset="0"/>
            </a:endParaRPr>
          </a:p>
        </p:txBody>
      </p:sp>
      <p:sp>
        <p:nvSpPr>
          <p:cNvPr id="118788" name="Rectangle 2">
            <a:extLst>
              <a:ext uri="{FF2B5EF4-FFF2-40B4-BE49-F238E27FC236}">
                <a16:creationId xmlns:a16="http://schemas.microsoft.com/office/drawing/2014/main" id="{45CB2C9F-C5AD-B269-9015-3CE685FDC3C5}"/>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9" name="Rectangle 3">
            <a:extLst>
              <a:ext uri="{FF2B5EF4-FFF2-40B4-BE49-F238E27FC236}">
                <a16:creationId xmlns:a16="http://schemas.microsoft.com/office/drawing/2014/main" id="{A42C2FE8-80DE-6593-6BB8-F9CA626E60E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22">
            <a:extLst>
              <a:ext uri="{FF2B5EF4-FFF2-40B4-BE49-F238E27FC236}">
                <a16:creationId xmlns:a16="http://schemas.microsoft.com/office/drawing/2014/main" id="{29656E06-3922-947A-A152-5EB72F8CE6D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AA156AE-3E1C-8D46-9A5A-0C0A59C391F5}" type="slidenum">
              <a:rPr lang="en-US" altLang="en-US"/>
              <a:pPr>
                <a:spcBef>
                  <a:spcPct val="0"/>
                </a:spcBef>
                <a:buClrTx/>
                <a:buFontTx/>
                <a:buNone/>
              </a:pPr>
              <a:t>59</a:t>
            </a:fld>
            <a:endParaRPr lang="en-US" altLang="en-US"/>
          </a:p>
        </p:txBody>
      </p:sp>
      <p:sp>
        <p:nvSpPr>
          <p:cNvPr id="120835" name="Text Box 1">
            <a:extLst>
              <a:ext uri="{FF2B5EF4-FFF2-40B4-BE49-F238E27FC236}">
                <a16:creationId xmlns:a16="http://schemas.microsoft.com/office/drawing/2014/main" id="{154FBA35-FDA4-C10C-88A6-043E654932B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4B91833-C8EF-2F44-8C5C-7CD5509D95E7}"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59</a:t>
            </a:fld>
            <a:endParaRPr lang="en-US" altLang="en-US">
              <a:latin typeface="Calibri" panose="020F0502020204030204" pitchFamily="34" charset="0"/>
              <a:ea typeface="DejaVu Sans" pitchFamily="34" charset="0"/>
              <a:cs typeface="DejaVu Sans" pitchFamily="34" charset="0"/>
            </a:endParaRPr>
          </a:p>
        </p:txBody>
      </p:sp>
      <p:sp>
        <p:nvSpPr>
          <p:cNvPr id="120836" name="Rectangle 2">
            <a:extLst>
              <a:ext uri="{FF2B5EF4-FFF2-40B4-BE49-F238E27FC236}">
                <a16:creationId xmlns:a16="http://schemas.microsoft.com/office/drawing/2014/main" id="{60F79CB4-6D4A-4C68-384D-0A5A5120AA9F}"/>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7" name="Rectangle 3">
            <a:extLst>
              <a:ext uri="{FF2B5EF4-FFF2-40B4-BE49-F238E27FC236}">
                <a16:creationId xmlns:a16="http://schemas.microsoft.com/office/drawing/2014/main" id="{2A92E7E5-0953-BDCE-9BA1-5FBE7401423D}"/>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22">
            <a:extLst>
              <a:ext uri="{FF2B5EF4-FFF2-40B4-BE49-F238E27FC236}">
                <a16:creationId xmlns:a16="http://schemas.microsoft.com/office/drawing/2014/main" id="{F9A7EFBC-2272-754E-A718-FB49D028FC8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53C2A2C-C994-AA43-9C49-0A1C0241BA9D}" type="slidenum">
              <a:rPr lang="en-US" altLang="en-US"/>
              <a:pPr>
                <a:spcBef>
                  <a:spcPct val="0"/>
                </a:spcBef>
                <a:buClrTx/>
                <a:buFontTx/>
                <a:buNone/>
              </a:pPr>
              <a:t>60</a:t>
            </a:fld>
            <a:endParaRPr lang="en-US" altLang="en-US"/>
          </a:p>
        </p:txBody>
      </p:sp>
      <p:sp>
        <p:nvSpPr>
          <p:cNvPr id="122883" name="Text Box 1">
            <a:extLst>
              <a:ext uri="{FF2B5EF4-FFF2-40B4-BE49-F238E27FC236}">
                <a16:creationId xmlns:a16="http://schemas.microsoft.com/office/drawing/2014/main" id="{7EABBE9D-69C1-9A9D-64BF-9DDDD5E40AF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E3572829-89F5-D942-B28F-F61B758C9F64}"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60</a:t>
            </a:fld>
            <a:endParaRPr lang="en-US" altLang="en-US">
              <a:latin typeface="Calibri" panose="020F0502020204030204" pitchFamily="34" charset="0"/>
              <a:ea typeface="DejaVu Sans" pitchFamily="34" charset="0"/>
              <a:cs typeface="DejaVu Sans" pitchFamily="34" charset="0"/>
            </a:endParaRPr>
          </a:p>
        </p:txBody>
      </p:sp>
      <p:sp>
        <p:nvSpPr>
          <p:cNvPr id="122884" name="Rectangle 2">
            <a:extLst>
              <a:ext uri="{FF2B5EF4-FFF2-40B4-BE49-F238E27FC236}">
                <a16:creationId xmlns:a16="http://schemas.microsoft.com/office/drawing/2014/main" id="{560484FF-0F29-D894-4F90-301A1289905D}"/>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5" name="Rectangle 3">
            <a:extLst>
              <a:ext uri="{FF2B5EF4-FFF2-40B4-BE49-F238E27FC236}">
                <a16:creationId xmlns:a16="http://schemas.microsoft.com/office/drawing/2014/main" id="{7CAF9538-4B65-6A9D-159F-15D9DB18DEE8}"/>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22">
            <a:extLst>
              <a:ext uri="{FF2B5EF4-FFF2-40B4-BE49-F238E27FC236}">
                <a16:creationId xmlns:a16="http://schemas.microsoft.com/office/drawing/2014/main" id="{89D23A87-D872-A32E-B135-0F51FF4775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225AFFAB-59DA-264B-AC08-C1CD686CCC73}" type="slidenum">
              <a:rPr lang="en-US" altLang="en-US"/>
              <a:pPr>
                <a:spcBef>
                  <a:spcPct val="0"/>
                </a:spcBef>
                <a:buClrTx/>
                <a:buFontTx/>
                <a:buNone/>
              </a:pPr>
              <a:t>61</a:t>
            </a:fld>
            <a:endParaRPr lang="en-US" altLang="en-US"/>
          </a:p>
        </p:txBody>
      </p:sp>
      <p:sp>
        <p:nvSpPr>
          <p:cNvPr id="124931" name="Text Box 1">
            <a:extLst>
              <a:ext uri="{FF2B5EF4-FFF2-40B4-BE49-F238E27FC236}">
                <a16:creationId xmlns:a16="http://schemas.microsoft.com/office/drawing/2014/main" id="{2F48BB22-5773-ADFF-391B-0E9E7EFD9EDF}"/>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36B378D0-49D1-B544-A03C-0C6028937DA1}"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61</a:t>
            </a:fld>
            <a:endParaRPr lang="en-US" altLang="en-US">
              <a:latin typeface="Calibri" panose="020F0502020204030204" pitchFamily="34" charset="0"/>
              <a:ea typeface="DejaVu Sans" pitchFamily="34" charset="0"/>
              <a:cs typeface="DejaVu Sans" pitchFamily="34" charset="0"/>
            </a:endParaRPr>
          </a:p>
        </p:txBody>
      </p:sp>
      <p:sp>
        <p:nvSpPr>
          <p:cNvPr id="124932" name="Rectangle 2">
            <a:extLst>
              <a:ext uri="{FF2B5EF4-FFF2-40B4-BE49-F238E27FC236}">
                <a16:creationId xmlns:a16="http://schemas.microsoft.com/office/drawing/2014/main" id="{4B13E42F-2ABF-BC99-6931-747C4A77B70B}"/>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3" name="Rectangle 3">
            <a:extLst>
              <a:ext uri="{FF2B5EF4-FFF2-40B4-BE49-F238E27FC236}">
                <a16:creationId xmlns:a16="http://schemas.microsoft.com/office/drawing/2014/main" id="{96AD0907-129C-927E-EFAD-40B878F1B0C6}"/>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22">
            <a:extLst>
              <a:ext uri="{FF2B5EF4-FFF2-40B4-BE49-F238E27FC236}">
                <a16:creationId xmlns:a16="http://schemas.microsoft.com/office/drawing/2014/main" id="{E686E62C-90BE-DFB7-AA92-AB84CA6A2D0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A77EA8EC-AF44-F74B-A00E-6F461BAD280D}" type="slidenum">
              <a:rPr lang="en-US" altLang="en-US"/>
              <a:pPr>
                <a:spcBef>
                  <a:spcPct val="0"/>
                </a:spcBef>
                <a:buClrTx/>
                <a:buFontTx/>
                <a:buNone/>
              </a:pPr>
              <a:t>62</a:t>
            </a:fld>
            <a:endParaRPr lang="en-US" altLang="en-US"/>
          </a:p>
        </p:txBody>
      </p:sp>
      <p:sp>
        <p:nvSpPr>
          <p:cNvPr id="126979" name="Text Box 1">
            <a:extLst>
              <a:ext uri="{FF2B5EF4-FFF2-40B4-BE49-F238E27FC236}">
                <a16:creationId xmlns:a16="http://schemas.microsoft.com/office/drawing/2014/main" id="{89376E68-1BE7-C862-A53D-8DCEE866BA53}"/>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DED17A3C-21EB-534E-9AD0-CD239A78AC84}"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62</a:t>
            </a:fld>
            <a:endParaRPr lang="en-US" altLang="en-US">
              <a:latin typeface="Calibri" panose="020F0502020204030204" pitchFamily="34" charset="0"/>
              <a:ea typeface="DejaVu Sans" pitchFamily="34" charset="0"/>
              <a:cs typeface="DejaVu Sans" pitchFamily="34" charset="0"/>
            </a:endParaRPr>
          </a:p>
        </p:txBody>
      </p:sp>
      <p:sp>
        <p:nvSpPr>
          <p:cNvPr id="126980" name="Rectangle 2">
            <a:extLst>
              <a:ext uri="{FF2B5EF4-FFF2-40B4-BE49-F238E27FC236}">
                <a16:creationId xmlns:a16="http://schemas.microsoft.com/office/drawing/2014/main" id="{13F324B0-5604-B6DC-66A7-06CFEB49C2F6}"/>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1" name="Rectangle 3">
            <a:extLst>
              <a:ext uri="{FF2B5EF4-FFF2-40B4-BE49-F238E27FC236}">
                <a16:creationId xmlns:a16="http://schemas.microsoft.com/office/drawing/2014/main" id="{F16E3AF8-220E-7F30-EA80-A5E37C0BEB2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22">
            <a:extLst>
              <a:ext uri="{FF2B5EF4-FFF2-40B4-BE49-F238E27FC236}">
                <a16:creationId xmlns:a16="http://schemas.microsoft.com/office/drawing/2014/main" id="{ABECC70A-2708-67DB-9C52-42C0C095BAD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0E27199-67BE-144C-9E24-3950E2554A9F}" type="slidenum">
              <a:rPr lang="en-US" altLang="en-US"/>
              <a:pPr>
                <a:spcBef>
                  <a:spcPct val="0"/>
                </a:spcBef>
                <a:buClrTx/>
                <a:buFontTx/>
                <a:buNone/>
              </a:pPr>
              <a:t>63</a:t>
            </a:fld>
            <a:endParaRPr lang="en-US" altLang="en-US"/>
          </a:p>
        </p:txBody>
      </p:sp>
      <p:sp>
        <p:nvSpPr>
          <p:cNvPr id="129027" name="Text Box 1">
            <a:extLst>
              <a:ext uri="{FF2B5EF4-FFF2-40B4-BE49-F238E27FC236}">
                <a16:creationId xmlns:a16="http://schemas.microsoft.com/office/drawing/2014/main" id="{9F9B1D07-94E5-5F8D-8D70-AB1DB960AC38}"/>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B1BEA1AB-F0C3-2641-866E-124E2ED22808}"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63</a:t>
            </a:fld>
            <a:endParaRPr lang="en-US" altLang="en-US">
              <a:latin typeface="Calibri" panose="020F0502020204030204" pitchFamily="34" charset="0"/>
              <a:ea typeface="DejaVu Sans" pitchFamily="34" charset="0"/>
              <a:cs typeface="DejaVu Sans" pitchFamily="34" charset="0"/>
            </a:endParaRPr>
          </a:p>
        </p:txBody>
      </p:sp>
      <p:sp>
        <p:nvSpPr>
          <p:cNvPr id="129028" name="Rectangle 2">
            <a:extLst>
              <a:ext uri="{FF2B5EF4-FFF2-40B4-BE49-F238E27FC236}">
                <a16:creationId xmlns:a16="http://schemas.microsoft.com/office/drawing/2014/main" id="{C596A9AF-3B93-0246-83AD-428A325B275A}"/>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9" name="Rectangle 3">
            <a:extLst>
              <a:ext uri="{FF2B5EF4-FFF2-40B4-BE49-F238E27FC236}">
                <a16:creationId xmlns:a16="http://schemas.microsoft.com/office/drawing/2014/main" id="{D77FFB37-CE3F-723B-BF22-49202065EC4F}"/>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22">
            <a:extLst>
              <a:ext uri="{FF2B5EF4-FFF2-40B4-BE49-F238E27FC236}">
                <a16:creationId xmlns:a16="http://schemas.microsoft.com/office/drawing/2014/main" id="{51155E85-AF42-600F-4FB2-488BD372971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C9B1B23-43CF-E640-83E5-9F52C682D689}" type="slidenum">
              <a:rPr lang="en-US" altLang="en-US"/>
              <a:pPr>
                <a:spcBef>
                  <a:spcPct val="0"/>
                </a:spcBef>
                <a:buClrTx/>
                <a:buFontTx/>
                <a:buNone/>
              </a:pPr>
              <a:t>64</a:t>
            </a:fld>
            <a:endParaRPr lang="en-US" altLang="en-US"/>
          </a:p>
        </p:txBody>
      </p:sp>
      <p:sp>
        <p:nvSpPr>
          <p:cNvPr id="131075" name="Text Box 1">
            <a:extLst>
              <a:ext uri="{FF2B5EF4-FFF2-40B4-BE49-F238E27FC236}">
                <a16:creationId xmlns:a16="http://schemas.microsoft.com/office/drawing/2014/main" id="{6178EEB1-DCA6-124E-56A9-7F14CE89D9F1}"/>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583F7061-DF9B-F841-9A35-B39A1CB1864E}"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64</a:t>
            </a:fld>
            <a:endParaRPr lang="en-US" altLang="en-US">
              <a:latin typeface="Calibri" panose="020F0502020204030204" pitchFamily="34" charset="0"/>
              <a:ea typeface="DejaVu Sans" pitchFamily="34" charset="0"/>
              <a:cs typeface="DejaVu Sans" pitchFamily="34" charset="0"/>
            </a:endParaRPr>
          </a:p>
        </p:txBody>
      </p:sp>
      <p:sp>
        <p:nvSpPr>
          <p:cNvPr id="131076" name="Rectangle 2">
            <a:extLst>
              <a:ext uri="{FF2B5EF4-FFF2-40B4-BE49-F238E27FC236}">
                <a16:creationId xmlns:a16="http://schemas.microsoft.com/office/drawing/2014/main" id="{810E732F-A132-8CAA-03AB-3C20BF12FEDB}"/>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7" name="Rectangle 3">
            <a:extLst>
              <a:ext uri="{FF2B5EF4-FFF2-40B4-BE49-F238E27FC236}">
                <a16:creationId xmlns:a16="http://schemas.microsoft.com/office/drawing/2014/main" id="{A007D197-96AF-1C98-12FB-8BFF7D57A67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22">
            <a:extLst>
              <a:ext uri="{FF2B5EF4-FFF2-40B4-BE49-F238E27FC236}">
                <a16:creationId xmlns:a16="http://schemas.microsoft.com/office/drawing/2014/main" id="{6E2A77F6-6D63-FBCF-627A-25787576D23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A3C22D18-8040-3F43-8BCC-CCF02E9FA79D}" type="slidenum">
              <a:rPr lang="en-US" altLang="en-US"/>
              <a:pPr>
                <a:spcBef>
                  <a:spcPct val="0"/>
                </a:spcBef>
                <a:buClrTx/>
                <a:buFontTx/>
                <a:buNone/>
              </a:pPr>
              <a:t>65</a:t>
            </a:fld>
            <a:endParaRPr lang="en-US" altLang="en-US"/>
          </a:p>
        </p:txBody>
      </p:sp>
      <p:sp>
        <p:nvSpPr>
          <p:cNvPr id="133123" name="Text Box 1">
            <a:extLst>
              <a:ext uri="{FF2B5EF4-FFF2-40B4-BE49-F238E27FC236}">
                <a16:creationId xmlns:a16="http://schemas.microsoft.com/office/drawing/2014/main" id="{3B83AFBF-D8B5-3B03-1F3D-C8E337D2BC68}"/>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D516FDAC-8C8B-8445-873D-061299E4E689}"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65</a:t>
            </a:fld>
            <a:endParaRPr lang="en-US" altLang="en-US">
              <a:latin typeface="Calibri" panose="020F0502020204030204" pitchFamily="34" charset="0"/>
              <a:ea typeface="DejaVu Sans" pitchFamily="34" charset="0"/>
              <a:cs typeface="DejaVu Sans" pitchFamily="34" charset="0"/>
            </a:endParaRPr>
          </a:p>
        </p:txBody>
      </p:sp>
      <p:sp>
        <p:nvSpPr>
          <p:cNvPr id="133124" name="Rectangle 2">
            <a:extLst>
              <a:ext uri="{FF2B5EF4-FFF2-40B4-BE49-F238E27FC236}">
                <a16:creationId xmlns:a16="http://schemas.microsoft.com/office/drawing/2014/main" id="{1653F880-D8DD-C670-55F1-16EEFBA258FD}"/>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5" name="Rectangle 3">
            <a:extLst>
              <a:ext uri="{FF2B5EF4-FFF2-40B4-BE49-F238E27FC236}">
                <a16:creationId xmlns:a16="http://schemas.microsoft.com/office/drawing/2014/main" id="{9DEF905F-B4BA-A1E6-9393-EBDCF473EC6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22">
            <a:extLst>
              <a:ext uri="{FF2B5EF4-FFF2-40B4-BE49-F238E27FC236}">
                <a16:creationId xmlns:a16="http://schemas.microsoft.com/office/drawing/2014/main" id="{10A87B99-8C60-7228-028C-F91F3FE4179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413DE59-E7B7-0D4B-A285-84AB756917C6}" type="slidenum">
              <a:rPr lang="en-US" altLang="en-US"/>
              <a:pPr>
                <a:spcBef>
                  <a:spcPct val="0"/>
                </a:spcBef>
                <a:buClrTx/>
                <a:buFontTx/>
                <a:buNone/>
              </a:pPr>
              <a:t>11</a:t>
            </a:fld>
            <a:endParaRPr lang="en-US" altLang="en-US"/>
          </a:p>
        </p:txBody>
      </p:sp>
      <p:sp>
        <p:nvSpPr>
          <p:cNvPr id="22531" name="Text Box 1">
            <a:extLst>
              <a:ext uri="{FF2B5EF4-FFF2-40B4-BE49-F238E27FC236}">
                <a16:creationId xmlns:a16="http://schemas.microsoft.com/office/drawing/2014/main" id="{4806E88A-3490-6B4A-A4C7-D44542B0E0D7}"/>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C9FF63F4-D0BD-7344-A959-FB4006A01570}"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11</a:t>
            </a:fld>
            <a:endParaRPr lang="en-US" altLang="en-US">
              <a:latin typeface="Calibri" panose="020F0502020204030204" pitchFamily="34" charset="0"/>
              <a:ea typeface="DejaVu Sans" pitchFamily="34" charset="0"/>
              <a:cs typeface="DejaVu Sans" pitchFamily="34" charset="0"/>
            </a:endParaRPr>
          </a:p>
        </p:txBody>
      </p:sp>
      <p:sp>
        <p:nvSpPr>
          <p:cNvPr id="22532" name="Rectangle 2">
            <a:extLst>
              <a:ext uri="{FF2B5EF4-FFF2-40B4-BE49-F238E27FC236}">
                <a16:creationId xmlns:a16="http://schemas.microsoft.com/office/drawing/2014/main" id="{D27B7C98-D7B1-A863-E2C7-E7289DEDE9FA}"/>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Rectangle 3">
            <a:extLst>
              <a:ext uri="{FF2B5EF4-FFF2-40B4-BE49-F238E27FC236}">
                <a16:creationId xmlns:a16="http://schemas.microsoft.com/office/drawing/2014/main" id="{660C3036-45A3-DC04-832B-17F6BE6E34A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22">
            <a:extLst>
              <a:ext uri="{FF2B5EF4-FFF2-40B4-BE49-F238E27FC236}">
                <a16:creationId xmlns:a16="http://schemas.microsoft.com/office/drawing/2014/main" id="{603D9E1A-DC9B-7018-DFF7-6806589BDDE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6D739FC-E073-5448-A0EF-2BEE7DD1612F}" type="slidenum">
              <a:rPr lang="en-US" altLang="en-US"/>
              <a:pPr>
                <a:spcBef>
                  <a:spcPct val="0"/>
                </a:spcBef>
                <a:buClrTx/>
                <a:buFontTx/>
                <a:buNone/>
              </a:pPr>
              <a:t>66</a:t>
            </a:fld>
            <a:endParaRPr lang="en-US" altLang="en-US"/>
          </a:p>
        </p:txBody>
      </p:sp>
      <p:sp>
        <p:nvSpPr>
          <p:cNvPr id="135171" name="Text Box 1">
            <a:extLst>
              <a:ext uri="{FF2B5EF4-FFF2-40B4-BE49-F238E27FC236}">
                <a16:creationId xmlns:a16="http://schemas.microsoft.com/office/drawing/2014/main" id="{C8BBE3FA-AE38-80E2-612D-2A2A57D578DA}"/>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AB3FC238-0666-4D4F-83BA-0E6CB53BFC97}"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66</a:t>
            </a:fld>
            <a:endParaRPr lang="en-US" altLang="en-US">
              <a:latin typeface="Calibri" panose="020F0502020204030204" pitchFamily="34" charset="0"/>
              <a:ea typeface="DejaVu Sans" pitchFamily="34" charset="0"/>
              <a:cs typeface="DejaVu Sans" pitchFamily="34" charset="0"/>
            </a:endParaRPr>
          </a:p>
        </p:txBody>
      </p:sp>
      <p:sp>
        <p:nvSpPr>
          <p:cNvPr id="135172" name="Rectangle 2">
            <a:extLst>
              <a:ext uri="{FF2B5EF4-FFF2-40B4-BE49-F238E27FC236}">
                <a16:creationId xmlns:a16="http://schemas.microsoft.com/office/drawing/2014/main" id="{CB55C002-6F0A-353F-9C59-C5D4987A167C}"/>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3" name="Rectangle 3">
            <a:extLst>
              <a:ext uri="{FF2B5EF4-FFF2-40B4-BE49-F238E27FC236}">
                <a16:creationId xmlns:a16="http://schemas.microsoft.com/office/drawing/2014/main" id="{B9E5CD54-26E9-4EFC-166A-2C371A7B850F}"/>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22">
            <a:extLst>
              <a:ext uri="{FF2B5EF4-FFF2-40B4-BE49-F238E27FC236}">
                <a16:creationId xmlns:a16="http://schemas.microsoft.com/office/drawing/2014/main" id="{C96F3883-2C51-E0A4-62DC-7EC39728E76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7482FF06-94AD-3444-BC81-6211549A8F44}" type="slidenum">
              <a:rPr lang="en-US" altLang="en-US"/>
              <a:pPr>
                <a:spcBef>
                  <a:spcPct val="0"/>
                </a:spcBef>
                <a:buClrTx/>
                <a:buFontTx/>
                <a:buNone/>
              </a:pPr>
              <a:t>67</a:t>
            </a:fld>
            <a:endParaRPr lang="en-US" altLang="en-US"/>
          </a:p>
        </p:txBody>
      </p:sp>
      <p:sp>
        <p:nvSpPr>
          <p:cNvPr id="137219" name="Text Box 1">
            <a:extLst>
              <a:ext uri="{FF2B5EF4-FFF2-40B4-BE49-F238E27FC236}">
                <a16:creationId xmlns:a16="http://schemas.microsoft.com/office/drawing/2014/main" id="{6D44A55D-05EF-8587-2392-E0E928AC9BB0}"/>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D3A719F7-C872-014B-8348-A12CDDCFCFD3}"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67</a:t>
            </a:fld>
            <a:endParaRPr lang="en-US" altLang="en-US">
              <a:latin typeface="Calibri" panose="020F0502020204030204" pitchFamily="34" charset="0"/>
              <a:ea typeface="DejaVu Sans" pitchFamily="34" charset="0"/>
              <a:cs typeface="DejaVu Sans" pitchFamily="34" charset="0"/>
            </a:endParaRPr>
          </a:p>
        </p:txBody>
      </p:sp>
      <p:sp>
        <p:nvSpPr>
          <p:cNvPr id="137220" name="Rectangle 2">
            <a:extLst>
              <a:ext uri="{FF2B5EF4-FFF2-40B4-BE49-F238E27FC236}">
                <a16:creationId xmlns:a16="http://schemas.microsoft.com/office/drawing/2014/main" id="{C44BEBCA-795B-9347-CCD7-C0786699D226}"/>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1" name="Rectangle 3">
            <a:extLst>
              <a:ext uri="{FF2B5EF4-FFF2-40B4-BE49-F238E27FC236}">
                <a16:creationId xmlns:a16="http://schemas.microsoft.com/office/drawing/2014/main" id="{F1FE61E5-D966-B57C-E52C-0122C008F485}"/>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22">
            <a:extLst>
              <a:ext uri="{FF2B5EF4-FFF2-40B4-BE49-F238E27FC236}">
                <a16:creationId xmlns:a16="http://schemas.microsoft.com/office/drawing/2014/main" id="{5E921F75-D2BD-1630-1488-26501F7094A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7CAF1A7E-60D9-5F48-B3C4-2F575A50269E}" type="slidenum">
              <a:rPr lang="en-US" altLang="en-US"/>
              <a:pPr>
                <a:spcBef>
                  <a:spcPct val="0"/>
                </a:spcBef>
                <a:buClrTx/>
                <a:buFontTx/>
                <a:buNone/>
              </a:pPr>
              <a:t>68</a:t>
            </a:fld>
            <a:endParaRPr lang="en-US" altLang="en-US"/>
          </a:p>
        </p:txBody>
      </p:sp>
      <p:sp>
        <p:nvSpPr>
          <p:cNvPr id="139267" name="Text Box 1">
            <a:extLst>
              <a:ext uri="{FF2B5EF4-FFF2-40B4-BE49-F238E27FC236}">
                <a16:creationId xmlns:a16="http://schemas.microsoft.com/office/drawing/2014/main" id="{5340FB1B-0EC4-5605-B40F-59E2AB91620C}"/>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C0F0D078-542D-E44F-8E14-3414CFCDB34C}"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68</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39268" name="Rectangle 2">
            <a:extLst>
              <a:ext uri="{FF2B5EF4-FFF2-40B4-BE49-F238E27FC236}">
                <a16:creationId xmlns:a16="http://schemas.microsoft.com/office/drawing/2014/main" id="{546F71F1-5608-E653-800B-24C71195116A}"/>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9" name="Rectangle 3">
            <a:extLst>
              <a:ext uri="{FF2B5EF4-FFF2-40B4-BE49-F238E27FC236}">
                <a16:creationId xmlns:a16="http://schemas.microsoft.com/office/drawing/2014/main" id="{1000E654-E1FB-C2A2-8850-61ACF8B3214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22">
            <a:extLst>
              <a:ext uri="{FF2B5EF4-FFF2-40B4-BE49-F238E27FC236}">
                <a16:creationId xmlns:a16="http://schemas.microsoft.com/office/drawing/2014/main" id="{8A7D4E19-7396-E800-095D-274B314F70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0CE4133F-61FA-864A-8910-7E3A439D6066}" type="slidenum">
              <a:rPr lang="en-US" altLang="en-US"/>
              <a:pPr>
                <a:spcBef>
                  <a:spcPct val="0"/>
                </a:spcBef>
                <a:buClrTx/>
                <a:buFontTx/>
                <a:buNone/>
              </a:pPr>
              <a:t>69</a:t>
            </a:fld>
            <a:endParaRPr lang="en-US" altLang="en-US"/>
          </a:p>
        </p:txBody>
      </p:sp>
      <p:sp>
        <p:nvSpPr>
          <p:cNvPr id="141315" name="Text Box 1">
            <a:extLst>
              <a:ext uri="{FF2B5EF4-FFF2-40B4-BE49-F238E27FC236}">
                <a16:creationId xmlns:a16="http://schemas.microsoft.com/office/drawing/2014/main" id="{AE95B5C6-A85C-D1A9-1F5E-28B95294355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87F0EFDA-E912-D844-B10B-7B64D8895DF7}"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69</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41316" name="Rectangle 2">
            <a:extLst>
              <a:ext uri="{FF2B5EF4-FFF2-40B4-BE49-F238E27FC236}">
                <a16:creationId xmlns:a16="http://schemas.microsoft.com/office/drawing/2014/main" id="{C7EF328E-B5A4-3BEE-1EDA-2EA535197383}"/>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7" name="Rectangle 3">
            <a:extLst>
              <a:ext uri="{FF2B5EF4-FFF2-40B4-BE49-F238E27FC236}">
                <a16:creationId xmlns:a16="http://schemas.microsoft.com/office/drawing/2014/main" id="{D503F5E7-0F78-BD68-DF78-0C63C084F4C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22">
            <a:extLst>
              <a:ext uri="{FF2B5EF4-FFF2-40B4-BE49-F238E27FC236}">
                <a16:creationId xmlns:a16="http://schemas.microsoft.com/office/drawing/2014/main" id="{73D6BA74-0F4F-14B0-45FA-1A1E31ADD1A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37BB47CC-C249-A44E-B31A-173A89E93562}" type="slidenum">
              <a:rPr lang="en-US" altLang="en-US"/>
              <a:pPr>
                <a:spcBef>
                  <a:spcPct val="0"/>
                </a:spcBef>
                <a:buClrTx/>
                <a:buFontTx/>
                <a:buNone/>
              </a:pPr>
              <a:t>70</a:t>
            </a:fld>
            <a:endParaRPr lang="en-US" altLang="en-US"/>
          </a:p>
        </p:txBody>
      </p:sp>
      <p:sp>
        <p:nvSpPr>
          <p:cNvPr id="143363" name="Text Box 1">
            <a:extLst>
              <a:ext uri="{FF2B5EF4-FFF2-40B4-BE49-F238E27FC236}">
                <a16:creationId xmlns:a16="http://schemas.microsoft.com/office/drawing/2014/main" id="{B11161C6-EE4C-2753-B51C-78BC8D442933}"/>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6A42C9D8-D94E-EB4B-9C72-43633B14D075}"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70</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43364" name="Rectangle 2">
            <a:extLst>
              <a:ext uri="{FF2B5EF4-FFF2-40B4-BE49-F238E27FC236}">
                <a16:creationId xmlns:a16="http://schemas.microsoft.com/office/drawing/2014/main" id="{1BA242A4-DC28-ADF7-BC2C-D3794773DC89}"/>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5" name="Rectangle 3">
            <a:extLst>
              <a:ext uri="{FF2B5EF4-FFF2-40B4-BE49-F238E27FC236}">
                <a16:creationId xmlns:a16="http://schemas.microsoft.com/office/drawing/2014/main" id="{AB4E9A50-55B9-F4A9-8BAD-DB953BDC3DFB}"/>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22">
            <a:extLst>
              <a:ext uri="{FF2B5EF4-FFF2-40B4-BE49-F238E27FC236}">
                <a16:creationId xmlns:a16="http://schemas.microsoft.com/office/drawing/2014/main" id="{2EC9EDAA-C046-E7A8-48E1-FB64188F0BA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7E349189-B1DC-C843-AD90-B0A6B94FC4FD}" type="slidenum">
              <a:rPr lang="en-US" altLang="en-US"/>
              <a:pPr>
                <a:spcBef>
                  <a:spcPct val="0"/>
                </a:spcBef>
                <a:buClrTx/>
                <a:buFontTx/>
                <a:buNone/>
              </a:pPr>
              <a:t>71</a:t>
            </a:fld>
            <a:endParaRPr lang="en-US" altLang="en-US"/>
          </a:p>
        </p:txBody>
      </p:sp>
      <p:sp>
        <p:nvSpPr>
          <p:cNvPr id="145411" name="Text Box 1">
            <a:extLst>
              <a:ext uri="{FF2B5EF4-FFF2-40B4-BE49-F238E27FC236}">
                <a16:creationId xmlns:a16="http://schemas.microsoft.com/office/drawing/2014/main" id="{B6530A2C-30AA-68B5-9921-73E5409B5833}"/>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5BC276AA-6168-1345-88BE-982DCAF01155}"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71</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45412" name="Rectangle 2">
            <a:extLst>
              <a:ext uri="{FF2B5EF4-FFF2-40B4-BE49-F238E27FC236}">
                <a16:creationId xmlns:a16="http://schemas.microsoft.com/office/drawing/2014/main" id="{79ABC992-2EC2-F4B9-8147-A74F0967A2D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3" name="Rectangle 3">
            <a:extLst>
              <a:ext uri="{FF2B5EF4-FFF2-40B4-BE49-F238E27FC236}">
                <a16:creationId xmlns:a16="http://schemas.microsoft.com/office/drawing/2014/main" id="{17BE09D7-3B08-7E3F-2D1A-34472CDF389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22">
            <a:extLst>
              <a:ext uri="{FF2B5EF4-FFF2-40B4-BE49-F238E27FC236}">
                <a16:creationId xmlns:a16="http://schemas.microsoft.com/office/drawing/2014/main" id="{38AEECC2-5923-82DB-C82F-A2121B3F5D0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632408A-AC32-8847-95A0-B065C7DB0DC9}" type="slidenum">
              <a:rPr lang="en-US" altLang="en-US"/>
              <a:pPr>
                <a:spcBef>
                  <a:spcPct val="0"/>
                </a:spcBef>
                <a:buClrTx/>
                <a:buFontTx/>
                <a:buNone/>
              </a:pPr>
              <a:t>72</a:t>
            </a:fld>
            <a:endParaRPr lang="en-US" altLang="en-US"/>
          </a:p>
        </p:txBody>
      </p:sp>
      <p:sp>
        <p:nvSpPr>
          <p:cNvPr id="147459" name="Text Box 1">
            <a:extLst>
              <a:ext uri="{FF2B5EF4-FFF2-40B4-BE49-F238E27FC236}">
                <a16:creationId xmlns:a16="http://schemas.microsoft.com/office/drawing/2014/main" id="{DD1B5F48-74F6-0DC0-7016-CEB08449422C}"/>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8F648830-C039-DE45-A162-2A8BBAA2C47A}"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72</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47460" name="Rectangle 2">
            <a:extLst>
              <a:ext uri="{FF2B5EF4-FFF2-40B4-BE49-F238E27FC236}">
                <a16:creationId xmlns:a16="http://schemas.microsoft.com/office/drawing/2014/main" id="{3064B25E-8896-77C2-75C4-C336579F1D0B}"/>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1" name="Rectangle 3">
            <a:extLst>
              <a:ext uri="{FF2B5EF4-FFF2-40B4-BE49-F238E27FC236}">
                <a16:creationId xmlns:a16="http://schemas.microsoft.com/office/drawing/2014/main" id="{8632BB23-809E-BE59-A7A6-FC6A54ED1CC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2">
            <a:extLst>
              <a:ext uri="{FF2B5EF4-FFF2-40B4-BE49-F238E27FC236}">
                <a16:creationId xmlns:a16="http://schemas.microsoft.com/office/drawing/2014/main" id="{DAF70163-A9F2-88A6-CDCC-F99788D4B71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0AFD566B-C0A0-0441-8941-F1D62B5E979C}" type="slidenum">
              <a:rPr lang="en-US" altLang="en-US"/>
              <a:pPr>
                <a:spcBef>
                  <a:spcPct val="0"/>
                </a:spcBef>
                <a:buClrTx/>
                <a:buFontTx/>
                <a:buNone/>
              </a:pPr>
              <a:t>73</a:t>
            </a:fld>
            <a:endParaRPr lang="en-US" altLang="en-US"/>
          </a:p>
        </p:txBody>
      </p:sp>
      <p:sp>
        <p:nvSpPr>
          <p:cNvPr id="151555" name="Text Box 1">
            <a:extLst>
              <a:ext uri="{FF2B5EF4-FFF2-40B4-BE49-F238E27FC236}">
                <a16:creationId xmlns:a16="http://schemas.microsoft.com/office/drawing/2014/main" id="{3D664EB7-B45B-D872-87AA-D163EB4F38EB}"/>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66382A60-E1BB-0A44-8F86-DED89D739930}"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73</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51556" name="Rectangle 2">
            <a:extLst>
              <a:ext uri="{FF2B5EF4-FFF2-40B4-BE49-F238E27FC236}">
                <a16:creationId xmlns:a16="http://schemas.microsoft.com/office/drawing/2014/main" id="{09B5186D-BA56-A943-74F2-1D8ECB003F66}"/>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7" name="Rectangle 3">
            <a:extLst>
              <a:ext uri="{FF2B5EF4-FFF2-40B4-BE49-F238E27FC236}">
                <a16:creationId xmlns:a16="http://schemas.microsoft.com/office/drawing/2014/main" id="{42766514-F1A6-F606-AFE4-305603E36AFF}"/>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22">
            <a:extLst>
              <a:ext uri="{FF2B5EF4-FFF2-40B4-BE49-F238E27FC236}">
                <a16:creationId xmlns:a16="http://schemas.microsoft.com/office/drawing/2014/main" id="{A7F2D23E-3350-141B-E121-BABFA00D0E6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CFA27063-24EC-7D40-BF4F-6B3FF42134C8}" type="slidenum">
              <a:rPr lang="en-US" altLang="en-US"/>
              <a:pPr>
                <a:spcBef>
                  <a:spcPct val="0"/>
                </a:spcBef>
                <a:buClrTx/>
                <a:buFontTx/>
                <a:buNone/>
              </a:pPr>
              <a:t>74</a:t>
            </a:fld>
            <a:endParaRPr lang="en-US" altLang="en-US"/>
          </a:p>
        </p:txBody>
      </p:sp>
      <p:sp>
        <p:nvSpPr>
          <p:cNvPr id="153603" name="Text Box 1">
            <a:extLst>
              <a:ext uri="{FF2B5EF4-FFF2-40B4-BE49-F238E27FC236}">
                <a16:creationId xmlns:a16="http://schemas.microsoft.com/office/drawing/2014/main" id="{08D929F4-92A5-74F4-8050-368D15F04C01}"/>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5A05FA22-2D3F-7246-B3E1-425EC024D64C}"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74</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53604" name="Rectangle 2">
            <a:extLst>
              <a:ext uri="{FF2B5EF4-FFF2-40B4-BE49-F238E27FC236}">
                <a16:creationId xmlns:a16="http://schemas.microsoft.com/office/drawing/2014/main" id="{E6CFFB88-FE1E-D1AB-0EB3-A887465FC766}"/>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5" name="Rectangle 3">
            <a:extLst>
              <a:ext uri="{FF2B5EF4-FFF2-40B4-BE49-F238E27FC236}">
                <a16:creationId xmlns:a16="http://schemas.microsoft.com/office/drawing/2014/main" id="{B50C43E5-CC5F-A1C3-DDE1-BA26B651D450}"/>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22">
            <a:extLst>
              <a:ext uri="{FF2B5EF4-FFF2-40B4-BE49-F238E27FC236}">
                <a16:creationId xmlns:a16="http://schemas.microsoft.com/office/drawing/2014/main" id="{9D47389C-CB0E-539B-2937-BD64C4F24B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2178394-9434-D04C-82B0-7A907CA292E4}" type="slidenum">
              <a:rPr lang="en-US" altLang="en-US"/>
              <a:pPr>
                <a:spcBef>
                  <a:spcPct val="0"/>
                </a:spcBef>
                <a:buClrTx/>
                <a:buFontTx/>
                <a:buNone/>
              </a:pPr>
              <a:t>75</a:t>
            </a:fld>
            <a:endParaRPr lang="en-US" altLang="en-US"/>
          </a:p>
        </p:txBody>
      </p:sp>
      <p:sp>
        <p:nvSpPr>
          <p:cNvPr id="155651" name="Text Box 1">
            <a:extLst>
              <a:ext uri="{FF2B5EF4-FFF2-40B4-BE49-F238E27FC236}">
                <a16:creationId xmlns:a16="http://schemas.microsoft.com/office/drawing/2014/main" id="{782929E2-15BF-45B7-CDA8-D069F68F1258}"/>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EEFDB1D8-65AD-0747-AD98-960B4FA8488E}"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75</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55652" name="Rectangle 2">
            <a:extLst>
              <a:ext uri="{FF2B5EF4-FFF2-40B4-BE49-F238E27FC236}">
                <a16:creationId xmlns:a16="http://schemas.microsoft.com/office/drawing/2014/main" id="{003477E3-5A26-AF24-C469-3D6635D6F551}"/>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3" name="Rectangle 3">
            <a:extLst>
              <a:ext uri="{FF2B5EF4-FFF2-40B4-BE49-F238E27FC236}">
                <a16:creationId xmlns:a16="http://schemas.microsoft.com/office/drawing/2014/main" id="{4A9F41A9-D117-EE80-23A7-290BEBC14DCE}"/>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22">
            <a:extLst>
              <a:ext uri="{FF2B5EF4-FFF2-40B4-BE49-F238E27FC236}">
                <a16:creationId xmlns:a16="http://schemas.microsoft.com/office/drawing/2014/main" id="{403E4B5E-381B-BCC3-5C48-119470FFF9F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203E04C9-4FC3-A443-845F-6146EADDAB28}" type="slidenum">
              <a:rPr lang="en-US" altLang="en-US"/>
              <a:pPr>
                <a:spcBef>
                  <a:spcPct val="0"/>
                </a:spcBef>
                <a:buClrTx/>
                <a:buFontTx/>
                <a:buNone/>
              </a:pPr>
              <a:t>12</a:t>
            </a:fld>
            <a:endParaRPr lang="en-US" altLang="en-US"/>
          </a:p>
        </p:txBody>
      </p:sp>
      <p:sp>
        <p:nvSpPr>
          <p:cNvPr id="24579" name="Text Box 1">
            <a:extLst>
              <a:ext uri="{FF2B5EF4-FFF2-40B4-BE49-F238E27FC236}">
                <a16:creationId xmlns:a16="http://schemas.microsoft.com/office/drawing/2014/main" id="{846D129F-72F3-82F3-DE99-2507F273D74C}"/>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C5F2BDBB-6168-3343-8C6D-EB45BBF67A0B}"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12</a:t>
            </a:fld>
            <a:endParaRPr lang="en-US" altLang="en-US">
              <a:latin typeface="Calibri" panose="020F0502020204030204" pitchFamily="34" charset="0"/>
              <a:ea typeface="DejaVu Sans" pitchFamily="34" charset="0"/>
              <a:cs typeface="DejaVu Sans" pitchFamily="34" charset="0"/>
            </a:endParaRPr>
          </a:p>
        </p:txBody>
      </p:sp>
      <p:sp>
        <p:nvSpPr>
          <p:cNvPr id="24580" name="Rectangle 2">
            <a:extLst>
              <a:ext uri="{FF2B5EF4-FFF2-40B4-BE49-F238E27FC236}">
                <a16:creationId xmlns:a16="http://schemas.microsoft.com/office/drawing/2014/main" id="{EF47F349-8106-5E9F-6D84-58D108734FF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1" name="Rectangle 3">
            <a:extLst>
              <a:ext uri="{FF2B5EF4-FFF2-40B4-BE49-F238E27FC236}">
                <a16:creationId xmlns:a16="http://schemas.microsoft.com/office/drawing/2014/main" id="{E3FE081F-1A2F-C053-60A1-9B8CD1F8243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22">
            <a:extLst>
              <a:ext uri="{FF2B5EF4-FFF2-40B4-BE49-F238E27FC236}">
                <a16:creationId xmlns:a16="http://schemas.microsoft.com/office/drawing/2014/main" id="{0255B26B-734A-2F86-0752-0A9675F70FF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C6DDDDD-3AB5-334C-AD55-72495A7379CE}" type="slidenum">
              <a:rPr lang="en-US" altLang="en-US"/>
              <a:pPr>
                <a:spcBef>
                  <a:spcPct val="0"/>
                </a:spcBef>
                <a:buClrTx/>
                <a:buFontTx/>
                <a:buNone/>
              </a:pPr>
              <a:t>76</a:t>
            </a:fld>
            <a:endParaRPr lang="en-US" altLang="en-US"/>
          </a:p>
        </p:txBody>
      </p:sp>
      <p:sp>
        <p:nvSpPr>
          <p:cNvPr id="157699" name="Text Box 1">
            <a:extLst>
              <a:ext uri="{FF2B5EF4-FFF2-40B4-BE49-F238E27FC236}">
                <a16:creationId xmlns:a16="http://schemas.microsoft.com/office/drawing/2014/main" id="{E3B4ACD8-1777-2D2D-0173-8BCFC44ABF3F}"/>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8C6F57CA-062E-514D-837B-CFAC2242E2B6}"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76</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57700" name="Rectangle 2">
            <a:extLst>
              <a:ext uri="{FF2B5EF4-FFF2-40B4-BE49-F238E27FC236}">
                <a16:creationId xmlns:a16="http://schemas.microsoft.com/office/drawing/2014/main" id="{D355A020-6596-150C-1843-BA293EDE3854}"/>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1" name="Rectangle 3">
            <a:extLst>
              <a:ext uri="{FF2B5EF4-FFF2-40B4-BE49-F238E27FC236}">
                <a16:creationId xmlns:a16="http://schemas.microsoft.com/office/drawing/2014/main" id="{EBE1C296-7C09-059A-7205-A2F431FE68A0}"/>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22">
            <a:extLst>
              <a:ext uri="{FF2B5EF4-FFF2-40B4-BE49-F238E27FC236}">
                <a16:creationId xmlns:a16="http://schemas.microsoft.com/office/drawing/2014/main" id="{49888031-2D91-8454-8283-B9790F4779B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F1E6AF81-45B7-CC43-9DFF-5FAE13DAF3AA}" type="slidenum">
              <a:rPr lang="en-US" altLang="en-US"/>
              <a:pPr>
                <a:spcBef>
                  <a:spcPct val="0"/>
                </a:spcBef>
                <a:buClrTx/>
                <a:buFontTx/>
                <a:buNone/>
              </a:pPr>
              <a:t>77</a:t>
            </a:fld>
            <a:endParaRPr lang="en-US" altLang="en-US"/>
          </a:p>
        </p:txBody>
      </p:sp>
      <p:sp>
        <p:nvSpPr>
          <p:cNvPr id="159747" name="Text Box 1">
            <a:extLst>
              <a:ext uri="{FF2B5EF4-FFF2-40B4-BE49-F238E27FC236}">
                <a16:creationId xmlns:a16="http://schemas.microsoft.com/office/drawing/2014/main" id="{7A00545E-3457-6338-56B6-8D915F89C4B7}"/>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2C3D7800-BF57-874A-9C9C-301B174A5133}"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77</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59748" name="Rectangle 2">
            <a:extLst>
              <a:ext uri="{FF2B5EF4-FFF2-40B4-BE49-F238E27FC236}">
                <a16:creationId xmlns:a16="http://schemas.microsoft.com/office/drawing/2014/main" id="{25BD212C-33B2-017E-6827-5C6EAF6EFAB5}"/>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9" name="Rectangle 3">
            <a:extLst>
              <a:ext uri="{FF2B5EF4-FFF2-40B4-BE49-F238E27FC236}">
                <a16:creationId xmlns:a16="http://schemas.microsoft.com/office/drawing/2014/main" id="{9CCC1404-575C-21E0-A850-1737E843197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22">
            <a:extLst>
              <a:ext uri="{FF2B5EF4-FFF2-40B4-BE49-F238E27FC236}">
                <a16:creationId xmlns:a16="http://schemas.microsoft.com/office/drawing/2014/main" id="{2023DC38-E667-6278-DF20-719EB846E11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91D61246-92BB-5C47-88D4-762045805E2D}" type="slidenum">
              <a:rPr lang="en-US" altLang="en-US"/>
              <a:pPr>
                <a:spcBef>
                  <a:spcPct val="0"/>
                </a:spcBef>
                <a:buClrTx/>
                <a:buFontTx/>
                <a:buNone/>
              </a:pPr>
              <a:t>78</a:t>
            </a:fld>
            <a:endParaRPr lang="en-US" altLang="en-US"/>
          </a:p>
        </p:txBody>
      </p:sp>
      <p:sp>
        <p:nvSpPr>
          <p:cNvPr id="161795" name="Text Box 1">
            <a:extLst>
              <a:ext uri="{FF2B5EF4-FFF2-40B4-BE49-F238E27FC236}">
                <a16:creationId xmlns:a16="http://schemas.microsoft.com/office/drawing/2014/main" id="{63846BE9-215A-B593-4267-9D4A89ABAD06}"/>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56AD20CB-B08E-C347-9E8B-23C7D9C1D464}"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78</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61796" name="Rectangle 2">
            <a:extLst>
              <a:ext uri="{FF2B5EF4-FFF2-40B4-BE49-F238E27FC236}">
                <a16:creationId xmlns:a16="http://schemas.microsoft.com/office/drawing/2014/main" id="{1222D9EF-ECE6-8A98-9FF8-4F92F9A93D91}"/>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7" name="Rectangle 3">
            <a:extLst>
              <a:ext uri="{FF2B5EF4-FFF2-40B4-BE49-F238E27FC236}">
                <a16:creationId xmlns:a16="http://schemas.microsoft.com/office/drawing/2014/main" id="{E83C9988-3598-811F-90D0-2CD572DF03E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22">
            <a:extLst>
              <a:ext uri="{FF2B5EF4-FFF2-40B4-BE49-F238E27FC236}">
                <a16:creationId xmlns:a16="http://schemas.microsoft.com/office/drawing/2014/main" id="{87430515-0F69-20EB-4E99-DBB4CDC7DB8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75D0B9D8-2092-9046-92F6-7F0556C6F7E0}" type="slidenum">
              <a:rPr lang="en-US" altLang="en-US"/>
              <a:pPr>
                <a:spcBef>
                  <a:spcPct val="0"/>
                </a:spcBef>
                <a:buClrTx/>
                <a:buFontTx/>
                <a:buNone/>
              </a:pPr>
              <a:t>79</a:t>
            </a:fld>
            <a:endParaRPr lang="en-US" altLang="en-US"/>
          </a:p>
        </p:txBody>
      </p:sp>
      <p:sp>
        <p:nvSpPr>
          <p:cNvPr id="163843" name="Text Box 1">
            <a:extLst>
              <a:ext uri="{FF2B5EF4-FFF2-40B4-BE49-F238E27FC236}">
                <a16:creationId xmlns:a16="http://schemas.microsoft.com/office/drawing/2014/main" id="{29E6EC6B-0758-FC08-80FB-B9282E7777B1}"/>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E73506B-E1CD-7E4E-A4B9-DCAB5BA19B6D}"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79</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63844" name="Rectangle 2">
            <a:extLst>
              <a:ext uri="{FF2B5EF4-FFF2-40B4-BE49-F238E27FC236}">
                <a16:creationId xmlns:a16="http://schemas.microsoft.com/office/drawing/2014/main" id="{06257172-2C15-96F9-6B5A-936ECA151504}"/>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5" name="Rectangle 3">
            <a:extLst>
              <a:ext uri="{FF2B5EF4-FFF2-40B4-BE49-F238E27FC236}">
                <a16:creationId xmlns:a16="http://schemas.microsoft.com/office/drawing/2014/main" id="{AFE3295F-90C6-8CBE-09CD-304101F4C09D}"/>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22">
            <a:extLst>
              <a:ext uri="{FF2B5EF4-FFF2-40B4-BE49-F238E27FC236}">
                <a16:creationId xmlns:a16="http://schemas.microsoft.com/office/drawing/2014/main" id="{7AAC084C-7C94-2DFD-30A1-A27C13F9BD9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3F910E2B-236C-3741-A960-9880758DD4EC}" type="slidenum">
              <a:rPr lang="en-US" altLang="en-US"/>
              <a:pPr>
                <a:spcBef>
                  <a:spcPct val="0"/>
                </a:spcBef>
                <a:buClrTx/>
                <a:buFontTx/>
                <a:buNone/>
              </a:pPr>
              <a:t>80</a:t>
            </a:fld>
            <a:endParaRPr lang="en-US" altLang="en-US"/>
          </a:p>
        </p:txBody>
      </p:sp>
      <p:sp>
        <p:nvSpPr>
          <p:cNvPr id="165891" name="Text Box 1">
            <a:extLst>
              <a:ext uri="{FF2B5EF4-FFF2-40B4-BE49-F238E27FC236}">
                <a16:creationId xmlns:a16="http://schemas.microsoft.com/office/drawing/2014/main" id="{7697E10C-0C2D-B51A-DAFA-6947BCE20DCA}"/>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A0903B6E-6A33-6140-9F1B-63EB21767275}"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80</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65892" name="Rectangle 2">
            <a:extLst>
              <a:ext uri="{FF2B5EF4-FFF2-40B4-BE49-F238E27FC236}">
                <a16:creationId xmlns:a16="http://schemas.microsoft.com/office/drawing/2014/main" id="{3ADFC157-4844-DB95-533B-EC8011CD25B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3" name="Rectangle 3">
            <a:extLst>
              <a:ext uri="{FF2B5EF4-FFF2-40B4-BE49-F238E27FC236}">
                <a16:creationId xmlns:a16="http://schemas.microsoft.com/office/drawing/2014/main" id="{81758EA0-F7CA-27BB-04B1-31BA25730078}"/>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22">
            <a:extLst>
              <a:ext uri="{FF2B5EF4-FFF2-40B4-BE49-F238E27FC236}">
                <a16:creationId xmlns:a16="http://schemas.microsoft.com/office/drawing/2014/main" id="{7D0FA8AE-C51E-5FF3-A045-A64C458B6AC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DE43378E-AFA2-114E-973F-8B159B03B131}" type="slidenum">
              <a:rPr lang="en-US" altLang="en-US"/>
              <a:pPr>
                <a:spcBef>
                  <a:spcPct val="0"/>
                </a:spcBef>
                <a:buClrTx/>
                <a:buFontTx/>
                <a:buNone/>
              </a:pPr>
              <a:t>81</a:t>
            </a:fld>
            <a:endParaRPr lang="en-US" altLang="en-US"/>
          </a:p>
        </p:txBody>
      </p:sp>
      <p:sp>
        <p:nvSpPr>
          <p:cNvPr id="167939" name="Text Box 1">
            <a:extLst>
              <a:ext uri="{FF2B5EF4-FFF2-40B4-BE49-F238E27FC236}">
                <a16:creationId xmlns:a16="http://schemas.microsoft.com/office/drawing/2014/main" id="{A3FEA93F-7496-9634-A74A-832D393D118D}"/>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E90CB041-E4EF-CA4D-BAE8-730DBA10C6B1}"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81</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67940" name="Rectangle 2">
            <a:extLst>
              <a:ext uri="{FF2B5EF4-FFF2-40B4-BE49-F238E27FC236}">
                <a16:creationId xmlns:a16="http://schemas.microsoft.com/office/drawing/2014/main" id="{566AA6A7-95C3-795F-0C8E-B13A52E87204}"/>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1" name="Rectangle 3">
            <a:extLst>
              <a:ext uri="{FF2B5EF4-FFF2-40B4-BE49-F238E27FC236}">
                <a16:creationId xmlns:a16="http://schemas.microsoft.com/office/drawing/2014/main" id="{E0C695A3-A641-2CB4-DFA5-98E4C21BDFB1}"/>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22">
            <a:extLst>
              <a:ext uri="{FF2B5EF4-FFF2-40B4-BE49-F238E27FC236}">
                <a16:creationId xmlns:a16="http://schemas.microsoft.com/office/drawing/2014/main" id="{6F102EA1-6E5B-E92E-9B64-92DD1021767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7FAA2270-BEBE-0C44-B760-23AED648506E}" type="slidenum">
              <a:rPr lang="en-US" altLang="en-US"/>
              <a:pPr>
                <a:spcBef>
                  <a:spcPct val="0"/>
                </a:spcBef>
                <a:buClrTx/>
                <a:buFontTx/>
                <a:buNone/>
              </a:pPr>
              <a:t>82</a:t>
            </a:fld>
            <a:endParaRPr lang="en-US" altLang="en-US"/>
          </a:p>
        </p:txBody>
      </p:sp>
      <p:sp>
        <p:nvSpPr>
          <p:cNvPr id="169987" name="Text Box 1">
            <a:extLst>
              <a:ext uri="{FF2B5EF4-FFF2-40B4-BE49-F238E27FC236}">
                <a16:creationId xmlns:a16="http://schemas.microsoft.com/office/drawing/2014/main" id="{F92F084E-9F14-8E52-B73F-4DCB87985CE0}"/>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C4E258AD-AECD-F44C-9D31-5D4BD030DF4D}"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82</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69988" name="Rectangle 2">
            <a:extLst>
              <a:ext uri="{FF2B5EF4-FFF2-40B4-BE49-F238E27FC236}">
                <a16:creationId xmlns:a16="http://schemas.microsoft.com/office/drawing/2014/main" id="{DC28EA72-D5F9-CA83-7397-3A3C8D721193}"/>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9" name="Rectangle 3">
            <a:extLst>
              <a:ext uri="{FF2B5EF4-FFF2-40B4-BE49-F238E27FC236}">
                <a16:creationId xmlns:a16="http://schemas.microsoft.com/office/drawing/2014/main" id="{0882EE76-59AD-62DF-3B4E-C8B335DA13A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22">
            <a:extLst>
              <a:ext uri="{FF2B5EF4-FFF2-40B4-BE49-F238E27FC236}">
                <a16:creationId xmlns:a16="http://schemas.microsoft.com/office/drawing/2014/main" id="{AC53057A-990F-2D36-1B2E-2E31F303D6A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D5369F3D-F2F4-5845-A4C3-F233D1B92F3B}" type="slidenum">
              <a:rPr lang="en-US" altLang="en-US"/>
              <a:pPr>
                <a:spcBef>
                  <a:spcPct val="0"/>
                </a:spcBef>
                <a:buClrTx/>
                <a:buFontTx/>
                <a:buNone/>
              </a:pPr>
              <a:t>83</a:t>
            </a:fld>
            <a:endParaRPr lang="en-US" altLang="en-US"/>
          </a:p>
        </p:txBody>
      </p:sp>
      <p:sp>
        <p:nvSpPr>
          <p:cNvPr id="172035" name="Text Box 1">
            <a:extLst>
              <a:ext uri="{FF2B5EF4-FFF2-40B4-BE49-F238E27FC236}">
                <a16:creationId xmlns:a16="http://schemas.microsoft.com/office/drawing/2014/main" id="{1BF97131-311A-88A8-D8A3-8BAF4051F52E}"/>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9E289B9F-5BE4-D941-A6BB-762657626046}"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83</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72036" name="Rectangle 2">
            <a:extLst>
              <a:ext uri="{FF2B5EF4-FFF2-40B4-BE49-F238E27FC236}">
                <a16:creationId xmlns:a16="http://schemas.microsoft.com/office/drawing/2014/main" id="{DB596444-CA17-B7E3-83B3-850C55E06D76}"/>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7" name="Rectangle 3">
            <a:extLst>
              <a:ext uri="{FF2B5EF4-FFF2-40B4-BE49-F238E27FC236}">
                <a16:creationId xmlns:a16="http://schemas.microsoft.com/office/drawing/2014/main" id="{8AE5CBF7-1D73-C932-184B-A8F900225BAB}"/>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22">
            <a:extLst>
              <a:ext uri="{FF2B5EF4-FFF2-40B4-BE49-F238E27FC236}">
                <a16:creationId xmlns:a16="http://schemas.microsoft.com/office/drawing/2014/main" id="{0DFE5672-52CE-EA82-198E-0C1C5BB8C27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7512DF21-ADDC-6147-A362-F0F29279D66E}" type="slidenum">
              <a:rPr lang="en-US" altLang="en-US"/>
              <a:pPr>
                <a:spcBef>
                  <a:spcPct val="0"/>
                </a:spcBef>
                <a:buClrTx/>
                <a:buFontTx/>
                <a:buNone/>
              </a:pPr>
              <a:t>84</a:t>
            </a:fld>
            <a:endParaRPr lang="en-US" altLang="en-US"/>
          </a:p>
        </p:txBody>
      </p:sp>
      <p:sp>
        <p:nvSpPr>
          <p:cNvPr id="174083" name="Text Box 1">
            <a:extLst>
              <a:ext uri="{FF2B5EF4-FFF2-40B4-BE49-F238E27FC236}">
                <a16:creationId xmlns:a16="http://schemas.microsoft.com/office/drawing/2014/main" id="{7F4B282A-5A0B-C32A-FB53-85F243B10D75}"/>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B02B57DB-F9A5-EE45-B628-4474A6E260B2}"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84</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74084" name="Rectangle 2">
            <a:extLst>
              <a:ext uri="{FF2B5EF4-FFF2-40B4-BE49-F238E27FC236}">
                <a16:creationId xmlns:a16="http://schemas.microsoft.com/office/drawing/2014/main" id="{1AC4C085-92DA-9085-0EDB-D190F32558E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5" name="Rectangle 3">
            <a:extLst>
              <a:ext uri="{FF2B5EF4-FFF2-40B4-BE49-F238E27FC236}">
                <a16:creationId xmlns:a16="http://schemas.microsoft.com/office/drawing/2014/main" id="{987D5BB1-5DAF-9EFE-036A-1FF62363450E}"/>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22">
            <a:extLst>
              <a:ext uri="{FF2B5EF4-FFF2-40B4-BE49-F238E27FC236}">
                <a16:creationId xmlns:a16="http://schemas.microsoft.com/office/drawing/2014/main" id="{23C95ED4-CC6D-FFD5-77B0-70D60566026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F7ECB5C-8751-8147-A1A1-E2DFCF45318B}" type="slidenum">
              <a:rPr lang="en-US" altLang="en-US"/>
              <a:pPr>
                <a:spcBef>
                  <a:spcPct val="0"/>
                </a:spcBef>
                <a:buClrTx/>
                <a:buFontTx/>
                <a:buNone/>
              </a:pPr>
              <a:t>85</a:t>
            </a:fld>
            <a:endParaRPr lang="en-US" altLang="en-US"/>
          </a:p>
        </p:txBody>
      </p:sp>
      <p:sp>
        <p:nvSpPr>
          <p:cNvPr id="176131" name="Text Box 1">
            <a:extLst>
              <a:ext uri="{FF2B5EF4-FFF2-40B4-BE49-F238E27FC236}">
                <a16:creationId xmlns:a16="http://schemas.microsoft.com/office/drawing/2014/main" id="{F5C15E37-A525-46A0-1792-A98F3C702A69}"/>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529CA2AE-5C67-A34A-AC98-B6390556FA84}"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85</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76132" name="Rectangle 2">
            <a:extLst>
              <a:ext uri="{FF2B5EF4-FFF2-40B4-BE49-F238E27FC236}">
                <a16:creationId xmlns:a16="http://schemas.microsoft.com/office/drawing/2014/main" id="{1E362F07-9FD9-E24A-194C-D8A58852EC54}"/>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3" name="Rectangle 3">
            <a:extLst>
              <a:ext uri="{FF2B5EF4-FFF2-40B4-BE49-F238E27FC236}">
                <a16:creationId xmlns:a16="http://schemas.microsoft.com/office/drawing/2014/main" id="{F431E857-48C2-AEBA-6FD0-4A6107AC1456}"/>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22">
            <a:extLst>
              <a:ext uri="{FF2B5EF4-FFF2-40B4-BE49-F238E27FC236}">
                <a16:creationId xmlns:a16="http://schemas.microsoft.com/office/drawing/2014/main" id="{879EC72D-F0E1-4DAC-9AC0-05A36B65C90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5F149A3-5718-734A-8597-A8643F1970AF}" type="slidenum">
              <a:rPr lang="en-US" altLang="en-US"/>
              <a:pPr>
                <a:spcBef>
                  <a:spcPct val="0"/>
                </a:spcBef>
                <a:buClrTx/>
                <a:buFontTx/>
                <a:buNone/>
              </a:pPr>
              <a:t>13</a:t>
            </a:fld>
            <a:endParaRPr lang="en-US" altLang="en-US"/>
          </a:p>
        </p:txBody>
      </p:sp>
      <p:sp>
        <p:nvSpPr>
          <p:cNvPr id="26627" name="Text Box 1">
            <a:extLst>
              <a:ext uri="{FF2B5EF4-FFF2-40B4-BE49-F238E27FC236}">
                <a16:creationId xmlns:a16="http://schemas.microsoft.com/office/drawing/2014/main" id="{36318AAB-651A-F64F-CB50-B211DB4C3653}"/>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5837CB8F-72B6-D44C-96B5-520A72C649E8}"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13</a:t>
            </a:fld>
            <a:endParaRPr lang="en-US" altLang="en-US">
              <a:latin typeface="Calibri" panose="020F0502020204030204" pitchFamily="34" charset="0"/>
              <a:ea typeface="DejaVu Sans" pitchFamily="34" charset="0"/>
              <a:cs typeface="DejaVu Sans" pitchFamily="34" charset="0"/>
            </a:endParaRPr>
          </a:p>
        </p:txBody>
      </p:sp>
      <p:sp>
        <p:nvSpPr>
          <p:cNvPr id="26628" name="Rectangle 2">
            <a:extLst>
              <a:ext uri="{FF2B5EF4-FFF2-40B4-BE49-F238E27FC236}">
                <a16:creationId xmlns:a16="http://schemas.microsoft.com/office/drawing/2014/main" id="{C98A493B-38A6-92DC-FD59-0EC6D8F07459}"/>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9" name="Rectangle 3">
            <a:extLst>
              <a:ext uri="{FF2B5EF4-FFF2-40B4-BE49-F238E27FC236}">
                <a16:creationId xmlns:a16="http://schemas.microsoft.com/office/drawing/2014/main" id="{3FDA5B54-D1CB-BE29-76D5-0B28433B9CC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22">
            <a:extLst>
              <a:ext uri="{FF2B5EF4-FFF2-40B4-BE49-F238E27FC236}">
                <a16:creationId xmlns:a16="http://schemas.microsoft.com/office/drawing/2014/main" id="{BA5EE511-0887-54CB-0A37-DE6C62575D3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22AAE379-CF9B-044D-AD15-C80D9CF05684}" type="slidenum">
              <a:rPr lang="en-US" altLang="en-US"/>
              <a:pPr>
                <a:spcBef>
                  <a:spcPct val="0"/>
                </a:spcBef>
                <a:buClrTx/>
                <a:buFontTx/>
                <a:buNone/>
              </a:pPr>
              <a:t>86</a:t>
            </a:fld>
            <a:endParaRPr lang="en-US" altLang="en-US"/>
          </a:p>
        </p:txBody>
      </p:sp>
      <p:sp>
        <p:nvSpPr>
          <p:cNvPr id="178179" name="Text Box 1">
            <a:extLst>
              <a:ext uri="{FF2B5EF4-FFF2-40B4-BE49-F238E27FC236}">
                <a16:creationId xmlns:a16="http://schemas.microsoft.com/office/drawing/2014/main" id="{533D6C7B-4FF3-7155-DE9C-11FE95C7BA2E}"/>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EA13AC3-571C-874F-B0CD-697889CAE038}"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86</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78180" name="Rectangle 2">
            <a:extLst>
              <a:ext uri="{FF2B5EF4-FFF2-40B4-BE49-F238E27FC236}">
                <a16:creationId xmlns:a16="http://schemas.microsoft.com/office/drawing/2014/main" id="{7D49C7E8-FFB0-1499-86D8-0854917EB35A}"/>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81" name="Rectangle 3">
            <a:extLst>
              <a:ext uri="{FF2B5EF4-FFF2-40B4-BE49-F238E27FC236}">
                <a16:creationId xmlns:a16="http://schemas.microsoft.com/office/drawing/2014/main" id="{EC801E70-74B9-EB62-3F26-B892D188D50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22">
            <a:extLst>
              <a:ext uri="{FF2B5EF4-FFF2-40B4-BE49-F238E27FC236}">
                <a16:creationId xmlns:a16="http://schemas.microsoft.com/office/drawing/2014/main" id="{A7B95019-42C0-3997-3295-434FB7D854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F49C9F8D-5D68-8043-A781-AAAA018ABD6E}" type="slidenum">
              <a:rPr lang="en-US" altLang="en-US"/>
              <a:pPr>
                <a:spcBef>
                  <a:spcPct val="0"/>
                </a:spcBef>
                <a:buClrTx/>
                <a:buFontTx/>
                <a:buNone/>
              </a:pPr>
              <a:t>87</a:t>
            </a:fld>
            <a:endParaRPr lang="en-US" altLang="en-US"/>
          </a:p>
        </p:txBody>
      </p:sp>
      <p:sp>
        <p:nvSpPr>
          <p:cNvPr id="180227" name="Text Box 1">
            <a:extLst>
              <a:ext uri="{FF2B5EF4-FFF2-40B4-BE49-F238E27FC236}">
                <a16:creationId xmlns:a16="http://schemas.microsoft.com/office/drawing/2014/main" id="{7F84F0B4-C26D-3006-B7B6-CCC3BD2AD55B}"/>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D8617F71-0004-164D-B149-FE77B02F2C30}"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87</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80228" name="Rectangle 2">
            <a:extLst>
              <a:ext uri="{FF2B5EF4-FFF2-40B4-BE49-F238E27FC236}">
                <a16:creationId xmlns:a16="http://schemas.microsoft.com/office/drawing/2014/main" id="{445B850B-732F-8CA7-BFAE-AB12F195CB1B}"/>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9" name="Rectangle 3">
            <a:extLst>
              <a:ext uri="{FF2B5EF4-FFF2-40B4-BE49-F238E27FC236}">
                <a16:creationId xmlns:a16="http://schemas.microsoft.com/office/drawing/2014/main" id="{34C5F975-AAE7-13CC-A579-BF8B81CACE2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22">
            <a:extLst>
              <a:ext uri="{FF2B5EF4-FFF2-40B4-BE49-F238E27FC236}">
                <a16:creationId xmlns:a16="http://schemas.microsoft.com/office/drawing/2014/main" id="{F2F637C0-4E8E-25E6-74FB-119B0124B80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CD6B4175-9303-E447-9BC0-1580959C0217}" type="slidenum">
              <a:rPr lang="en-US" altLang="en-US"/>
              <a:pPr>
                <a:spcBef>
                  <a:spcPct val="0"/>
                </a:spcBef>
                <a:buClrTx/>
                <a:buFontTx/>
                <a:buNone/>
              </a:pPr>
              <a:t>88</a:t>
            </a:fld>
            <a:endParaRPr lang="en-US" altLang="en-US"/>
          </a:p>
        </p:txBody>
      </p:sp>
      <p:sp>
        <p:nvSpPr>
          <p:cNvPr id="182275" name="Text Box 1">
            <a:extLst>
              <a:ext uri="{FF2B5EF4-FFF2-40B4-BE49-F238E27FC236}">
                <a16:creationId xmlns:a16="http://schemas.microsoft.com/office/drawing/2014/main" id="{F14D36F2-B236-6FC2-C1B3-6DF965130477}"/>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C1438A0E-BDE0-AE46-A2CA-859C02B39D95}"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88</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82276" name="Rectangle 2">
            <a:extLst>
              <a:ext uri="{FF2B5EF4-FFF2-40B4-BE49-F238E27FC236}">
                <a16:creationId xmlns:a16="http://schemas.microsoft.com/office/drawing/2014/main" id="{7D0C6C89-A9A1-6B76-021A-569F22178CA3}"/>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7" name="Rectangle 3">
            <a:extLst>
              <a:ext uri="{FF2B5EF4-FFF2-40B4-BE49-F238E27FC236}">
                <a16:creationId xmlns:a16="http://schemas.microsoft.com/office/drawing/2014/main" id="{E74E72D4-BA69-8697-1986-242EC4CB0181}"/>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22">
            <a:extLst>
              <a:ext uri="{FF2B5EF4-FFF2-40B4-BE49-F238E27FC236}">
                <a16:creationId xmlns:a16="http://schemas.microsoft.com/office/drawing/2014/main" id="{8C50B4C9-FC1F-A995-C0B5-3F9F0FD8325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4F62AD4-9D57-CA47-9A9F-1BEB504DD399}" type="slidenum">
              <a:rPr lang="en-US" altLang="en-US"/>
              <a:pPr>
                <a:spcBef>
                  <a:spcPct val="0"/>
                </a:spcBef>
                <a:buClrTx/>
                <a:buFontTx/>
                <a:buNone/>
              </a:pPr>
              <a:t>89</a:t>
            </a:fld>
            <a:endParaRPr lang="en-US" altLang="en-US"/>
          </a:p>
        </p:txBody>
      </p:sp>
      <p:sp>
        <p:nvSpPr>
          <p:cNvPr id="184323" name="Text Box 1">
            <a:extLst>
              <a:ext uri="{FF2B5EF4-FFF2-40B4-BE49-F238E27FC236}">
                <a16:creationId xmlns:a16="http://schemas.microsoft.com/office/drawing/2014/main" id="{87A5EE15-705B-279E-4E6F-D275DA8B8BCE}"/>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C496BF15-7799-094D-A2EC-E4232B0B25EB}"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89</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84324" name="Rectangle 2">
            <a:extLst>
              <a:ext uri="{FF2B5EF4-FFF2-40B4-BE49-F238E27FC236}">
                <a16:creationId xmlns:a16="http://schemas.microsoft.com/office/drawing/2014/main" id="{C7585B54-AF87-1F1F-EDB3-CCAB1E2F93F2}"/>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5" name="Rectangle 3">
            <a:extLst>
              <a:ext uri="{FF2B5EF4-FFF2-40B4-BE49-F238E27FC236}">
                <a16:creationId xmlns:a16="http://schemas.microsoft.com/office/drawing/2014/main" id="{B45EE83B-C64A-69E2-9864-B588C254B370}"/>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22">
            <a:extLst>
              <a:ext uri="{FF2B5EF4-FFF2-40B4-BE49-F238E27FC236}">
                <a16:creationId xmlns:a16="http://schemas.microsoft.com/office/drawing/2014/main" id="{39D42150-0791-892A-86D4-4F7B48F5BC1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71580AC-8275-8347-A33A-395F496EBB7E}" type="slidenum">
              <a:rPr lang="en-US" altLang="en-US"/>
              <a:pPr>
                <a:spcBef>
                  <a:spcPct val="0"/>
                </a:spcBef>
                <a:buClrTx/>
                <a:buFontTx/>
                <a:buNone/>
              </a:pPr>
              <a:t>90</a:t>
            </a:fld>
            <a:endParaRPr lang="en-US" altLang="en-US"/>
          </a:p>
        </p:txBody>
      </p:sp>
      <p:sp>
        <p:nvSpPr>
          <p:cNvPr id="186371" name="Text Box 1">
            <a:extLst>
              <a:ext uri="{FF2B5EF4-FFF2-40B4-BE49-F238E27FC236}">
                <a16:creationId xmlns:a16="http://schemas.microsoft.com/office/drawing/2014/main" id="{ED84DDDE-E9A8-DA53-6059-AED003836046}"/>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19C2F99B-0E50-3945-831E-886697B4F1C8}"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90</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86372" name="Rectangle 2">
            <a:extLst>
              <a:ext uri="{FF2B5EF4-FFF2-40B4-BE49-F238E27FC236}">
                <a16:creationId xmlns:a16="http://schemas.microsoft.com/office/drawing/2014/main" id="{2157E5BD-3DED-A6B6-A318-A0C2844227F7}"/>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3" name="Rectangle 3">
            <a:extLst>
              <a:ext uri="{FF2B5EF4-FFF2-40B4-BE49-F238E27FC236}">
                <a16:creationId xmlns:a16="http://schemas.microsoft.com/office/drawing/2014/main" id="{96328DD3-3903-8C9E-7CAB-D9DB3D392DD1}"/>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22">
            <a:extLst>
              <a:ext uri="{FF2B5EF4-FFF2-40B4-BE49-F238E27FC236}">
                <a16:creationId xmlns:a16="http://schemas.microsoft.com/office/drawing/2014/main" id="{0DCEBF38-3BEA-7F71-8D31-8EA3D125B35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C20BD675-85A0-874E-BAB5-61861CF29607}" type="slidenum">
              <a:rPr lang="en-US" altLang="en-US"/>
              <a:pPr>
                <a:spcBef>
                  <a:spcPct val="0"/>
                </a:spcBef>
                <a:buClrTx/>
                <a:buFontTx/>
                <a:buNone/>
              </a:pPr>
              <a:t>91</a:t>
            </a:fld>
            <a:endParaRPr lang="en-US" altLang="en-US"/>
          </a:p>
        </p:txBody>
      </p:sp>
      <p:sp>
        <p:nvSpPr>
          <p:cNvPr id="188419" name="Text Box 1">
            <a:extLst>
              <a:ext uri="{FF2B5EF4-FFF2-40B4-BE49-F238E27FC236}">
                <a16:creationId xmlns:a16="http://schemas.microsoft.com/office/drawing/2014/main" id="{437E1492-681E-01DD-628D-2BA1D3A038AA}"/>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C1DD2C11-6AAC-E846-AEF5-BBDCE321B71B}" type="slidenum">
              <a:rPr lang="en-US" altLang="en-US">
                <a:latin typeface="Calibri" panose="020F0502020204030204" pitchFamily="34" charset="0"/>
                <a:ea typeface="DejaVu Sans" panose="020B0603030804020204" pitchFamily="34" charset="0"/>
                <a:cs typeface="DejaVu Sans" panose="020B0603030804020204" pitchFamily="34" charset="0"/>
              </a:rPr>
              <a:pPr algn="r">
                <a:spcBef>
                  <a:spcPct val="0"/>
                </a:spcBef>
                <a:buClrTx/>
                <a:buFontTx/>
                <a:buNone/>
              </a:pPr>
              <a:t>91</a:t>
            </a:fld>
            <a:endParaRPr lang="en-US" altLang="en-US">
              <a:latin typeface="Calibri" panose="020F0502020204030204" pitchFamily="34" charset="0"/>
              <a:ea typeface="DejaVu Sans" panose="020B0603030804020204" pitchFamily="34" charset="0"/>
              <a:cs typeface="DejaVu Sans" panose="020B0603030804020204" pitchFamily="34" charset="0"/>
            </a:endParaRPr>
          </a:p>
        </p:txBody>
      </p:sp>
      <p:sp>
        <p:nvSpPr>
          <p:cNvPr id="188420" name="Rectangle 2">
            <a:extLst>
              <a:ext uri="{FF2B5EF4-FFF2-40B4-BE49-F238E27FC236}">
                <a16:creationId xmlns:a16="http://schemas.microsoft.com/office/drawing/2014/main" id="{8E9483ED-06F5-A4BA-54E7-A4F78641336C}"/>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21" name="Rectangle 3">
            <a:extLst>
              <a:ext uri="{FF2B5EF4-FFF2-40B4-BE49-F238E27FC236}">
                <a16:creationId xmlns:a16="http://schemas.microsoft.com/office/drawing/2014/main" id="{FCAF5343-0DE9-0ECE-BAF7-EA753635F6B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22">
            <a:extLst>
              <a:ext uri="{FF2B5EF4-FFF2-40B4-BE49-F238E27FC236}">
                <a16:creationId xmlns:a16="http://schemas.microsoft.com/office/drawing/2014/main" id="{3AC96039-E25E-BF18-A352-AAD190B8505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CC592AE5-72F4-F544-AED4-A760B86C664C}" type="slidenum">
              <a:rPr lang="en-US" altLang="en-US"/>
              <a:pPr>
                <a:spcBef>
                  <a:spcPct val="0"/>
                </a:spcBef>
                <a:buClrTx/>
                <a:buFontTx/>
                <a:buNone/>
              </a:pPr>
              <a:t>14</a:t>
            </a:fld>
            <a:endParaRPr lang="en-US" altLang="en-US"/>
          </a:p>
        </p:txBody>
      </p:sp>
      <p:sp>
        <p:nvSpPr>
          <p:cNvPr id="28675" name="Text Box 1">
            <a:extLst>
              <a:ext uri="{FF2B5EF4-FFF2-40B4-BE49-F238E27FC236}">
                <a16:creationId xmlns:a16="http://schemas.microsoft.com/office/drawing/2014/main" id="{490FE470-13DE-B6FF-CC3F-43A72E03B34A}"/>
              </a:ext>
            </a:extLst>
          </p:cNvPr>
          <p:cNvSpPr txBox="1">
            <a:spLocks noChangeArrowheads="1"/>
          </p:cNvSpPr>
          <p:nvPr/>
        </p:nvSpPr>
        <p:spPr bwMode="auto">
          <a:xfrm>
            <a:off x="3884613" y="8685213"/>
            <a:ext cx="294957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5837D794-DD20-0A44-B562-9D1DB18AC690}" type="slidenum">
              <a:rPr lang="en-US" altLang="en-US">
                <a:latin typeface="Calibri" panose="020F0502020204030204" pitchFamily="34" charset="0"/>
                <a:ea typeface="DejaVu Sans" pitchFamily="34" charset="0"/>
                <a:cs typeface="DejaVu Sans" pitchFamily="34" charset="0"/>
              </a:rPr>
              <a:pPr algn="r">
                <a:spcBef>
                  <a:spcPct val="0"/>
                </a:spcBef>
                <a:buClrTx/>
                <a:buFontTx/>
                <a:buNone/>
              </a:pPr>
              <a:t>14</a:t>
            </a:fld>
            <a:endParaRPr lang="en-US" altLang="en-US">
              <a:latin typeface="Calibri" panose="020F0502020204030204" pitchFamily="34" charset="0"/>
              <a:ea typeface="DejaVu Sans" pitchFamily="34" charset="0"/>
              <a:cs typeface="DejaVu Sans" pitchFamily="34" charset="0"/>
            </a:endParaRPr>
          </a:p>
        </p:txBody>
      </p:sp>
      <p:sp>
        <p:nvSpPr>
          <p:cNvPr id="28676" name="Rectangle 2">
            <a:extLst>
              <a:ext uri="{FF2B5EF4-FFF2-40B4-BE49-F238E27FC236}">
                <a16:creationId xmlns:a16="http://schemas.microsoft.com/office/drawing/2014/main" id="{4ABB6E54-1EA0-EE3E-22AB-AB11F067FACF}"/>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7" name="Rectangle 3">
            <a:extLst>
              <a:ext uri="{FF2B5EF4-FFF2-40B4-BE49-F238E27FC236}">
                <a16:creationId xmlns:a16="http://schemas.microsoft.com/office/drawing/2014/main" id="{925FBBDB-0BA2-AED9-FE74-4385ECF067C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endParaRPr lang="en-US"/>
          </a:p>
        </p:txBody>
      </p:sp>
      <p:sp>
        <p:nvSpPr>
          <p:cNvPr id="3" name="Podtytu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Rectangle 11">
            <a:extLst>
              <a:ext uri="{FF2B5EF4-FFF2-40B4-BE49-F238E27FC236}">
                <a16:creationId xmlns:a16="http://schemas.microsoft.com/office/drawing/2014/main" id="{FBBC14CE-F11F-EDF2-088D-B5613CEB7B13}"/>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23B81B15-CDC0-9743-96DF-C828BECC38BD}"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325418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11">
            <a:extLst>
              <a:ext uri="{FF2B5EF4-FFF2-40B4-BE49-F238E27FC236}">
                <a16:creationId xmlns:a16="http://schemas.microsoft.com/office/drawing/2014/main" id="{7E5ED2E7-2F84-7AB3-FE60-54D2201B2103}"/>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2ECADFA9-1D2E-E940-902E-F4DB7F6363EE}"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25800417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496050" y="609600"/>
            <a:ext cx="1936750" cy="5461000"/>
          </a:xfrm>
        </p:spPr>
        <p:txBody>
          <a:bodyPr vert="eaVert"/>
          <a:lstStyle/>
          <a:p>
            <a:r>
              <a:rPr lang="pl-PL"/>
              <a:t>Kliknij, aby edytować styl</a:t>
            </a:r>
            <a:endParaRPr lang="en-US"/>
          </a:p>
        </p:txBody>
      </p:sp>
      <p:sp>
        <p:nvSpPr>
          <p:cNvPr id="3" name="Symbol zastępczy tytułu pionowego 2"/>
          <p:cNvSpPr>
            <a:spLocks noGrp="1"/>
          </p:cNvSpPr>
          <p:nvPr>
            <p:ph type="body" orient="vert" idx="1"/>
          </p:nvPr>
        </p:nvSpPr>
        <p:spPr>
          <a:xfrm>
            <a:off x="685800" y="609600"/>
            <a:ext cx="5657850" cy="5461000"/>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11">
            <a:extLst>
              <a:ext uri="{FF2B5EF4-FFF2-40B4-BE49-F238E27FC236}">
                <a16:creationId xmlns:a16="http://schemas.microsoft.com/office/drawing/2014/main" id="{4A3EC690-A95E-9EBA-A3E9-8E3E3FE6A826}"/>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80A18A6F-5EA2-9145-BA29-37FD2184CEBF}"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112084960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endParaRPr lang="en-US"/>
          </a:p>
        </p:txBody>
      </p:sp>
      <p:sp>
        <p:nvSpPr>
          <p:cNvPr id="3" name="Podtytu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Rectangle 11">
            <a:extLst>
              <a:ext uri="{FF2B5EF4-FFF2-40B4-BE49-F238E27FC236}">
                <a16:creationId xmlns:a16="http://schemas.microsoft.com/office/drawing/2014/main" id="{D80B4DEC-BFBF-570F-109C-34ADBAF54BD3}"/>
              </a:ext>
            </a:extLst>
          </p:cNvPr>
          <p:cNvSpPr>
            <a:spLocks noGrp="1" noChangeArrowheads="1"/>
          </p:cNvSpPr>
          <p:nvPr>
            <p:ph type="sldNum" idx="10"/>
          </p:nvPr>
        </p:nvSpPr>
        <p:spPr>
          <a:ln/>
        </p:spPr>
        <p:txBody>
          <a:bodyPr/>
          <a:lstStyle>
            <a:lvl1pPr>
              <a:defRPr/>
            </a:lvl1pPr>
          </a:lstStyle>
          <a:p>
            <a:fld id="{CF7B8E77-BB7A-6E4E-AF11-05507AA3285D}"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23359406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11">
            <a:extLst>
              <a:ext uri="{FF2B5EF4-FFF2-40B4-BE49-F238E27FC236}">
                <a16:creationId xmlns:a16="http://schemas.microsoft.com/office/drawing/2014/main" id="{15932AF9-BB76-9DFC-0230-20F46518B6D5}"/>
              </a:ext>
            </a:extLst>
          </p:cNvPr>
          <p:cNvSpPr>
            <a:spLocks noGrp="1" noChangeArrowheads="1"/>
          </p:cNvSpPr>
          <p:nvPr>
            <p:ph type="sldNum" idx="10"/>
          </p:nvPr>
        </p:nvSpPr>
        <p:spPr>
          <a:ln/>
        </p:spPr>
        <p:txBody>
          <a:bodyPr/>
          <a:lstStyle>
            <a:lvl1pPr>
              <a:defRPr/>
            </a:lvl1pPr>
          </a:lstStyle>
          <a:p>
            <a:fld id="{7AE74CAC-8F52-E24C-8BC3-9E255F76527C}"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290199241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38"/>
            <a:ext cx="7886700" cy="2852737"/>
          </a:xfrm>
        </p:spPr>
        <p:txBody>
          <a:bodyPr anchor="b"/>
          <a:lstStyle>
            <a:lvl1pPr>
              <a:defRPr sz="6000"/>
            </a:lvl1pPr>
          </a:lstStyle>
          <a:p>
            <a:r>
              <a:rPr lang="pl-PL"/>
              <a:t>Kliknij, aby edytować styl</a:t>
            </a:r>
            <a:endParaRPr lang="en-US"/>
          </a:p>
        </p:txBody>
      </p:sp>
      <p:sp>
        <p:nvSpPr>
          <p:cNvPr id="3" name="Symbol zastępczy tekst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Edytuj style wzorca tekstu</a:t>
            </a:r>
          </a:p>
        </p:txBody>
      </p:sp>
      <p:sp>
        <p:nvSpPr>
          <p:cNvPr id="4" name="Rectangle 11">
            <a:extLst>
              <a:ext uri="{FF2B5EF4-FFF2-40B4-BE49-F238E27FC236}">
                <a16:creationId xmlns:a16="http://schemas.microsoft.com/office/drawing/2014/main" id="{9AF854F7-B3A9-5A9A-A16F-273A69854297}"/>
              </a:ext>
            </a:extLst>
          </p:cNvPr>
          <p:cNvSpPr>
            <a:spLocks noGrp="1" noChangeArrowheads="1"/>
          </p:cNvSpPr>
          <p:nvPr>
            <p:ph type="sldNum" idx="10"/>
          </p:nvPr>
        </p:nvSpPr>
        <p:spPr>
          <a:ln/>
        </p:spPr>
        <p:txBody>
          <a:bodyPr/>
          <a:lstStyle>
            <a:lvl1pPr>
              <a:defRPr/>
            </a:lvl1pPr>
          </a:lstStyle>
          <a:p>
            <a:fld id="{52DF9C76-32EB-AA4E-B987-A6766F8DFD98}"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1865115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sz="half" idx="1"/>
          </p:nvPr>
        </p:nvSpPr>
        <p:spPr>
          <a:xfrm>
            <a:off x="685800" y="1981200"/>
            <a:ext cx="3797300" cy="40894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p:cNvSpPr>
            <a:spLocks noGrp="1"/>
          </p:cNvSpPr>
          <p:nvPr>
            <p:ph sz="half" idx="2"/>
          </p:nvPr>
        </p:nvSpPr>
        <p:spPr>
          <a:xfrm>
            <a:off x="4635500" y="1981200"/>
            <a:ext cx="3797300" cy="40894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Rectangle 11">
            <a:extLst>
              <a:ext uri="{FF2B5EF4-FFF2-40B4-BE49-F238E27FC236}">
                <a16:creationId xmlns:a16="http://schemas.microsoft.com/office/drawing/2014/main" id="{3AA0BE09-228D-275C-EE51-D720213CD791}"/>
              </a:ext>
            </a:extLst>
          </p:cNvPr>
          <p:cNvSpPr>
            <a:spLocks noGrp="1" noChangeArrowheads="1"/>
          </p:cNvSpPr>
          <p:nvPr>
            <p:ph type="sldNum" idx="10"/>
          </p:nvPr>
        </p:nvSpPr>
        <p:spPr>
          <a:ln/>
        </p:spPr>
        <p:txBody>
          <a:bodyPr/>
          <a:lstStyle>
            <a:lvl1pPr>
              <a:defRPr/>
            </a:lvl1pPr>
          </a:lstStyle>
          <a:p>
            <a:fld id="{9261A442-402A-9948-9E28-6A85914AA62F}" type="slidenum">
              <a:rPr lang="en-US" altLang="en-US" smtClean="0"/>
              <a:pPr/>
              <a:t>‹#›</a:t>
            </a:fld>
            <a:endParaRPr lang="pl-PL" altLang="en-US" dirty="0"/>
          </a:p>
        </p:txBody>
      </p:sp>
    </p:spTree>
    <p:extLst>
      <p:ext uri="{BB962C8B-B14F-4D97-AF65-F5344CB8AC3E}">
        <p14:creationId xmlns:p14="http://schemas.microsoft.com/office/powerpoint/2010/main" val="39516697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30238" y="365125"/>
            <a:ext cx="7886700" cy="1325563"/>
          </a:xfrm>
        </p:spPr>
        <p:txBody>
          <a:bodyPr/>
          <a:lstStyle/>
          <a:p>
            <a:r>
              <a:rPr lang="pl-PL"/>
              <a:t>Kliknij, aby edytować styl</a:t>
            </a:r>
            <a:endParaRPr lang="en-US"/>
          </a:p>
        </p:txBody>
      </p:sp>
      <p:sp>
        <p:nvSpPr>
          <p:cNvPr id="3" name="Symbol zastępczy tekst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630238" y="2505075"/>
            <a:ext cx="386873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4629150" y="2505075"/>
            <a:ext cx="38877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Rectangle 11">
            <a:extLst>
              <a:ext uri="{FF2B5EF4-FFF2-40B4-BE49-F238E27FC236}">
                <a16:creationId xmlns:a16="http://schemas.microsoft.com/office/drawing/2014/main" id="{CCDE8615-0F94-90DA-AE25-BAEE872C69A5}"/>
              </a:ext>
            </a:extLst>
          </p:cNvPr>
          <p:cNvSpPr>
            <a:spLocks noGrp="1" noChangeArrowheads="1"/>
          </p:cNvSpPr>
          <p:nvPr>
            <p:ph type="sldNum" idx="10"/>
          </p:nvPr>
        </p:nvSpPr>
        <p:spPr>
          <a:ln/>
        </p:spPr>
        <p:txBody>
          <a:bodyPr/>
          <a:lstStyle>
            <a:lvl1pPr>
              <a:defRPr/>
            </a:lvl1pPr>
          </a:lstStyle>
          <a:p>
            <a:fld id="{92B7EA04-722D-B14C-9F1C-C7DF4AA0622F}"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258311526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Rectangle 11">
            <a:extLst>
              <a:ext uri="{FF2B5EF4-FFF2-40B4-BE49-F238E27FC236}">
                <a16:creationId xmlns:a16="http://schemas.microsoft.com/office/drawing/2014/main" id="{27B588E4-1E09-F6DE-5B9C-435601612B38}"/>
              </a:ext>
            </a:extLst>
          </p:cNvPr>
          <p:cNvSpPr>
            <a:spLocks noGrp="1" noChangeArrowheads="1"/>
          </p:cNvSpPr>
          <p:nvPr>
            <p:ph type="sldNum" idx="10"/>
          </p:nvPr>
        </p:nvSpPr>
        <p:spPr>
          <a:ln/>
        </p:spPr>
        <p:txBody>
          <a:bodyPr/>
          <a:lstStyle>
            <a:lvl1pPr>
              <a:defRPr/>
            </a:lvl1pPr>
          </a:lstStyle>
          <a:p>
            <a:fld id="{E40A0145-BBAB-DF41-981B-1C351180B507}" type="slidenum">
              <a:rPr lang="en-US" altLang="en-US" smtClean="0"/>
              <a:pPr/>
              <a:t>‹#›</a:t>
            </a:fld>
            <a:endParaRPr lang="pl-PL" altLang="en-US" dirty="0"/>
          </a:p>
        </p:txBody>
      </p:sp>
    </p:spTree>
    <p:extLst>
      <p:ext uri="{BB962C8B-B14F-4D97-AF65-F5344CB8AC3E}">
        <p14:creationId xmlns:p14="http://schemas.microsoft.com/office/powerpoint/2010/main" val="20849847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7061AC01-3DB5-377D-58BE-2B23508FF7A4}"/>
              </a:ext>
            </a:extLst>
          </p:cNvPr>
          <p:cNvSpPr>
            <a:spLocks noGrp="1" noChangeArrowheads="1"/>
          </p:cNvSpPr>
          <p:nvPr>
            <p:ph type="sldNum" idx="10"/>
          </p:nvPr>
        </p:nvSpPr>
        <p:spPr>
          <a:ln/>
        </p:spPr>
        <p:txBody>
          <a:bodyPr/>
          <a:lstStyle>
            <a:lvl1pPr>
              <a:defRPr/>
            </a:lvl1pPr>
          </a:lstStyle>
          <a:p>
            <a:fld id="{3082BDB5-E561-AC48-BC2E-B167C7B647DC}" type="slidenum">
              <a:rPr lang="en-US" altLang="en-US" smtClean="0"/>
              <a:pPr/>
              <a:t>‹#›</a:t>
            </a:fld>
            <a:endParaRPr lang="pl-PL" altLang="en-US" dirty="0"/>
          </a:p>
        </p:txBody>
      </p:sp>
    </p:spTree>
    <p:extLst>
      <p:ext uri="{BB962C8B-B14F-4D97-AF65-F5344CB8AC3E}">
        <p14:creationId xmlns:p14="http://schemas.microsoft.com/office/powerpoint/2010/main" val="34613531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30238" y="457200"/>
            <a:ext cx="2949575" cy="1600200"/>
          </a:xfrm>
        </p:spPr>
        <p:txBody>
          <a:bodyPr anchor="b"/>
          <a:lstStyle>
            <a:lvl1pPr>
              <a:defRPr sz="3200"/>
            </a:lvl1pPr>
          </a:lstStyle>
          <a:p>
            <a:r>
              <a:rPr lang="pl-PL"/>
              <a:t>Kliknij, aby edytować styl</a:t>
            </a:r>
            <a:endParaRPr lang="en-US"/>
          </a:p>
        </p:txBody>
      </p:sp>
      <p:sp>
        <p:nvSpPr>
          <p:cNvPr id="3" name="Symbol zastępczy zawartości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Rectangle 11">
            <a:extLst>
              <a:ext uri="{FF2B5EF4-FFF2-40B4-BE49-F238E27FC236}">
                <a16:creationId xmlns:a16="http://schemas.microsoft.com/office/drawing/2014/main" id="{3964D557-FDAE-D4D7-57C6-FD1B94423F2A}"/>
              </a:ext>
            </a:extLst>
          </p:cNvPr>
          <p:cNvSpPr>
            <a:spLocks noGrp="1" noChangeArrowheads="1"/>
          </p:cNvSpPr>
          <p:nvPr>
            <p:ph type="sldNum" idx="10"/>
          </p:nvPr>
        </p:nvSpPr>
        <p:spPr>
          <a:ln/>
        </p:spPr>
        <p:txBody>
          <a:bodyPr/>
          <a:lstStyle>
            <a:lvl1pPr>
              <a:defRPr/>
            </a:lvl1pPr>
          </a:lstStyle>
          <a:p>
            <a:fld id="{D982B30B-1031-2F4F-9237-35D05A403D90}" type="slidenum">
              <a:rPr lang="en-US" altLang="en-US"/>
              <a:pPr/>
              <a:t>‹#›</a:t>
            </a:fld>
            <a:r>
              <a:rPr lang="en-US" altLang="en-US"/>
              <a:t>/</a:t>
            </a:r>
            <a:r>
              <a:rPr lang="pl-PL" altLang="en-US"/>
              <a:t>88</a:t>
            </a:r>
          </a:p>
        </p:txBody>
      </p:sp>
    </p:spTree>
    <p:extLst>
      <p:ext uri="{BB962C8B-B14F-4D97-AF65-F5344CB8AC3E}">
        <p14:creationId xmlns:p14="http://schemas.microsoft.com/office/powerpoint/2010/main" val="22106735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11">
            <a:extLst>
              <a:ext uri="{FF2B5EF4-FFF2-40B4-BE49-F238E27FC236}">
                <a16:creationId xmlns:a16="http://schemas.microsoft.com/office/drawing/2014/main" id="{F52C8212-973A-7FE9-50A8-9F526CA4E7A0}"/>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08568D1D-30D9-814B-9E5E-6FD47A0DB4BB}"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10653382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30238" y="457200"/>
            <a:ext cx="2949575" cy="1600200"/>
          </a:xfrm>
        </p:spPr>
        <p:txBody>
          <a:bodyPr anchor="b"/>
          <a:lstStyle>
            <a:lvl1pPr>
              <a:defRPr sz="3200"/>
            </a:lvl1pPr>
          </a:lstStyle>
          <a:p>
            <a:r>
              <a:rPr lang="pl-PL"/>
              <a:t>Kliknij, aby edytować styl</a:t>
            </a:r>
            <a:endParaRPr lang="en-US"/>
          </a:p>
        </p:txBody>
      </p:sp>
      <p:sp>
        <p:nvSpPr>
          <p:cNvPr id="3" name="Symbol zastępczy obraz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ymbol zastępczy tekst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Rectangle 11">
            <a:extLst>
              <a:ext uri="{FF2B5EF4-FFF2-40B4-BE49-F238E27FC236}">
                <a16:creationId xmlns:a16="http://schemas.microsoft.com/office/drawing/2014/main" id="{6365BFA9-F642-5B03-1713-348A8E73DDFB}"/>
              </a:ext>
            </a:extLst>
          </p:cNvPr>
          <p:cNvSpPr>
            <a:spLocks noGrp="1" noChangeArrowheads="1"/>
          </p:cNvSpPr>
          <p:nvPr>
            <p:ph type="sldNum" idx="10"/>
          </p:nvPr>
        </p:nvSpPr>
        <p:spPr>
          <a:ln/>
        </p:spPr>
        <p:txBody>
          <a:bodyPr/>
          <a:lstStyle>
            <a:lvl1pPr>
              <a:defRPr/>
            </a:lvl1pPr>
          </a:lstStyle>
          <a:p>
            <a:fld id="{B7368F36-582D-8D4C-8780-F7B0E71EA346}" type="slidenum">
              <a:rPr lang="en-US" altLang="en-US"/>
              <a:pPr/>
              <a:t>‹#›</a:t>
            </a:fld>
            <a:r>
              <a:rPr lang="en-US" altLang="en-US"/>
              <a:t>/</a:t>
            </a:r>
            <a:r>
              <a:rPr lang="pl-PL" altLang="en-US"/>
              <a:t>88</a:t>
            </a:r>
          </a:p>
        </p:txBody>
      </p:sp>
    </p:spTree>
    <p:extLst>
      <p:ext uri="{BB962C8B-B14F-4D97-AF65-F5344CB8AC3E}">
        <p14:creationId xmlns:p14="http://schemas.microsoft.com/office/powerpoint/2010/main" val="1133763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11">
            <a:extLst>
              <a:ext uri="{FF2B5EF4-FFF2-40B4-BE49-F238E27FC236}">
                <a16:creationId xmlns:a16="http://schemas.microsoft.com/office/drawing/2014/main" id="{8BA727FD-4770-1292-C2C9-A2EAA162FE78}"/>
              </a:ext>
            </a:extLst>
          </p:cNvPr>
          <p:cNvSpPr>
            <a:spLocks noGrp="1" noChangeArrowheads="1"/>
          </p:cNvSpPr>
          <p:nvPr>
            <p:ph type="sldNum" idx="10"/>
          </p:nvPr>
        </p:nvSpPr>
        <p:spPr>
          <a:ln/>
        </p:spPr>
        <p:txBody>
          <a:bodyPr/>
          <a:lstStyle>
            <a:lvl1pPr>
              <a:defRPr/>
            </a:lvl1pPr>
          </a:lstStyle>
          <a:p>
            <a:fld id="{A41256ED-E951-2945-9A9A-8A0B6E2D55F3}" type="slidenum">
              <a:rPr lang="en-US" altLang="en-US"/>
              <a:pPr/>
              <a:t>‹#›</a:t>
            </a:fld>
            <a:r>
              <a:rPr lang="en-US" altLang="en-US"/>
              <a:t>/</a:t>
            </a:r>
            <a:r>
              <a:rPr lang="pl-PL" altLang="en-US"/>
              <a:t>88</a:t>
            </a:r>
          </a:p>
        </p:txBody>
      </p:sp>
    </p:spTree>
    <p:extLst>
      <p:ext uri="{BB962C8B-B14F-4D97-AF65-F5344CB8AC3E}">
        <p14:creationId xmlns:p14="http://schemas.microsoft.com/office/powerpoint/2010/main" val="525287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496050" y="609600"/>
            <a:ext cx="1936750" cy="5461000"/>
          </a:xfrm>
        </p:spPr>
        <p:txBody>
          <a:bodyPr vert="eaVert"/>
          <a:lstStyle/>
          <a:p>
            <a:r>
              <a:rPr lang="pl-PL"/>
              <a:t>Kliknij, aby edytować styl</a:t>
            </a:r>
            <a:endParaRPr lang="en-US"/>
          </a:p>
        </p:txBody>
      </p:sp>
      <p:sp>
        <p:nvSpPr>
          <p:cNvPr id="3" name="Symbol zastępczy tytułu pionowego 2"/>
          <p:cNvSpPr>
            <a:spLocks noGrp="1"/>
          </p:cNvSpPr>
          <p:nvPr>
            <p:ph type="body" orient="vert" idx="1"/>
          </p:nvPr>
        </p:nvSpPr>
        <p:spPr>
          <a:xfrm>
            <a:off x="685800" y="609600"/>
            <a:ext cx="5657850" cy="5461000"/>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Rectangle 11">
            <a:extLst>
              <a:ext uri="{FF2B5EF4-FFF2-40B4-BE49-F238E27FC236}">
                <a16:creationId xmlns:a16="http://schemas.microsoft.com/office/drawing/2014/main" id="{1A2FDE5E-AF37-50D9-08E2-3476B74C2829}"/>
              </a:ext>
            </a:extLst>
          </p:cNvPr>
          <p:cNvSpPr>
            <a:spLocks noGrp="1" noChangeArrowheads="1"/>
          </p:cNvSpPr>
          <p:nvPr>
            <p:ph type="sldNum" idx="10"/>
          </p:nvPr>
        </p:nvSpPr>
        <p:spPr>
          <a:ln/>
        </p:spPr>
        <p:txBody>
          <a:bodyPr/>
          <a:lstStyle>
            <a:lvl1pPr>
              <a:defRPr/>
            </a:lvl1pPr>
          </a:lstStyle>
          <a:p>
            <a:fld id="{61002978-C591-714C-94DF-A49027B9CDE6}" type="slidenum">
              <a:rPr lang="en-US" altLang="en-US"/>
              <a:pPr/>
              <a:t>‹#›</a:t>
            </a:fld>
            <a:r>
              <a:rPr lang="en-US" altLang="en-US"/>
              <a:t>/</a:t>
            </a:r>
            <a:r>
              <a:rPr lang="pl-PL" altLang="en-US"/>
              <a:t>88</a:t>
            </a:r>
          </a:p>
        </p:txBody>
      </p:sp>
    </p:spTree>
    <p:extLst>
      <p:ext uri="{BB962C8B-B14F-4D97-AF65-F5344CB8AC3E}">
        <p14:creationId xmlns:p14="http://schemas.microsoft.com/office/powerpoint/2010/main" val="312625960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25" y="52388"/>
            <a:ext cx="1498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30250"/>
            <a:ext cx="9144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92838"/>
            <a:ext cx="9144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8"/>
          <p:cNvSpPr>
            <a:spLocks noGrp="1"/>
          </p:cNvSpPr>
          <p:nvPr>
            <p:ph type="title"/>
          </p:nvPr>
        </p:nvSpPr>
        <p:spPr>
          <a:xfrm>
            <a:off x="1533525" y="1"/>
            <a:ext cx="7513638" cy="711200"/>
          </a:xfrm>
        </p:spPr>
        <p:txBody>
          <a:bodyPr>
            <a:normAutofit/>
          </a:bodyPr>
          <a:lstStyle>
            <a:lvl1pPr algn="ctr" defTabSz="914400" rtl="0" eaLnBrk="1" latinLnBrk="0" hangingPunct="1">
              <a:spcBef>
                <a:spcPct val="0"/>
              </a:spcBef>
              <a:buNone/>
              <a:defRPr lang="fr-FR" sz="4400" kern="1200" dirty="0">
                <a:solidFill>
                  <a:srgbClr val="0099FF"/>
                </a:solidFill>
                <a:latin typeface="Arial Rounded MT Bold" pitchFamily="34" charset="0"/>
                <a:ea typeface="+mj-ea"/>
                <a:cs typeface="Aharoni" pitchFamily="2" charset="-79"/>
              </a:defRPr>
            </a:lvl1pPr>
          </a:lstStyle>
          <a:p>
            <a:r>
              <a:rPr lang="fr-FR" dirty="0"/>
              <a:t>Cliquez et modifiez le titre</a:t>
            </a:r>
          </a:p>
        </p:txBody>
      </p:sp>
    </p:spTree>
    <p:extLst>
      <p:ext uri="{BB962C8B-B14F-4D97-AF65-F5344CB8AC3E}">
        <p14:creationId xmlns:p14="http://schemas.microsoft.com/office/powerpoint/2010/main" val="25181087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38"/>
            <a:ext cx="7886700" cy="2852737"/>
          </a:xfrm>
        </p:spPr>
        <p:txBody>
          <a:bodyPr anchor="b"/>
          <a:lstStyle>
            <a:lvl1pPr>
              <a:defRPr sz="6000"/>
            </a:lvl1pPr>
          </a:lstStyle>
          <a:p>
            <a:r>
              <a:rPr lang="pl-PL"/>
              <a:t>Kliknij, aby edytować styl</a:t>
            </a:r>
            <a:endParaRPr lang="en-US"/>
          </a:p>
        </p:txBody>
      </p:sp>
      <p:sp>
        <p:nvSpPr>
          <p:cNvPr id="3" name="Symbol zastępczy tekst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Edytuj style wzorca tekstu</a:t>
            </a:r>
          </a:p>
        </p:txBody>
      </p:sp>
      <p:sp>
        <p:nvSpPr>
          <p:cNvPr id="4" name="Rectangle 11">
            <a:extLst>
              <a:ext uri="{FF2B5EF4-FFF2-40B4-BE49-F238E27FC236}">
                <a16:creationId xmlns:a16="http://schemas.microsoft.com/office/drawing/2014/main" id="{95834686-6924-7324-C62B-9A515BBE0626}"/>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A756DAE8-3220-5C45-B977-96221C5BAFC8}"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4858437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sz="half" idx="1"/>
          </p:nvPr>
        </p:nvSpPr>
        <p:spPr>
          <a:xfrm>
            <a:off x="685800" y="1981200"/>
            <a:ext cx="3797300" cy="40894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p:cNvSpPr>
            <a:spLocks noGrp="1"/>
          </p:cNvSpPr>
          <p:nvPr>
            <p:ph sz="half" idx="2"/>
          </p:nvPr>
        </p:nvSpPr>
        <p:spPr>
          <a:xfrm>
            <a:off x="4635500" y="1981200"/>
            <a:ext cx="3797300" cy="40894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Rectangle 11">
            <a:extLst>
              <a:ext uri="{FF2B5EF4-FFF2-40B4-BE49-F238E27FC236}">
                <a16:creationId xmlns:a16="http://schemas.microsoft.com/office/drawing/2014/main" id="{DA0BA3CA-F209-C610-ED2F-0591FB6C68B8}"/>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E25F14D1-1330-024F-8BC9-AFC1E2781CDB}"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32668537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30238" y="365125"/>
            <a:ext cx="7886700" cy="1325563"/>
          </a:xfrm>
        </p:spPr>
        <p:txBody>
          <a:bodyPr/>
          <a:lstStyle/>
          <a:p>
            <a:r>
              <a:rPr lang="pl-PL"/>
              <a:t>Kliknij, aby edytować styl</a:t>
            </a:r>
            <a:endParaRPr lang="en-US"/>
          </a:p>
        </p:txBody>
      </p:sp>
      <p:sp>
        <p:nvSpPr>
          <p:cNvPr id="3" name="Symbol zastępczy tekst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630238" y="2505075"/>
            <a:ext cx="386873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4629150" y="2505075"/>
            <a:ext cx="38877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Rectangle 11">
            <a:extLst>
              <a:ext uri="{FF2B5EF4-FFF2-40B4-BE49-F238E27FC236}">
                <a16:creationId xmlns:a16="http://schemas.microsoft.com/office/drawing/2014/main" id="{4D3CEFEE-247A-7929-D872-D9E375BA2B6F}"/>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7EE06887-ED60-4C42-8008-BD5CF44B761B}"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40818616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Rectangle 11">
            <a:extLst>
              <a:ext uri="{FF2B5EF4-FFF2-40B4-BE49-F238E27FC236}">
                <a16:creationId xmlns:a16="http://schemas.microsoft.com/office/drawing/2014/main" id="{582968D8-705D-CBA2-09F6-188165C54B3C}"/>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5131049F-7243-FF45-994D-ACD0C6A15501}"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41059863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5997B33D-422C-C5A1-1AD1-09A7265FA72C}"/>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8403DBF5-73A6-D24C-AA92-80FD508EC3DF}"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3738849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30238" y="457200"/>
            <a:ext cx="2949575" cy="1600200"/>
          </a:xfrm>
        </p:spPr>
        <p:txBody>
          <a:bodyPr anchor="b"/>
          <a:lstStyle>
            <a:lvl1pPr>
              <a:defRPr sz="3200"/>
            </a:lvl1pPr>
          </a:lstStyle>
          <a:p>
            <a:r>
              <a:rPr lang="pl-PL"/>
              <a:t>Kliknij, aby edytować styl</a:t>
            </a:r>
            <a:endParaRPr lang="en-US"/>
          </a:p>
        </p:txBody>
      </p:sp>
      <p:sp>
        <p:nvSpPr>
          <p:cNvPr id="3" name="Symbol zastępczy zawartości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Rectangle 11">
            <a:extLst>
              <a:ext uri="{FF2B5EF4-FFF2-40B4-BE49-F238E27FC236}">
                <a16:creationId xmlns:a16="http://schemas.microsoft.com/office/drawing/2014/main" id="{D86B37F2-BD7D-6DD5-7CA1-58E98E68326A}"/>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34A041BF-29C2-6A41-91FC-D12232600161}"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10006594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30238" y="457200"/>
            <a:ext cx="2949575" cy="1600200"/>
          </a:xfrm>
        </p:spPr>
        <p:txBody>
          <a:bodyPr anchor="b"/>
          <a:lstStyle>
            <a:lvl1pPr>
              <a:defRPr sz="3200"/>
            </a:lvl1pPr>
          </a:lstStyle>
          <a:p>
            <a:r>
              <a:rPr lang="pl-PL"/>
              <a:t>Kliknij, aby edytować styl</a:t>
            </a:r>
            <a:endParaRPr lang="en-US"/>
          </a:p>
        </p:txBody>
      </p:sp>
      <p:sp>
        <p:nvSpPr>
          <p:cNvPr id="3" name="Symbol zastępczy obraz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ymbol zastępczy tekst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Rectangle 11">
            <a:extLst>
              <a:ext uri="{FF2B5EF4-FFF2-40B4-BE49-F238E27FC236}">
                <a16:creationId xmlns:a16="http://schemas.microsoft.com/office/drawing/2014/main" id="{506653E4-3AA1-C08E-FB06-1D9FFA054F47}"/>
              </a:ext>
            </a:extLst>
          </p:cNvPr>
          <p:cNvSpPr>
            <a:spLocks noGrp="1" noChangeArrowheads="1"/>
          </p:cNvSpPr>
          <p:nvPr>
            <p:ph type="sldNum" idx="10"/>
          </p:nvPr>
        </p:nvSpPr>
        <p:spPr>
          <a:xfrm>
            <a:off x="7010400" y="6553200"/>
            <a:ext cx="1879600" cy="203200"/>
          </a:xfrm>
          <a:prstGeom prst="rect">
            <a:avLst/>
          </a:prstGeom>
          <a:ln/>
        </p:spPr>
        <p:txBody>
          <a:bodyPr/>
          <a:lstStyle>
            <a:lvl1pPr>
              <a:defRPr/>
            </a:lvl1pPr>
          </a:lstStyle>
          <a:p>
            <a:fld id="{B07C09B5-2201-2142-A4E5-26C83920442B}" type="slidenum">
              <a:rPr lang="en-US" altLang="en-US" smtClean="0"/>
              <a:pPr/>
              <a:t>‹#›</a:t>
            </a:fld>
            <a:endParaRPr lang="pl-PL" altLang="en-US" dirty="0" smtClean="0"/>
          </a:p>
          <a:p>
            <a:endParaRPr lang="pl-PL" altLang="en-US" dirty="0"/>
          </a:p>
        </p:txBody>
      </p:sp>
    </p:spTree>
    <p:extLst>
      <p:ext uri="{BB962C8B-B14F-4D97-AF65-F5344CB8AC3E}">
        <p14:creationId xmlns:p14="http://schemas.microsoft.com/office/powerpoint/2010/main" val="274780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42CC6D0B-40C6-918F-9F0D-B58892C47EAF}"/>
              </a:ext>
            </a:extLst>
          </p:cNvPr>
          <p:cNvSpPr>
            <a:spLocks noChangeArrowheads="1"/>
          </p:cNvSpPr>
          <p:nvPr/>
        </p:nvSpPr>
        <p:spPr bwMode="auto">
          <a:xfrm rot="10800000">
            <a:off x="0" y="25400"/>
            <a:ext cx="9144000" cy="6359525"/>
          </a:xfrm>
          <a:prstGeom prst="rect">
            <a:avLst/>
          </a:prstGeom>
          <a:solidFill>
            <a:srgbClr val="F2F2F2"/>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pPr>
              <a:buClr>
                <a:srgbClr val="000000"/>
              </a:buClr>
              <a:buSzPct val="100000"/>
              <a:buFont typeface="Times New Roman" panose="02020603050405020304" pitchFamily="18" charset="0"/>
              <a:buNone/>
            </a:pPr>
            <a:endParaRPr lang="en-US" altLang="en-US"/>
          </a:p>
        </p:txBody>
      </p:sp>
      <p:sp>
        <p:nvSpPr>
          <p:cNvPr id="2051" name="Rectangle 2">
            <a:extLst>
              <a:ext uri="{FF2B5EF4-FFF2-40B4-BE49-F238E27FC236}">
                <a16:creationId xmlns:a16="http://schemas.microsoft.com/office/drawing/2014/main" id="{BE566774-001B-C42B-F3FF-6CB33E3E2B3E}"/>
              </a:ext>
            </a:extLst>
          </p:cNvPr>
          <p:cNvSpPr>
            <a:spLocks noChangeArrowheads="1"/>
          </p:cNvSpPr>
          <p:nvPr/>
        </p:nvSpPr>
        <p:spPr bwMode="auto">
          <a:xfrm>
            <a:off x="0" y="6408738"/>
            <a:ext cx="9144000" cy="160337"/>
          </a:xfrm>
          <a:prstGeom prst="rect">
            <a:avLst/>
          </a:prstGeom>
          <a:gradFill rotWithShape="0">
            <a:gsLst>
              <a:gs pos="0">
                <a:srgbClr val="FF2400"/>
              </a:gs>
              <a:gs pos="100000">
                <a:srgbClr val="FFFFFF"/>
              </a:gs>
            </a:gsLst>
            <a:lin ang="5400000" scaled="1"/>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52" name="Line 3">
            <a:extLst>
              <a:ext uri="{FF2B5EF4-FFF2-40B4-BE49-F238E27FC236}">
                <a16:creationId xmlns:a16="http://schemas.microsoft.com/office/drawing/2014/main" id="{C8368AF1-C074-F445-962B-29954C8A6E54}"/>
              </a:ext>
            </a:extLst>
          </p:cNvPr>
          <p:cNvSpPr>
            <a:spLocks noChangeShapeType="1"/>
          </p:cNvSpPr>
          <p:nvPr/>
        </p:nvSpPr>
        <p:spPr bwMode="auto">
          <a:xfrm>
            <a:off x="0" y="6361113"/>
            <a:ext cx="9144000" cy="1587"/>
          </a:xfrm>
          <a:prstGeom prst="line">
            <a:avLst/>
          </a:prstGeom>
          <a:noFill/>
          <a:ln w="9360" cap="sq">
            <a:solidFill>
              <a:srgbClr val="FF24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53" name="Rectangle 4">
            <a:extLst>
              <a:ext uri="{FF2B5EF4-FFF2-40B4-BE49-F238E27FC236}">
                <a16:creationId xmlns:a16="http://schemas.microsoft.com/office/drawing/2014/main" id="{5A4D1A71-373E-48E8-B2DB-95E8A6F457CF}"/>
              </a:ext>
            </a:extLst>
          </p:cNvPr>
          <p:cNvSpPr>
            <a:spLocks noChangeArrowheads="1"/>
          </p:cNvSpPr>
          <p:nvPr/>
        </p:nvSpPr>
        <p:spPr bwMode="auto">
          <a:xfrm>
            <a:off x="0" y="6400800"/>
            <a:ext cx="9144000" cy="76200"/>
          </a:xfrm>
          <a:prstGeom prst="rect">
            <a:avLst/>
          </a:prstGeom>
          <a:gradFill rotWithShape="0">
            <a:gsLst>
              <a:gs pos="0">
                <a:srgbClr val="FFFFFF"/>
              </a:gs>
              <a:gs pos="100000">
                <a:srgbClr val="00CC99"/>
              </a:gs>
            </a:gsLst>
            <a:lin ang="5400000" scaled="1"/>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54" name="Rectangle 5">
            <a:extLst>
              <a:ext uri="{FF2B5EF4-FFF2-40B4-BE49-F238E27FC236}">
                <a16:creationId xmlns:a16="http://schemas.microsoft.com/office/drawing/2014/main" id="{BE701AAD-16B0-F646-1A40-78A311FCC498}"/>
              </a:ext>
            </a:extLst>
          </p:cNvPr>
          <p:cNvSpPr>
            <a:spLocks noChangeArrowheads="1"/>
          </p:cNvSpPr>
          <p:nvPr/>
        </p:nvSpPr>
        <p:spPr bwMode="auto">
          <a:xfrm>
            <a:off x="0" y="6396038"/>
            <a:ext cx="9144000" cy="104775"/>
          </a:xfrm>
          <a:prstGeom prst="rect">
            <a:avLst/>
          </a:prstGeom>
          <a:gradFill rotWithShape="0">
            <a:gsLst>
              <a:gs pos="0">
                <a:srgbClr val="A00800"/>
              </a:gs>
              <a:gs pos="100000">
                <a:srgbClr val="FF1600"/>
              </a:gs>
            </a:gsLst>
            <a:lin ang="5400000" scaled="1"/>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2055" name="Picture 6">
            <a:extLst>
              <a:ext uri="{FF2B5EF4-FFF2-40B4-BE49-F238E27FC236}">
                <a16:creationId xmlns:a16="http://schemas.microsoft.com/office/drawing/2014/main" id="{8220C99D-7524-7606-CBA1-2DE12B3599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55838" y="6551613"/>
            <a:ext cx="2663825"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6" name="Picture 7">
            <a:extLst>
              <a:ext uri="{FF2B5EF4-FFF2-40B4-BE49-F238E27FC236}">
                <a16:creationId xmlns:a16="http://schemas.microsoft.com/office/drawing/2014/main" id="{FDCD00F8-29F3-5877-4A27-F6C2815B341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7913" y="6559550"/>
            <a:ext cx="2203450" cy="24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7" name="Picture 8">
            <a:extLst>
              <a:ext uri="{FF2B5EF4-FFF2-40B4-BE49-F238E27FC236}">
                <a16:creationId xmlns:a16="http://schemas.microsoft.com/office/drawing/2014/main" id="{5C0B5752-F5F8-7F38-D056-AAF5F23629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4213" y="6542088"/>
            <a:ext cx="1295400" cy="315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 name="Rectangle 9">
            <a:extLst>
              <a:ext uri="{FF2B5EF4-FFF2-40B4-BE49-F238E27FC236}">
                <a16:creationId xmlns:a16="http://schemas.microsoft.com/office/drawing/2014/main" id="{A688CF5F-ADDB-39E3-28DD-0AEF53F1CF15}"/>
              </a:ext>
            </a:extLst>
          </p:cNvPr>
          <p:cNvSpPr>
            <a:spLocks noGrp="1" noChangeArrowheads="1"/>
          </p:cNvSpPr>
          <p:nvPr>
            <p:ph type="title"/>
          </p:nvPr>
        </p:nvSpPr>
        <p:spPr bwMode="auto">
          <a:xfrm>
            <a:off x="685800" y="609600"/>
            <a:ext cx="7747000" cy="11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9" name="Rectangle 10">
            <a:extLst>
              <a:ext uri="{FF2B5EF4-FFF2-40B4-BE49-F238E27FC236}">
                <a16:creationId xmlns:a16="http://schemas.microsoft.com/office/drawing/2014/main" id="{56969162-C6AE-2C13-7898-D5381B3C2283}"/>
              </a:ext>
            </a:extLst>
          </p:cNvPr>
          <p:cNvSpPr>
            <a:spLocks noGrp="1" noChangeArrowheads="1"/>
          </p:cNvSpPr>
          <p:nvPr>
            <p:ph type="body" idx="1"/>
          </p:nvPr>
        </p:nvSpPr>
        <p:spPr bwMode="auto">
          <a:xfrm>
            <a:off x="685800" y="1981200"/>
            <a:ext cx="7747000" cy="408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3" name="Rectangle 11">
            <a:extLst>
              <a:ext uri="{FF2B5EF4-FFF2-40B4-BE49-F238E27FC236}">
                <a16:creationId xmlns:a16="http://schemas.microsoft.com/office/drawing/2014/main" id="{7993CCC7-6A29-4786-B529-75B4C8084481}"/>
              </a:ext>
            </a:extLst>
          </p:cNvPr>
          <p:cNvSpPr>
            <a:spLocks noGrp="1" noChangeArrowheads="1"/>
          </p:cNvSpPr>
          <p:nvPr>
            <p:ph type="sldNum" idx="4"/>
          </p:nvPr>
        </p:nvSpPr>
        <p:spPr bwMode="auto">
          <a:xfrm>
            <a:off x="7010400" y="6553200"/>
            <a:ext cx="18796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a:buSzPct val="100000"/>
              <a:tabLst>
                <a:tab pos="457200" algn="l"/>
                <a:tab pos="914400" algn="l"/>
                <a:tab pos="1371600" algn="l"/>
                <a:tab pos="1828800" algn="l"/>
              </a:tabLst>
              <a:defRPr sz="1000">
                <a:solidFill>
                  <a:srgbClr val="000000"/>
                </a:solidFill>
                <a:latin typeface="Times New Roman" panose="02020603050405020304" pitchFamily="18" charset="0"/>
                <a:ea typeface="DejaVu Sans" pitchFamily="34" charset="0"/>
                <a:cs typeface="DejaVu Sans" pitchFamily="34" charset="0"/>
              </a:defRPr>
            </a:lvl1pPr>
          </a:lstStyle>
          <a:p>
            <a:fld id="{9EC31975-741A-4B40-A45B-05C03839B12D}" type="slidenum">
              <a:rPr lang="en-US" altLang="en-US" smtClean="0"/>
              <a:pPr/>
              <a:t>‹#›</a:t>
            </a:fld>
            <a:endParaRPr lang="pl-PL" altLang="en-US" dirty="0" smtClean="0"/>
          </a:p>
          <a:p>
            <a:endParaRPr lang="pl-PL" altLang="en-US"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000" kern="1200">
          <a:solidFill>
            <a:srgbClr val="000000"/>
          </a:solidFill>
          <a:latin typeface="+mj-lt"/>
          <a:ea typeface="Noto Sans CJK SC Regular" charset="0"/>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ea typeface="Noto Sans CJK SC Regular" charset="0"/>
          <a:cs typeface="Noto Sans CJK SC Regular"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ea typeface="Noto Sans CJK SC Regular" charset="0"/>
          <a:cs typeface="Noto Sans CJK SC Regular"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ea typeface="Noto Sans CJK SC Regular" charset="0"/>
          <a:cs typeface="Noto Sans CJK SC Regular"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ea typeface="Noto Sans CJK SC Regular" charset="0"/>
          <a:cs typeface="Noto Sans CJK SC Regular" charset="0"/>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cs typeface="Noto Sans CJK SC Regular" charset="0"/>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cs typeface="Noto Sans CJK SC Regular" charset="0"/>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cs typeface="Noto Sans CJK SC Regular" charset="0"/>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cs typeface="Noto Sans CJK SC Regular" charset="0"/>
        </a:defRPr>
      </a:lvl9pPr>
    </p:titleStyle>
    <p:bodyStyle>
      <a:lvl1pPr marL="342900" indent="-34290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Noto Sans CJK SC Regular" charset="0"/>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Noto Sans CJK SC Regular" charset="0"/>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Noto Sans CJK SC Regular" charset="0"/>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charset="0"/>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5CA8A27C-7BDF-E00B-41C2-626099C009D0}"/>
              </a:ext>
            </a:extLst>
          </p:cNvPr>
          <p:cNvSpPr>
            <a:spLocks noChangeArrowheads="1"/>
          </p:cNvSpPr>
          <p:nvPr/>
        </p:nvSpPr>
        <p:spPr bwMode="auto">
          <a:xfrm rot="10800000">
            <a:off x="0" y="25400"/>
            <a:ext cx="9144000" cy="6359525"/>
          </a:xfrm>
          <a:prstGeom prst="rect">
            <a:avLst/>
          </a:prstGeom>
          <a:solidFill>
            <a:srgbClr val="F2F2F2"/>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pPr>
              <a:buClr>
                <a:srgbClr val="000000"/>
              </a:buClr>
              <a:buSzPct val="100000"/>
              <a:buFont typeface="Times New Roman" panose="02020603050405020304" pitchFamily="18" charset="0"/>
              <a:buNone/>
            </a:pPr>
            <a:endParaRPr lang="en-US" altLang="en-US"/>
          </a:p>
        </p:txBody>
      </p:sp>
      <p:sp>
        <p:nvSpPr>
          <p:cNvPr id="7171" name="Rectangle 2">
            <a:extLst>
              <a:ext uri="{FF2B5EF4-FFF2-40B4-BE49-F238E27FC236}">
                <a16:creationId xmlns:a16="http://schemas.microsoft.com/office/drawing/2014/main" id="{E75B5526-B66B-57FC-108C-BF439F587215}"/>
              </a:ext>
            </a:extLst>
          </p:cNvPr>
          <p:cNvSpPr>
            <a:spLocks noChangeArrowheads="1"/>
          </p:cNvSpPr>
          <p:nvPr/>
        </p:nvSpPr>
        <p:spPr bwMode="auto">
          <a:xfrm>
            <a:off x="0" y="6408738"/>
            <a:ext cx="9144000" cy="160337"/>
          </a:xfrm>
          <a:prstGeom prst="rect">
            <a:avLst/>
          </a:prstGeom>
          <a:gradFill rotWithShape="0">
            <a:gsLst>
              <a:gs pos="0">
                <a:srgbClr val="FF2400"/>
              </a:gs>
              <a:gs pos="100000">
                <a:srgbClr val="FFFFFF"/>
              </a:gs>
            </a:gsLst>
            <a:lin ang="5400000" scaled="1"/>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7172" name="Line 3">
            <a:extLst>
              <a:ext uri="{FF2B5EF4-FFF2-40B4-BE49-F238E27FC236}">
                <a16:creationId xmlns:a16="http://schemas.microsoft.com/office/drawing/2014/main" id="{311F5A72-4932-719B-1AD3-DB95587010B8}"/>
              </a:ext>
            </a:extLst>
          </p:cNvPr>
          <p:cNvSpPr>
            <a:spLocks noChangeShapeType="1"/>
          </p:cNvSpPr>
          <p:nvPr/>
        </p:nvSpPr>
        <p:spPr bwMode="auto">
          <a:xfrm>
            <a:off x="0" y="6361113"/>
            <a:ext cx="9144000" cy="1587"/>
          </a:xfrm>
          <a:prstGeom prst="line">
            <a:avLst/>
          </a:prstGeom>
          <a:noFill/>
          <a:ln w="9360" cap="sq">
            <a:solidFill>
              <a:srgbClr val="FF24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73" name="Rectangle 4">
            <a:extLst>
              <a:ext uri="{FF2B5EF4-FFF2-40B4-BE49-F238E27FC236}">
                <a16:creationId xmlns:a16="http://schemas.microsoft.com/office/drawing/2014/main" id="{C4A339A6-CFEA-BB8F-E720-A0106AA4C7D9}"/>
              </a:ext>
            </a:extLst>
          </p:cNvPr>
          <p:cNvSpPr>
            <a:spLocks noChangeArrowheads="1"/>
          </p:cNvSpPr>
          <p:nvPr/>
        </p:nvSpPr>
        <p:spPr bwMode="auto">
          <a:xfrm>
            <a:off x="0" y="6400800"/>
            <a:ext cx="9144000" cy="76200"/>
          </a:xfrm>
          <a:prstGeom prst="rect">
            <a:avLst/>
          </a:prstGeom>
          <a:gradFill rotWithShape="0">
            <a:gsLst>
              <a:gs pos="0">
                <a:srgbClr val="FFFFFF"/>
              </a:gs>
              <a:gs pos="100000">
                <a:srgbClr val="00CC99"/>
              </a:gs>
            </a:gsLst>
            <a:lin ang="5400000" scaled="1"/>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7174" name="Rectangle 5">
            <a:extLst>
              <a:ext uri="{FF2B5EF4-FFF2-40B4-BE49-F238E27FC236}">
                <a16:creationId xmlns:a16="http://schemas.microsoft.com/office/drawing/2014/main" id="{292BF86A-58FF-7FE3-0CF9-0A541A6D2659}"/>
              </a:ext>
            </a:extLst>
          </p:cNvPr>
          <p:cNvSpPr>
            <a:spLocks noChangeArrowheads="1"/>
          </p:cNvSpPr>
          <p:nvPr/>
        </p:nvSpPr>
        <p:spPr bwMode="auto">
          <a:xfrm>
            <a:off x="0" y="6396038"/>
            <a:ext cx="9144000" cy="104775"/>
          </a:xfrm>
          <a:prstGeom prst="rect">
            <a:avLst/>
          </a:prstGeom>
          <a:gradFill rotWithShape="0">
            <a:gsLst>
              <a:gs pos="0">
                <a:srgbClr val="A00800"/>
              </a:gs>
              <a:gs pos="100000">
                <a:srgbClr val="FF1600"/>
              </a:gs>
            </a:gsLst>
            <a:lin ang="5400000" scaled="1"/>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7175" name="Picture 6">
            <a:extLst>
              <a:ext uri="{FF2B5EF4-FFF2-40B4-BE49-F238E27FC236}">
                <a16:creationId xmlns:a16="http://schemas.microsoft.com/office/drawing/2014/main" id="{9ABA1FB3-521D-222A-EAB3-DAC6B0518A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5838" y="6551613"/>
            <a:ext cx="2663825"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6" name="Picture 7">
            <a:extLst>
              <a:ext uri="{FF2B5EF4-FFF2-40B4-BE49-F238E27FC236}">
                <a16:creationId xmlns:a16="http://schemas.microsoft.com/office/drawing/2014/main" id="{5BEC2909-5E08-167D-8EFB-CCB63C73B9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87913" y="6559550"/>
            <a:ext cx="2203450" cy="24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7" name="Picture 8">
            <a:extLst>
              <a:ext uri="{FF2B5EF4-FFF2-40B4-BE49-F238E27FC236}">
                <a16:creationId xmlns:a16="http://schemas.microsoft.com/office/drawing/2014/main" id="{C4E0C8C7-A55D-8C5A-EBA4-7B73027118C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4213" y="6542088"/>
            <a:ext cx="1295400" cy="315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8" name="Rectangle 9">
            <a:extLst>
              <a:ext uri="{FF2B5EF4-FFF2-40B4-BE49-F238E27FC236}">
                <a16:creationId xmlns:a16="http://schemas.microsoft.com/office/drawing/2014/main" id="{F3A8CB92-F65A-DB47-2CF7-61CA8FA95F1C}"/>
              </a:ext>
            </a:extLst>
          </p:cNvPr>
          <p:cNvSpPr>
            <a:spLocks noGrp="1" noChangeArrowheads="1"/>
          </p:cNvSpPr>
          <p:nvPr>
            <p:ph type="title"/>
          </p:nvPr>
        </p:nvSpPr>
        <p:spPr bwMode="auto">
          <a:xfrm>
            <a:off x="685800" y="609600"/>
            <a:ext cx="7747000" cy="11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7179" name="Rectangle 10">
            <a:extLst>
              <a:ext uri="{FF2B5EF4-FFF2-40B4-BE49-F238E27FC236}">
                <a16:creationId xmlns:a16="http://schemas.microsoft.com/office/drawing/2014/main" id="{ECB1D585-7803-7B82-079C-618416F2B69E}"/>
              </a:ext>
            </a:extLst>
          </p:cNvPr>
          <p:cNvSpPr>
            <a:spLocks noGrp="1" noChangeArrowheads="1"/>
          </p:cNvSpPr>
          <p:nvPr>
            <p:ph type="body" idx="1"/>
          </p:nvPr>
        </p:nvSpPr>
        <p:spPr bwMode="auto">
          <a:xfrm>
            <a:off x="685800" y="1981200"/>
            <a:ext cx="7747000" cy="408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2" name="Rectangle 11">
            <a:extLst>
              <a:ext uri="{FF2B5EF4-FFF2-40B4-BE49-F238E27FC236}">
                <a16:creationId xmlns:a16="http://schemas.microsoft.com/office/drawing/2014/main" id="{7993CCC7-6A29-4786-B529-75B4C8084481}"/>
              </a:ext>
            </a:extLst>
          </p:cNvPr>
          <p:cNvSpPr>
            <a:spLocks noGrp="1" noChangeArrowheads="1"/>
          </p:cNvSpPr>
          <p:nvPr>
            <p:ph type="sldNum"/>
          </p:nvPr>
        </p:nvSpPr>
        <p:spPr bwMode="auto">
          <a:xfrm>
            <a:off x="7010400" y="6553200"/>
            <a:ext cx="18796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a:buSzPct val="100000"/>
              <a:tabLst>
                <a:tab pos="457200" algn="l"/>
                <a:tab pos="914400" algn="l"/>
                <a:tab pos="1371600" algn="l"/>
                <a:tab pos="1828800" algn="l"/>
              </a:tabLst>
              <a:defRPr sz="1000">
                <a:solidFill>
                  <a:srgbClr val="000000"/>
                </a:solidFill>
                <a:latin typeface="Times New Roman" panose="02020603050405020304" pitchFamily="18" charset="0"/>
                <a:ea typeface="DejaVu Sans" pitchFamily="34" charset="0"/>
                <a:cs typeface="DejaVu Sans" pitchFamily="34" charset="0"/>
              </a:defRPr>
            </a:lvl1pPr>
          </a:lstStyle>
          <a:p>
            <a:fld id="{9EC31975-741A-4B40-A45B-05C03839B12D}" type="slidenum">
              <a:rPr lang="en-US" altLang="en-US" smtClean="0"/>
              <a:pPr/>
              <a:t>‹#›</a:t>
            </a:fld>
            <a:endParaRPr lang="pl-PL" altLang="en-US" dirty="0" smtClean="0"/>
          </a:p>
          <a:p>
            <a:endParaRPr lang="pl-PL" altLang="en-US" dirty="0"/>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000" kern="1200">
          <a:solidFill>
            <a:srgbClr val="000000"/>
          </a:solidFill>
          <a:latin typeface="+mj-lt"/>
          <a:ea typeface="Noto Sans CJK SC Regular" charset="0"/>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ea typeface="Noto Sans CJK SC Regular" charset="0"/>
          <a:cs typeface="Noto Sans CJK SC Regular"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ea typeface="Noto Sans CJK SC Regular" charset="0"/>
          <a:cs typeface="Noto Sans CJK SC Regular"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ea typeface="Noto Sans CJK SC Regular" charset="0"/>
          <a:cs typeface="Noto Sans CJK SC Regular"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ea typeface="Noto Sans CJK SC Regular" charset="0"/>
          <a:cs typeface="Noto Sans CJK SC Regular" charset="0"/>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cs typeface="Noto Sans CJK SC Regular" charset="0"/>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cs typeface="Noto Sans CJK SC Regular" charset="0"/>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cs typeface="Noto Sans CJK SC Regular" charset="0"/>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000000"/>
          </a:solidFill>
          <a:latin typeface="Times New Roman" panose="02020603050405020304" pitchFamily="18" charset="0"/>
          <a:cs typeface="Noto Sans CJK SC Regular" charset="0"/>
        </a:defRPr>
      </a:lvl9pPr>
    </p:titleStyle>
    <p:bodyStyle>
      <a:lvl1pPr marL="342900" indent="-34290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Noto Sans CJK SC Regular" charset="0"/>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Noto Sans CJK SC Regular" charset="0"/>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Noto Sans CJK SC Regular" charset="0"/>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charset="0"/>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hyperlink" Target="https://www.fifthandahalfrepublic.com/words/2020/6/29/green-shoots-la-vague-verte-in-frances-municipal-elections"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AFE55880-7B6E-AAF1-AD8F-A93F78F2348F}"/>
              </a:ext>
            </a:extLst>
          </p:cNvPr>
          <p:cNvSpPr txBox="1">
            <a:spLocks noChangeArrowheads="1"/>
          </p:cNvSpPr>
          <p:nvPr/>
        </p:nvSpPr>
        <p:spPr bwMode="auto">
          <a:xfrm>
            <a:off x="0" y="2033588"/>
            <a:ext cx="91440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US" altLang="en-US" sz="3600"/>
              <a:t>Green Analytics</a:t>
            </a:r>
          </a:p>
        </p:txBody>
      </p:sp>
      <p:pic>
        <p:nvPicPr>
          <p:cNvPr id="13315" name="Picture 2">
            <a:extLst>
              <a:ext uri="{FF2B5EF4-FFF2-40B4-BE49-F238E27FC236}">
                <a16:creationId xmlns:a16="http://schemas.microsoft.com/office/drawing/2014/main" id="{1938B8A4-772B-BEC9-007F-AB5415A86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600575"/>
            <a:ext cx="1209675" cy="750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3">
            <a:extLst>
              <a:ext uri="{FF2B5EF4-FFF2-40B4-BE49-F238E27FC236}">
                <a16:creationId xmlns:a16="http://schemas.microsoft.com/office/drawing/2014/main" id="{C25E0199-8883-FBE6-1F66-D01E1C6641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21475" y="4600575"/>
            <a:ext cx="1371600" cy="900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Rectangle 4">
            <a:extLst>
              <a:ext uri="{FF2B5EF4-FFF2-40B4-BE49-F238E27FC236}">
                <a16:creationId xmlns:a16="http://schemas.microsoft.com/office/drawing/2014/main" id="{91FE1ED6-7935-9C09-23A7-12CCC4869A65}"/>
              </a:ext>
            </a:extLst>
          </p:cNvPr>
          <p:cNvSpPr>
            <a:spLocks noChangeArrowheads="1"/>
          </p:cNvSpPr>
          <p:nvPr/>
        </p:nvSpPr>
        <p:spPr bwMode="auto">
          <a:xfrm>
            <a:off x="712788" y="3379788"/>
            <a:ext cx="2120900"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800" b="1"/>
              <a:t>Ladjel Bellatreche</a:t>
            </a:r>
          </a:p>
          <a:p>
            <a:pPr>
              <a:spcBef>
                <a:spcPct val="0"/>
              </a:spcBef>
              <a:buClrTx/>
              <a:buFontTx/>
              <a:buNone/>
            </a:pPr>
            <a:r>
              <a:rPr lang="en-US" altLang="en-US" sz="1800"/>
              <a:t>LIAS/ISAE-ENSMA   Poitiers, France</a:t>
            </a:r>
          </a:p>
        </p:txBody>
      </p:sp>
      <p:sp>
        <p:nvSpPr>
          <p:cNvPr id="13318" name="Rectangle 5">
            <a:extLst>
              <a:ext uri="{FF2B5EF4-FFF2-40B4-BE49-F238E27FC236}">
                <a16:creationId xmlns:a16="http://schemas.microsoft.com/office/drawing/2014/main" id="{6B8FB28E-14AF-5A93-7E80-386C92B6EF25}"/>
              </a:ext>
            </a:extLst>
          </p:cNvPr>
          <p:cNvSpPr>
            <a:spLocks noChangeArrowheads="1"/>
          </p:cNvSpPr>
          <p:nvPr/>
        </p:nvSpPr>
        <p:spPr bwMode="auto">
          <a:xfrm>
            <a:off x="2833688" y="3379788"/>
            <a:ext cx="3251200"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t>Wojciech Macyna</a:t>
            </a:r>
          </a:p>
          <a:p>
            <a:pPr algn="ctr">
              <a:spcBef>
                <a:spcPct val="0"/>
              </a:spcBef>
              <a:buClrTx/>
              <a:buFontTx/>
              <a:buNone/>
            </a:pPr>
            <a:r>
              <a:rPr lang="en-US" altLang="en-US" sz="1800"/>
              <a:t>Wroclaw University</a:t>
            </a:r>
          </a:p>
          <a:p>
            <a:pPr algn="ctr">
              <a:spcBef>
                <a:spcPct val="0"/>
              </a:spcBef>
              <a:buClrTx/>
              <a:buFontTx/>
              <a:buNone/>
            </a:pPr>
            <a:r>
              <a:rPr lang="en-US" altLang="en-US" sz="1800"/>
              <a:t>Poland</a:t>
            </a:r>
          </a:p>
        </p:txBody>
      </p:sp>
      <p:sp>
        <p:nvSpPr>
          <p:cNvPr id="13319" name="Rectangle 6">
            <a:extLst>
              <a:ext uri="{FF2B5EF4-FFF2-40B4-BE49-F238E27FC236}">
                <a16:creationId xmlns:a16="http://schemas.microsoft.com/office/drawing/2014/main" id="{395D5312-BD27-5B55-0250-21BEEC22B2A6}"/>
              </a:ext>
            </a:extLst>
          </p:cNvPr>
          <p:cNvSpPr>
            <a:spLocks noChangeArrowheads="1"/>
          </p:cNvSpPr>
          <p:nvPr/>
        </p:nvSpPr>
        <p:spPr bwMode="auto">
          <a:xfrm>
            <a:off x="5722938" y="3379788"/>
            <a:ext cx="3251200"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t>Carlos Ordonez</a:t>
            </a:r>
          </a:p>
          <a:p>
            <a:pPr algn="ctr">
              <a:spcBef>
                <a:spcPct val="0"/>
              </a:spcBef>
              <a:buClrTx/>
              <a:buFontTx/>
              <a:buNone/>
            </a:pPr>
            <a:r>
              <a:rPr lang="en-US" altLang="en-US" sz="1800"/>
              <a:t>University of Houston</a:t>
            </a:r>
          </a:p>
          <a:p>
            <a:pPr algn="ctr">
              <a:spcBef>
                <a:spcPct val="0"/>
              </a:spcBef>
              <a:buClrTx/>
              <a:buFontTx/>
              <a:buNone/>
            </a:pPr>
            <a:r>
              <a:rPr lang="en-US" altLang="en-US" sz="1800"/>
              <a:t>USA</a:t>
            </a:r>
          </a:p>
        </p:txBody>
      </p:sp>
      <p:pic>
        <p:nvPicPr>
          <p:cNvPr id="13320" name="Picture 7">
            <a:extLst>
              <a:ext uri="{FF2B5EF4-FFF2-40B4-BE49-F238E27FC236}">
                <a16:creationId xmlns:a16="http://schemas.microsoft.com/office/drawing/2014/main" id="{9454C186-DF2A-D77B-B81B-C1C42B8235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475" y="4446588"/>
            <a:ext cx="1063625" cy="120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1</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59B8FA65-6203-285D-5942-0BCA5D3D72B8}"/>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Global Warming</a:t>
            </a:r>
          </a:p>
        </p:txBody>
      </p:sp>
      <p:pic>
        <p:nvPicPr>
          <p:cNvPr id="19459" name="Picture 2">
            <a:extLst>
              <a:ext uri="{FF2B5EF4-FFF2-40B4-BE49-F238E27FC236}">
                <a16:creationId xmlns:a16="http://schemas.microsoft.com/office/drawing/2014/main" id="{6E30EB06-E45F-84FB-9E96-F979A06D2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163638"/>
            <a:ext cx="6905625" cy="4900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10</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A4FBF380-92D6-44B8-421A-BB3ECAB09B60}"/>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Seven Causes of Global Warming</a:t>
            </a:r>
          </a:p>
        </p:txBody>
      </p:sp>
      <p:sp>
        <p:nvSpPr>
          <p:cNvPr id="17410" name="Text Box 2">
            <a:extLst>
              <a:ext uri="{FF2B5EF4-FFF2-40B4-BE49-F238E27FC236}">
                <a16:creationId xmlns:a16="http://schemas.microsoft.com/office/drawing/2014/main" id="{38287F2C-19D5-1E7C-0CA1-843A3ACFF25B}"/>
              </a:ext>
            </a:extLst>
          </p:cNvPr>
          <p:cNvSpPr txBox="1">
            <a:spLocks noChangeArrowheads="1"/>
          </p:cNvSpPr>
          <p:nvPr/>
        </p:nvSpPr>
        <p:spPr bwMode="auto">
          <a:xfrm>
            <a:off x="358775" y="1109663"/>
            <a:ext cx="8535988" cy="4767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Power Generation </a:t>
            </a:r>
            <a:r>
              <a:rPr lang="en-US" altLang="en-US" sz="2400" dirty="0">
                <a:solidFill>
                  <a:srgbClr val="000000"/>
                </a:solidFill>
                <a:latin typeface="Times New Roman" panose="02020603050405020304" pitchFamily="18" charset="0"/>
                <a:ea typeface="+mn-ea"/>
              </a:rPr>
              <a:t>by burning fossil fuels</a:t>
            </a:r>
          </a:p>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Manufacturing industry </a:t>
            </a:r>
            <a:r>
              <a:rPr lang="en-US" altLang="en-US" sz="2400" dirty="0">
                <a:solidFill>
                  <a:srgbClr val="000000"/>
                </a:solidFill>
                <a:latin typeface="Times New Roman" panose="02020603050405020304" pitchFamily="18" charset="0"/>
                <a:ea typeface="+mn-ea"/>
              </a:rPr>
              <a:t>is one of the largest contributors to greenhouse gas emissions worldwide</a:t>
            </a:r>
          </a:p>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Cutting down forests </a:t>
            </a:r>
            <a:r>
              <a:rPr lang="en-US" altLang="en-US" sz="2400" dirty="0">
                <a:solidFill>
                  <a:srgbClr val="000000"/>
                </a:solidFill>
                <a:latin typeface="Times New Roman" panose="02020603050405020304" pitchFamily="18" charset="0"/>
                <a:ea typeface="+mn-ea"/>
              </a:rPr>
              <a:t>reduces the absorption of carbon dioxide</a:t>
            </a:r>
          </a:p>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Transportations </a:t>
            </a:r>
            <a:r>
              <a:rPr lang="en-US" altLang="en-US" sz="2400" dirty="0">
                <a:solidFill>
                  <a:srgbClr val="000000"/>
                </a:solidFill>
                <a:latin typeface="Times New Roman" panose="02020603050405020304" pitchFamily="18" charset="0"/>
                <a:ea typeface="+mn-ea"/>
              </a:rPr>
              <a:t>that run on fossil fuels</a:t>
            </a:r>
          </a:p>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Production of Food</a:t>
            </a:r>
          </a:p>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Powering buildings </a:t>
            </a:r>
            <a:r>
              <a:rPr lang="en-US" altLang="en-US" sz="2400" dirty="0">
                <a:solidFill>
                  <a:srgbClr val="000000"/>
                </a:solidFill>
                <a:latin typeface="Times New Roman" panose="02020603050405020304" pitchFamily="18" charset="0"/>
                <a:ea typeface="+mn-ea"/>
              </a:rPr>
              <a:t>that consume over half of all electricity: electricity consumption for lighting, appliances, and connected devices</a:t>
            </a:r>
          </a:p>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Consuming too much: </a:t>
            </a:r>
            <a:r>
              <a:rPr lang="en-US" altLang="en-US" sz="2400" dirty="0">
                <a:solidFill>
                  <a:srgbClr val="000000"/>
                </a:solidFill>
                <a:latin typeface="Times New Roman" panose="02020603050405020304" pitchFamily="18" charset="0"/>
                <a:ea typeface="+mn-ea"/>
              </a:rPr>
              <a:t>Our lifestyles have a profound impact on our planet. The wealthiest bear the greatest responsibility.</a:t>
            </a:r>
          </a:p>
          <a:p>
            <a:pPr marL="319088">
              <a:spcBef>
                <a:spcPts val="700"/>
              </a:spcBef>
              <a:buSzPct val="45000"/>
              <a:defRPr/>
            </a:pPr>
            <a:endParaRPr lang="pl-PL" altLang="en-US" sz="2800" dirty="0">
              <a:solidFill>
                <a:srgbClr val="000000"/>
              </a:solidFill>
              <a:latin typeface="Times New Roman" panose="02020603050405020304" pitchFamily="18" charset="0"/>
              <a:ea typeface="+mn-ea"/>
            </a:endParaRPr>
          </a:p>
          <a:p>
            <a:pPr marL="319088">
              <a:spcBef>
                <a:spcPts val="700"/>
              </a:spcBef>
              <a:buSzPct val="45000"/>
              <a:defRPr/>
            </a:pPr>
            <a:endParaRPr lang="en-US" altLang="en-US" sz="2800" dirty="0">
              <a:solidFill>
                <a:srgbClr val="000000"/>
              </a:solidFill>
              <a:latin typeface="Times New Roman" panose="02020603050405020304" pitchFamily="18" charset="0"/>
              <a:ea typeface="+mn-ea"/>
            </a:endParaRPr>
          </a:p>
          <a:p>
            <a:pPr marL="320675">
              <a:spcBef>
                <a:spcPts val="700"/>
              </a:spcBef>
              <a:buSzPct val="45000"/>
              <a:defRPr/>
            </a:pPr>
            <a:endParaRPr lang="en-US" altLang="en-US" sz="2800" dirty="0">
              <a:solidFill>
                <a:srgbClr val="000000"/>
              </a:solidFill>
              <a:latin typeface="Times New Roman" panose="02020603050405020304" pitchFamily="18" charset="0"/>
              <a:ea typeface="+mn-ea"/>
            </a:endParaRPr>
          </a:p>
          <a:p>
            <a:pPr marL="320675">
              <a:spcBef>
                <a:spcPts val="700"/>
              </a:spcBef>
              <a:buSzPct val="45000"/>
              <a:defRPr/>
            </a:pPr>
            <a:endParaRPr lang="en-US" altLang="en-US" sz="2800" dirty="0">
              <a:solidFill>
                <a:srgbClr val="000000"/>
              </a:solidFill>
              <a:latin typeface="Times New Roman" panose="02020603050405020304" pitchFamily="18" charset="0"/>
              <a:ea typeface="+mn-ea"/>
            </a:endParaRPr>
          </a:p>
        </p:txBody>
      </p:sp>
      <p:sp>
        <p:nvSpPr>
          <p:cNvPr id="21508" name="Rectangle 3">
            <a:extLst>
              <a:ext uri="{FF2B5EF4-FFF2-40B4-BE49-F238E27FC236}">
                <a16:creationId xmlns:a16="http://schemas.microsoft.com/office/drawing/2014/main" id="{FAA33E3F-4A68-1B60-58E0-0AAB037E569E}"/>
              </a:ext>
            </a:extLst>
          </p:cNvPr>
          <p:cNvSpPr>
            <a:spLocks noChangeArrowheads="1"/>
          </p:cNvSpPr>
          <p:nvPr/>
        </p:nvSpPr>
        <p:spPr bwMode="auto">
          <a:xfrm>
            <a:off x="1258888" y="5910263"/>
            <a:ext cx="6392862" cy="280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a:solidFill>
                  <a:srgbClr val="454545"/>
                </a:solidFill>
                <a:ea typeface="Linux Libertine Display" panose="02000503000000000000" pitchFamily="2" charset="0"/>
                <a:cs typeface="Linux Libertine Display" panose="02000503000000000000" pitchFamily="2" charset="0"/>
              </a:rPr>
              <a:t>https://www.un.org/en/climatechange/science/causes-effects-climate-change</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11</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02D6131A-F31F-53BD-16EF-3DF1C6B76EA1}"/>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Global greenhouse gas emissions</a:t>
            </a:r>
          </a:p>
        </p:txBody>
      </p:sp>
      <p:pic>
        <p:nvPicPr>
          <p:cNvPr id="23555" name="Picture 2">
            <a:extLst>
              <a:ext uri="{FF2B5EF4-FFF2-40B4-BE49-F238E27FC236}">
                <a16:creationId xmlns:a16="http://schemas.microsoft.com/office/drawing/2014/main" id="{41AC610A-14BF-50E6-19EF-CE65AFE05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943100"/>
            <a:ext cx="5986463" cy="3703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3">
            <a:extLst>
              <a:ext uri="{FF2B5EF4-FFF2-40B4-BE49-F238E27FC236}">
                <a16:creationId xmlns:a16="http://schemas.microsoft.com/office/drawing/2014/main" id="{BCCF5CE3-7267-6B11-1E61-E8EC21B21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13" y="2303463"/>
            <a:ext cx="2513012" cy="1539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12</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1DD3CBE5-5544-3369-2ABE-2EF0A5816476}"/>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Greenhouse gas emission by sector</a:t>
            </a:r>
          </a:p>
        </p:txBody>
      </p:sp>
      <p:pic>
        <p:nvPicPr>
          <p:cNvPr id="25603" name="Picture 2">
            <a:extLst>
              <a:ext uri="{FF2B5EF4-FFF2-40B4-BE49-F238E27FC236}">
                <a16:creationId xmlns:a16="http://schemas.microsoft.com/office/drawing/2014/main" id="{BD1CF010-26CA-708B-85C7-E927F837A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13" y="1484313"/>
            <a:ext cx="7196137" cy="4392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13</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C06B76C3-6FB5-B310-8FA0-668B92C14915}"/>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Digitalization sector</a:t>
            </a:r>
          </a:p>
        </p:txBody>
      </p:sp>
      <p:sp>
        <p:nvSpPr>
          <p:cNvPr id="20482" name="Text Box 2">
            <a:extLst>
              <a:ext uri="{FF2B5EF4-FFF2-40B4-BE49-F238E27FC236}">
                <a16:creationId xmlns:a16="http://schemas.microsoft.com/office/drawing/2014/main" id="{29C01FB7-8AB3-3323-E514-2065527F06D9}"/>
              </a:ext>
            </a:extLst>
          </p:cNvPr>
          <p:cNvSpPr txBox="1">
            <a:spLocks noChangeArrowheads="1"/>
          </p:cNvSpPr>
          <p:nvPr/>
        </p:nvSpPr>
        <p:spPr bwMode="auto">
          <a:xfrm>
            <a:off x="5435600" y="1628775"/>
            <a:ext cx="3968750" cy="324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7 pillars</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Various non-functional properties</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Ethics</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Data Protection</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Social policies</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27652" name="Picture 3">
            <a:extLst>
              <a:ext uri="{FF2B5EF4-FFF2-40B4-BE49-F238E27FC236}">
                <a16:creationId xmlns:a16="http://schemas.microsoft.com/office/drawing/2014/main" id="{960CD96F-142D-F19B-DEB1-06E301F2F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595438"/>
            <a:ext cx="5210175" cy="4206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14</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17A67865-F54C-0291-E1EB-E0D69FBFACA1}"/>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Some numbers of  Digitalization</a:t>
            </a:r>
          </a:p>
        </p:txBody>
      </p:sp>
      <p:sp>
        <p:nvSpPr>
          <p:cNvPr id="29699" name="Text Box 2">
            <a:extLst>
              <a:ext uri="{FF2B5EF4-FFF2-40B4-BE49-F238E27FC236}">
                <a16:creationId xmlns:a16="http://schemas.microsoft.com/office/drawing/2014/main" id="{88858761-8575-572D-8672-3D3A6F067DCA}"/>
              </a:ext>
            </a:extLst>
          </p:cNvPr>
          <p:cNvSpPr txBox="1">
            <a:spLocks noChangeArrowheads="1"/>
          </p:cNvSpPr>
          <p:nvPr/>
        </p:nvSpPr>
        <p:spPr bwMode="auto">
          <a:xfrm>
            <a:off x="406400" y="4662488"/>
            <a:ext cx="8535988"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ClrTx/>
              <a:buSzPct val="45000"/>
              <a:buFontTx/>
              <a:buNone/>
            </a:pPr>
            <a:r>
              <a:rPr lang="en-US" altLang="en-US" sz="2200"/>
              <a:t>7,33 billions mobile phone users in the world today*</a:t>
            </a:r>
          </a:p>
          <a:p>
            <a:pPr>
              <a:buClrTx/>
              <a:buSzPct val="45000"/>
              <a:buFontTx/>
              <a:buNone/>
            </a:pPr>
            <a:endParaRPr lang="pl-PL" altLang="en-US" b="1"/>
          </a:p>
          <a:p>
            <a:pPr>
              <a:buClrTx/>
              <a:buSzPct val="45000"/>
              <a:buFontTx/>
              <a:buNone/>
            </a:pPr>
            <a:r>
              <a:rPr lang="en-US" altLang="en-US" sz="1600"/>
              <a:t>https://www.bankmycell.com/blog/how-many-phones-are-in-the-world</a:t>
            </a:r>
          </a:p>
          <a:p>
            <a:pPr>
              <a:buClrTx/>
              <a:buSzPct val="45000"/>
              <a:buFontTx/>
              <a:buNone/>
            </a:pPr>
            <a:endParaRPr lang="en-US" altLang="en-US"/>
          </a:p>
          <a:p>
            <a:pPr>
              <a:buClrTx/>
              <a:buSzPct val="45000"/>
              <a:buFontTx/>
              <a:buNone/>
            </a:pPr>
            <a:endParaRPr lang="en-US" altLang="en-US"/>
          </a:p>
          <a:p>
            <a:pPr>
              <a:buClrTx/>
              <a:buSzPct val="45000"/>
              <a:buFontTx/>
              <a:buNone/>
            </a:pPr>
            <a:endParaRPr lang="en-US" altLang="en-US"/>
          </a:p>
        </p:txBody>
      </p:sp>
      <p:graphicFrame>
        <p:nvGraphicFramePr>
          <p:cNvPr id="21507" name="Group 3">
            <a:extLst>
              <a:ext uri="{FF2B5EF4-FFF2-40B4-BE49-F238E27FC236}">
                <a16:creationId xmlns:a16="http://schemas.microsoft.com/office/drawing/2014/main" id="{519A4C5B-637D-6A60-F701-3372EFEB9F03}"/>
              </a:ext>
            </a:extLst>
          </p:cNvPr>
          <p:cNvGraphicFramePr>
            <a:graphicFrameLocks noGrp="1"/>
          </p:cNvGraphicFramePr>
          <p:nvPr/>
        </p:nvGraphicFramePr>
        <p:xfrm>
          <a:off x="406400" y="1385888"/>
          <a:ext cx="8110538" cy="2828925"/>
        </p:xfrm>
        <a:graphic>
          <a:graphicData uri="http://schemas.openxmlformats.org/drawingml/2006/table">
            <a:tbl>
              <a:tblPr/>
              <a:tblGrid>
                <a:gridCol w="3357563">
                  <a:extLst>
                    <a:ext uri="{9D8B030D-6E8A-4147-A177-3AD203B41FA5}">
                      <a16:colId xmlns:a16="http://schemas.microsoft.com/office/drawing/2014/main" val="909776753"/>
                    </a:ext>
                  </a:extLst>
                </a:gridCol>
                <a:gridCol w="1062037">
                  <a:extLst>
                    <a:ext uri="{9D8B030D-6E8A-4147-A177-3AD203B41FA5}">
                      <a16:colId xmlns:a16="http://schemas.microsoft.com/office/drawing/2014/main" val="3310008082"/>
                    </a:ext>
                  </a:extLst>
                </a:gridCol>
                <a:gridCol w="2439988">
                  <a:extLst>
                    <a:ext uri="{9D8B030D-6E8A-4147-A177-3AD203B41FA5}">
                      <a16:colId xmlns:a16="http://schemas.microsoft.com/office/drawing/2014/main" val="3995121529"/>
                    </a:ext>
                  </a:extLst>
                </a:gridCol>
                <a:gridCol w="1250950">
                  <a:extLst>
                    <a:ext uri="{9D8B030D-6E8A-4147-A177-3AD203B41FA5}">
                      <a16:colId xmlns:a16="http://schemas.microsoft.com/office/drawing/2014/main" val="1368140855"/>
                    </a:ext>
                  </a:extLst>
                </a:gridCol>
              </a:tblGrid>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400" b="0" i="0" u="none" strike="noStrike" cap="none" normalizeH="0" baseline="0">
                        <a:ln>
                          <a:noFill/>
                        </a:ln>
                        <a:solidFill>
                          <a:srgbClr val="000000"/>
                        </a:solidFill>
                        <a:effectLst/>
                        <a:latin typeface="Times New Roman" panose="02020603050405020304" pitchFamily="18" charset="0"/>
                        <a:cs typeface="Noto Sans CJK SC Regular" charset="0"/>
                      </a:endParaRP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2015</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2021</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Evolution</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3533452999"/>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Internet users</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3 billon</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4,9 billion</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+60%</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227535375"/>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Internet Traffic</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0,6 ZB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3,4 ZB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+440%</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2515611114"/>
                  </a:ext>
                </a:extLst>
              </a:tr>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Data center  work</a:t>
                      </a:r>
                      <a:r>
                        <a:rPr kumimoji="0" lang="pl-PL" altLang="en-US" sz="1400" b="0" i="0" u="none" strike="noStrike" cap="none" normalizeH="0" baseline="0">
                          <a:ln>
                            <a:noFill/>
                          </a:ln>
                          <a:solidFill>
                            <a:srgbClr val="000000"/>
                          </a:solidFill>
                          <a:effectLst/>
                          <a:latin typeface="Linux Libertine Display" charset="0"/>
                          <a:cs typeface="Linux Libertine Display" charset="0"/>
                        </a:rPr>
                        <a:t>l</a:t>
                      </a:r>
                      <a:r>
                        <a:rPr kumimoji="0" lang="en-US" altLang="en-US" sz="1400" b="0" i="0" u="none" strike="noStrike" cap="none" normalizeH="0" baseline="0">
                          <a:ln>
                            <a:noFill/>
                          </a:ln>
                          <a:solidFill>
                            <a:srgbClr val="000000"/>
                          </a:solidFill>
                          <a:effectLst/>
                          <a:latin typeface="Linux Libertine Display" charset="0"/>
                          <a:cs typeface="Linux Libertine Display" charset="0"/>
                        </a:rPr>
                        <a:t>oads</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180 Million</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650 Million</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+260%</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2723416007"/>
                  </a:ext>
                </a:extLst>
              </a:tr>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Data center energy use (excluding crypto)</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200 TWh</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220-320 TWh</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+10-60%</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3107952287"/>
                  </a:ext>
                </a:extLst>
              </a:tr>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Crypto mining energ</a:t>
                      </a:r>
                      <a:r>
                        <a:rPr kumimoji="0" lang="pl-PL" altLang="en-US" sz="1400" b="0" i="0" u="none" strike="noStrike" cap="none" normalizeH="0" baseline="0">
                          <a:ln>
                            <a:noFill/>
                          </a:ln>
                          <a:solidFill>
                            <a:srgbClr val="000000"/>
                          </a:solidFill>
                          <a:effectLst/>
                          <a:latin typeface="Linux Libertine Display" charset="0"/>
                          <a:cs typeface="Linux Libertine Display" charset="0"/>
                        </a:rPr>
                        <a:t>y</a:t>
                      </a:r>
                      <a:r>
                        <a:rPr kumimoji="0" lang="en-US" altLang="en-US" sz="1400" b="0" i="0" u="none" strike="noStrike" cap="none" normalizeH="0" baseline="0">
                          <a:ln>
                            <a:noFill/>
                          </a:ln>
                          <a:solidFill>
                            <a:srgbClr val="000000"/>
                          </a:solidFill>
                          <a:effectLst/>
                          <a:latin typeface="Linux Libertine Display" charset="0"/>
                          <a:cs typeface="Linux Libertine Display" charset="0"/>
                        </a:rPr>
                        <a:t> use</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4 TWh</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100-140 TWh</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+2300-3333%</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4001785380"/>
                  </a:ext>
                </a:extLst>
              </a:tr>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Data transmission network energy use</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220</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TWh 260-340 TWh</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+20-60%</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1416929336"/>
                  </a:ext>
                </a:extLst>
              </a:tr>
            </a:tbl>
          </a:graphicData>
        </a:graphic>
      </p:graphicFrame>
      <p:sp>
        <p:nvSpPr>
          <p:cNvPr id="6" name="Symbol zastępczy numeru slajdu 5"/>
          <p:cNvSpPr>
            <a:spLocks noGrp="1"/>
          </p:cNvSpPr>
          <p:nvPr>
            <p:ph type="sldNum" idx="10"/>
          </p:nvPr>
        </p:nvSpPr>
        <p:spPr/>
        <p:txBody>
          <a:bodyPr/>
          <a:lstStyle/>
          <a:p>
            <a:fld id="{3082BDB5-E561-AC48-BC2E-B167C7B647DC}" type="slidenum">
              <a:rPr lang="en-US" altLang="en-US" smtClean="0"/>
              <a:pPr/>
              <a:t>15</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48E5C6EE-7840-6F65-FF1A-2329589E1796}"/>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The high energy consumption</a:t>
            </a:r>
          </a:p>
        </p:txBody>
      </p:sp>
      <p:sp>
        <p:nvSpPr>
          <p:cNvPr id="22530" name="Text Box 2">
            <a:extLst>
              <a:ext uri="{FF2B5EF4-FFF2-40B4-BE49-F238E27FC236}">
                <a16:creationId xmlns:a16="http://schemas.microsoft.com/office/drawing/2014/main" id="{16A52452-66F6-8CF8-807D-06902C20A280}"/>
              </a:ext>
            </a:extLst>
          </p:cNvPr>
          <p:cNvSpPr txBox="1">
            <a:spLocks noChangeArrowheads="1"/>
          </p:cNvSpPr>
          <p:nvPr/>
        </p:nvSpPr>
        <p:spPr bwMode="auto">
          <a:xfrm>
            <a:off x="250825" y="4508500"/>
            <a:ext cx="8535988"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a:solidFill>
                  <a:srgbClr val="000000"/>
                </a:solidFill>
                <a:latin typeface="Times New Roman" panose="02020603050405020304" pitchFamily="18" charset="0"/>
                <a:ea typeface="+mn-ea"/>
              </a:rPr>
              <a:t>The global market for PC monitors is projected to reach 148.7 million units by 2028.</a:t>
            </a:r>
          </a:p>
          <a:p>
            <a:pPr>
              <a:spcBef>
                <a:spcPts val="700"/>
              </a:spcBef>
              <a:buClr>
                <a:srgbClr val="000000"/>
              </a:buClr>
              <a:buSzPct val="45000"/>
              <a:buFont typeface="Wingdings" panose="05000000000000000000" pitchFamily="2" charset="2"/>
              <a:buChar char=""/>
              <a:defRPr/>
            </a:pPr>
            <a:r>
              <a:rPr lang="en-US" altLang="en-US">
                <a:solidFill>
                  <a:srgbClr val="000000"/>
                </a:solidFill>
                <a:latin typeface="Times New Roman" panose="02020603050405020304" pitchFamily="18" charset="0"/>
                <a:ea typeface="+mn-ea"/>
              </a:rPr>
              <a:t>Energy consumption is: 148,7 * 87,6 13024 millions KWh more than UK consumption</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sp>
        <p:nvSpPr>
          <p:cNvPr id="31748" name="Text Box 3">
            <a:extLst>
              <a:ext uri="{FF2B5EF4-FFF2-40B4-BE49-F238E27FC236}">
                <a16:creationId xmlns:a16="http://schemas.microsoft.com/office/drawing/2014/main" id="{9CEF5B87-1468-8844-1133-4B42439EAD0C}"/>
              </a:ext>
            </a:extLst>
          </p:cNvPr>
          <p:cNvSpPr txBox="1">
            <a:spLocks noChangeArrowheads="1"/>
          </p:cNvSpPr>
          <p:nvPr/>
        </p:nvSpPr>
        <p:spPr bwMode="auto">
          <a:xfrm>
            <a:off x="358775" y="5516563"/>
            <a:ext cx="853598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ClrTx/>
              <a:buSzPct val="45000"/>
              <a:buFontTx/>
              <a:buNone/>
            </a:pPr>
            <a:r>
              <a:rPr lang="fr-FR" altLang="en-US" sz="1400"/>
              <a:t>Source: https://www.energysage.com/electricity/house-watts/how-many-watts-does-a-computer-use/</a:t>
            </a:r>
          </a:p>
          <a:p>
            <a:pPr>
              <a:buClrTx/>
              <a:buSzPct val="45000"/>
              <a:buFontTx/>
              <a:buNone/>
            </a:pPr>
            <a:r>
              <a:rPr lang="fr-FR" altLang="en-US" sz="1400"/>
              <a:t>https://blog.gitnux.com/personal-computer-statistics/</a:t>
            </a:r>
          </a:p>
          <a:p>
            <a:pPr>
              <a:buClrTx/>
              <a:buSzPct val="45000"/>
              <a:buFontTx/>
              <a:buNone/>
            </a:pPr>
            <a:endParaRPr lang="en-US" altLang="en-US"/>
          </a:p>
          <a:p>
            <a:pPr>
              <a:buClrTx/>
              <a:buSzPct val="45000"/>
              <a:buFontTx/>
              <a:buNone/>
            </a:pPr>
            <a:endParaRPr lang="en-US" altLang="en-US"/>
          </a:p>
        </p:txBody>
      </p:sp>
      <p:graphicFrame>
        <p:nvGraphicFramePr>
          <p:cNvPr id="22532" name="Group 4">
            <a:extLst>
              <a:ext uri="{FF2B5EF4-FFF2-40B4-BE49-F238E27FC236}">
                <a16:creationId xmlns:a16="http://schemas.microsoft.com/office/drawing/2014/main" id="{E92BEFFF-87EF-D60D-2A91-055EF620A0E2}"/>
              </a:ext>
            </a:extLst>
          </p:cNvPr>
          <p:cNvGraphicFramePr>
            <a:graphicFrameLocks noGrp="1"/>
          </p:cNvGraphicFramePr>
          <p:nvPr/>
        </p:nvGraphicFramePr>
        <p:xfrm>
          <a:off x="358775" y="1698625"/>
          <a:ext cx="8466138" cy="2190750"/>
        </p:xfrm>
        <a:graphic>
          <a:graphicData uri="http://schemas.openxmlformats.org/drawingml/2006/table">
            <a:tbl>
              <a:tblPr/>
              <a:tblGrid>
                <a:gridCol w="1630363">
                  <a:extLst>
                    <a:ext uri="{9D8B030D-6E8A-4147-A177-3AD203B41FA5}">
                      <a16:colId xmlns:a16="http://schemas.microsoft.com/office/drawing/2014/main" val="1817243252"/>
                    </a:ext>
                  </a:extLst>
                </a:gridCol>
                <a:gridCol w="2205037">
                  <a:extLst>
                    <a:ext uri="{9D8B030D-6E8A-4147-A177-3AD203B41FA5}">
                      <a16:colId xmlns:a16="http://schemas.microsoft.com/office/drawing/2014/main" val="711139601"/>
                    </a:ext>
                  </a:extLst>
                </a:gridCol>
                <a:gridCol w="2344738">
                  <a:extLst>
                    <a:ext uri="{9D8B030D-6E8A-4147-A177-3AD203B41FA5}">
                      <a16:colId xmlns:a16="http://schemas.microsoft.com/office/drawing/2014/main" val="2677659360"/>
                    </a:ext>
                  </a:extLst>
                </a:gridCol>
                <a:gridCol w="2286000">
                  <a:extLst>
                    <a:ext uri="{9D8B030D-6E8A-4147-A177-3AD203B41FA5}">
                      <a16:colId xmlns:a16="http://schemas.microsoft.com/office/drawing/2014/main" val="2223474098"/>
                    </a:ext>
                  </a:extLst>
                </a:gridCol>
              </a:tblGrid>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Computer Wattage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Hours per Year Run</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Monthly Kwh of Electricity</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Yearly KWh of Electricity</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2817772938"/>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30 W</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2,920 hours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7.3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87.6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325925584"/>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40 W</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2,920 hours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9.7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116.8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1769122406"/>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50 W</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2,920 hours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12.2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146.0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112646784"/>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60 W</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2,920 hours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14.6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175.2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2617444356"/>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70 W</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2,920 hours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17.0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204.4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362644016"/>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40 W</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2,920 hours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9.7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116.8 kWh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2280792348"/>
                  </a:ext>
                </a:extLst>
              </a:tr>
            </a:tbl>
          </a:graphicData>
        </a:graphic>
      </p:graphicFrame>
      <p:sp>
        <p:nvSpPr>
          <p:cNvPr id="31791" name="Text Box 100">
            <a:extLst>
              <a:ext uri="{FF2B5EF4-FFF2-40B4-BE49-F238E27FC236}">
                <a16:creationId xmlns:a16="http://schemas.microsoft.com/office/drawing/2014/main" id="{9A1E2F7F-9207-62C5-229E-3E59337C9F06}"/>
              </a:ext>
            </a:extLst>
          </p:cNvPr>
          <p:cNvSpPr txBox="1">
            <a:spLocks noChangeArrowheads="1"/>
          </p:cNvSpPr>
          <p:nvPr/>
        </p:nvSpPr>
        <p:spPr bwMode="auto">
          <a:xfrm>
            <a:off x="7010400" y="6553200"/>
            <a:ext cx="1882775" cy="20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r">
              <a:spcBef>
                <a:spcPct val="0"/>
              </a:spcBef>
              <a:buClrTx/>
              <a:buFontTx/>
              <a:buNone/>
            </a:pPr>
            <a:fld id="{D535BA29-2668-1F48-AB28-50F04DBD40B8}" type="slidenum">
              <a:rPr lang="en-US" altLang="en-US" sz="1000">
                <a:latin typeface="Calibri" panose="020F0502020204030204" pitchFamily="34" charset="0"/>
                <a:ea typeface="DejaVu Sans" pitchFamily="34" charset="0"/>
                <a:cs typeface="DejaVu Sans" pitchFamily="34" charset="0"/>
              </a:rPr>
              <a:pPr algn="r">
                <a:spcBef>
                  <a:spcPct val="0"/>
                </a:spcBef>
                <a:buClrTx/>
                <a:buFontTx/>
                <a:buNone/>
              </a:pPr>
              <a:t>16</a:t>
            </a:fld>
            <a:r>
              <a:rPr lang="en-US" altLang="en-US" sz="1000">
                <a:latin typeface="Calibri" panose="020F0502020204030204" pitchFamily="34" charset="0"/>
                <a:ea typeface="DejaVu Sans" pitchFamily="34" charset="0"/>
                <a:cs typeface="DejaVu Sans" pitchFamily="34" charset="0"/>
              </a:rPr>
              <a:t>/</a:t>
            </a:r>
            <a:r>
              <a:rPr lang="pl-PL" altLang="en-US" sz="1000">
                <a:latin typeface="Calibri" panose="020F0502020204030204" pitchFamily="34" charset="0"/>
                <a:ea typeface="DejaVu Sans" pitchFamily="34" charset="0"/>
                <a:cs typeface="DejaVu Sans" pitchFamily="34" charset="0"/>
              </a:rPr>
              <a:t>88</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16</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8FF6072F-317D-73A9-52D7-70100506BAD7}"/>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Energy Consumption of Mobile Devi</a:t>
            </a:r>
            <a:r>
              <a:rPr lang="pl-PL" altLang="en-US" sz="3600"/>
              <a:t>c</a:t>
            </a:r>
            <a:r>
              <a:rPr lang="en-US" altLang="en-US" sz="3600"/>
              <a:t>es </a:t>
            </a:r>
          </a:p>
        </p:txBody>
      </p:sp>
      <p:sp>
        <p:nvSpPr>
          <p:cNvPr id="33795" name="Text Box 2">
            <a:extLst>
              <a:ext uri="{FF2B5EF4-FFF2-40B4-BE49-F238E27FC236}">
                <a16:creationId xmlns:a16="http://schemas.microsoft.com/office/drawing/2014/main" id="{AADA56CF-E2D8-DBEA-46B5-958D0D1D60AE}"/>
              </a:ext>
            </a:extLst>
          </p:cNvPr>
          <p:cNvSpPr txBox="1">
            <a:spLocks noChangeArrowheads="1"/>
          </p:cNvSpPr>
          <p:nvPr/>
        </p:nvSpPr>
        <p:spPr bwMode="auto">
          <a:xfrm>
            <a:off x="250825" y="4508500"/>
            <a:ext cx="8535988"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ClrTx/>
              <a:buSzPct val="45000"/>
              <a:buFontTx/>
              <a:buNone/>
            </a:pPr>
            <a:r>
              <a:rPr lang="en-US" altLang="en-US" sz="1800"/>
              <a:t>All mobile applications consume 20.3 terawatt-hours (excluding networks and datacenters servers), which is slightly less than the electricity consumption of a country like Ireland or the equivalent of 3 nuclear units.</a:t>
            </a:r>
          </a:p>
          <a:p>
            <a:pPr>
              <a:buClrTx/>
              <a:buSzPct val="45000"/>
              <a:buFontTx/>
              <a:buNone/>
            </a:pPr>
            <a:endParaRPr lang="en-US" altLang="en-US"/>
          </a:p>
          <a:p>
            <a:pPr>
              <a:buClrTx/>
              <a:buSzPct val="45000"/>
              <a:buFontTx/>
              <a:buNone/>
            </a:pPr>
            <a:endParaRPr lang="en-US" altLang="en-US"/>
          </a:p>
        </p:txBody>
      </p:sp>
      <p:sp>
        <p:nvSpPr>
          <p:cNvPr id="33796" name="Text Box 3">
            <a:extLst>
              <a:ext uri="{FF2B5EF4-FFF2-40B4-BE49-F238E27FC236}">
                <a16:creationId xmlns:a16="http://schemas.microsoft.com/office/drawing/2014/main" id="{660DBFFF-16BA-CB1F-FE40-0C85E9C90C98}"/>
              </a:ext>
            </a:extLst>
          </p:cNvPr>
          <p:cNvSpPr txBox="1">
            <a:spLocks noChangeArrowheads="1"/>
          </p:cNvSpPr>
          <p:nvPr/>
        </p:nvSpPr>
        <p:spPr bwMode="auto">
          <a:xfrm>
            <a:off x="303213" y="5518150"/>
            <a:ext cx="853757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400">
                <a:latin typeface="Calibri" panose="020F0502020204030204" pitchFamily="34" charset="0"/>
              </a:rPr>
              <a:t>https://greenspector.com/wp-content/uploads/2020/01/Atos-GREENSPECTOR-TOP30-benchmark-english.pdf</a:t>
            </a:r>
          </a:p>
          <a:p>
            <a:pPr>
              <a:buClrTx/>
              <a:buSzPct val="45000"/>
              <a:buFontTx/>
              <a:buNone/>
            </a:pPr>
            <a:endParaRPr lang="en-US" altLang="en-US"/>
          </a:p>
          <a:p>
            <a:pPr>
              <a:buClrTx/>
              <a:buSzPct val="45000"/>
              <a:buFontTx/>
              <a:buNone/>
            </a:pPr>
            <a:endParaRPr lang="en-US" altLang="en-US"/>
          </a:p>
        </p:txBody>
      </p:sp>
      <p:pic>
        <p:nvPicPr>
          <p:cNvPr id="33797" name="Picture 4">
            <a:extLst>
              <a:ext uri="{FF2B5EF4-FFF2-40B4-BE49-F238E27FC236}">
                <a16:creationId xmlns:a16="http://schemas.microsoft.com/office/drawing/2014/main" id="{9C53F326-743E-3D9F-B7C9-62BE2A874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295400"/>
            <a:ext cx="6745287" cy="314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17</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5F616789-5674-DF5A-E36C-1CAD98CB9E71}"/>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Digitalization World: Data &amp; Processes</a:t>
            </a:r>
          </a:p>
        </p:txBody>
      </p:sp>
      <p:grpSp>
        <p:nvGrpSpPr>
          <p:cNvPr id="35843" name="Group 2">
            <a:extLst>
              <a:ext uri="{FF2B5EF4-FFF2-40B4-BE49-F238E27FC236}">
                <a16:creationId xmlns:a16="http://schemas.microsoft.com/office/drawing/2014/main" id="{E2F5B7EC-64E2-1B6D-7813-BFF8C4BF38BD}"/>
              </a:ext>
            </a:extLst>
          </p:cNvPr>
          <p:cNvGrpSpPr>
            <a:grpSpLocks/>
          </p:cNvGrpSpPr>
          <p:nvPr/>
        </p:nvGrpSpPr>
        <p:grpSpPr bwMode="auto">
          <a:xfrm>
            <a:off x="93663" y="1720850"/>
            <a:ext cx="8653462" cy="4184650"/>
            <a:chOff x="59" y="1084"/>
            <a:chExt cx="5451" cy="2636"/>
          </a:xfrm>
        </p:grpSpPr>
        <p:sp>
          <p:nvSpPr>
            <p:cNvPr id="35845" name="Rectangle 3">
              <a:extLst>
                <a:ext uri="{FF2B5EF4-FFF2-40B4-BE49-F238E27FC236}">
                  <a16:creationId xmlns:a16="http://schemas.microsoft.com/office/drawing/2014/main" id="{DB86BD3C-9982-A1E6-721A-CA11EBE5C1C8}"/>
                </a:ext>
              </a:extLst>
            </p:cNvPr>
            <p:cNvSpPr>
              <a:spLocks noChangeArrowheads="1"/>
            </p:cNvSpPr>
            <p:nvPr/>
          </p:nvSpPr>
          <p:spPr bwMode="auto">
            <a:xfrm>
              <a:off x="2201" y="1645"/>
              <a:ext cx="943" cy="355"/>
            </a:xfrm>
            <a:prstGeom prst="rect">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Digitali</a:t>
              </a:r>
              <a:r>
                <a:rPr lang="pl-PL" altLang="en-US" sz="1500" b="1">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z</a:t>
              </a:r>
              <a:r>
                <a:rPr lang="en-US" altLang="en-US" sz="1500" b="1">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ation</a:t>
              </a:r>
            </a:p>
          </p:txBody>
        </p:sp>
        <p:sp>
          <p:nvSpPr>
            <p:cNvPr id="35846" name="Oval 4">
              <a:extLst>
                <a:ext uri="{FF2B5EF4-FFF2-40B4-BE49-F238E27FC236}">
                  <a16:creationId xmlns:a16="http://schemas.microsoft.com/office/drawing/2014/main" id="{660797D5-D1F2-59E1-F6F0-48550F841E3F}"/>
                </a:ext>
              </a:extLst>
            </p:cNvPr>
            <p:cNvSpPr>
              <a:spLocks noChangeArrowheads="1"/>
            </p:cNvSpPr>
            <p:nvPr/>
          </p:nvSpPr>
          <p:spPr bwMode="auto">
            <a:xfrm>
              <a:off x="3631" y="1110"/>
              <a:ext cx="807" cy="278"/>
            </a:xfrm>
            <a:prstGeom prst="ellipse">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Blockchain</a:t>
              </a:r>
            </a:p>
          </p:txBody>
        </p:sp>
        <p:sp>
          <p:nvSpPr>
            <p:cNvPr id="35847" name="Oval 5">
              <a:extLst>
                <a:ext uri="{FF2B5EF4-FFF2-40B4-BE49-F238E27FC236}">
                  <a16:creationId xmlns:a16="http://schemas.microsoft.com/office/drawing/2014/main" id="{F6D40C78-393B-CC1A-711B-2EEB5273C843}"/>
                </a:ext>
              </a:extLst>
            </p:cNvPr>
            <p:cNvSpPr>
              <a:spLocks noChangeArrowheads="1"/>
            </p:cNvSpPr>
            <p:nvPr/>
          </p:nvSpPr>
          <p:spPr bwMode="auto">
            <a:xfrm>
              <a:off x="1021" y="1827"/>
              <a:ext cx="708" cy="265"/>
            </a:xfrm>
            <a:prstGeom prst="ellipse">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Big Data</a:t>
              </a:r>
            </a:p>
          </p:txBody>
        </p:sp>
        <p:sp>
          <p:nvSpPr>
            <p:cNvPr id="35848" name="Oval 6">
              <a:extLst>
                <a:ext uri="{FF2B5EF4-FFF2-40B4-BE49-F238E27FC236}">
                  <a16:creationId xmlns:a16="http://schemas.microsoft.com/office/drawing/2014/main" id="{2F94D7FA-77BD-8842-BF56-36D7D59ACB87}"/>
                </a:ext>
              </a:extLst>
            </p:cNvPr>
            <p:cNvSpPr>
              <a:spLocks noChangeArrowheads="1"/>
            </p:cNvSpPr>
            <p:nvPr/>
          </p:nvSpPr>
          <p:spPr bwMode="auto">
            <a:xfrm>
              <a:off x="1015" y="1123"/>
              <a:ext cx="707" cy="265"/>
            </a:xfrm>
            <a:prstGeom prst="ellipse">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Cloud</a:t>
              </a:r>
            </a:p>
          </p:txBody>
        </p:sp>
        <p:sp>
          <p:nvSpPr>
            <p:cNvPr id="35849" name="Oval 7">
              <a:extLst>
                <a:ext uri="{FF2B5EF4-FFF2-40B4-BE49-F238E27FC236}">
                  <a16:creationId xmlns:a16="http://schemas.microsoft.com/office/drawing/2014/main" id="{796D99D5-AE57-367B-1374-8535EE795CDA}"/>
                </a:ext>
              </a:extLst>
            </p:cNvPr>
            <p:cNvSpPr>
              <a:spLocks noChangeArrowheads="1"/>
            </p:cNvSpPr>
            <p:nvPr/>
          </p:nvSpPr>
          <p:spPr bwMode="auto">
            <a:xfrm>
              <a:off x="3717" y="1912"/>
              <a:ext cx="622" cy="268"/>
            </a:xfrm>
            <a:prstGeom prst="ellipse">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IoT</a:t>
              </a:r>
            </a:p>
          </p:txBody>
        </p:sp>
        <p:sp>
          <p:nvSpPr>
            <p:cNvPr id="35850" name="Oval 8">
              <a:extLst>
                <a:ext uri="{FF2B5EF4-FFF2-40B4-BE49-F238E27FC236}">
                  <a16:creationId xmlns:a16="http://schemas.microsoft.com/office/drawing/2014/main" id="{2B7524FB-C06F-5998-05D6-F3092C26B1AA}"/>
                </a:ext>
              </a:extLst>
            </p:cNvPr>
            <p:cNvSpPr>
              <a:spLocks noChangeArrowheads="1"/>
            </p:cNvSpPr>
            <p:nvPr/>
          </p:nvSpPr>
          <p:spPr bwMode="auto">
            <a:xfrm>
              <a:off x="3674" y="1557"/>
              <a:ext cx="707" cy="268"/>
            </a:xfrm>
            <a:prstGeom prst="ellipse">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Network</a:t>
              </a:r>
            </a:p>
          </p:txBody>
        </p:sp>
        <p:sp>
          <p:nvSpPr>
            <p:cNvPr id="35851" name="Oval 9">
              <a:extLst>
                <a:ext uri="{FF2B5EF4-FFF2-40B4-BE49-F238E27FC236}">
                  <a16:creationId xmlns:a16="http://schemas.microsoft.com/office/drawing/2014/main" id="{2C0DD583-FCE4-8515-2E32-E307DA7D6C8B}"/>
                </a:ext>
              </a:extLst>
            </p:cNvPr>
            <p:cNvSpPr>
              <a:spLocks noChangeArrowheads="1"/>
            </p:cNvSpPr>
            <p:nvPr/>
          </p:nvSpPr>
          <p:spPr bwMode="auto">
            <a:xfrm>
              <a:off x="2273" y="1110"/>
              <a:ext cx="807" cy="354"/>
            </a:xfrm>
            <a:prstGeom prst="ellipse">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Computing</a:t>
              </a:r>
            </a:p>
          </p:txBody>
        </p:sp>
        <p:sp>
          <p:nvSpPr>
            <p:cNvPr id="35852" name="Oval 10">
              <a:extLst>
                <a:ext uri="{FF2B5EF4-FFF2-40B4-BE49-F238E27FC236}">
                  <a16:creationId xmlns:a16="http://schemas.microsoft.com/office/drawing/2014/main" id="{5ABCF78E-F7CB-D20C-40F8-E832A4CF2882}"/>
                </a:ext>
              </a:extLst>
            </p:cNvPr>
            <p:cNvSpPr>
              <a:spLocks noChangeArrowheads="1"/>
            </p:cNvSpPr>
            <p:nvPr/>
          </p:nvSpPr>
          <p:spPr bwMode="auto">
            <a:xfrm>
              <a:off x="1066" y="1466"/>
              <a:ext cx="605" cy="265"/>
            </a:xfrm>
            <a:prstGeom prst="ellipse">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AI</a:t>
              </a:r>
            </a:p>
          </p:txBody>
        </p:sp>
        <p:sp>
          <p:nvSpPr>
            <p:cNvPr id="35853" name="AutoShape 11">
              <a:extLst>
                <a:ext uri="{FF2B5EF4-FFF2-40B4-BE49-F238E27FC236}">
                  <a16:creationId xmlns:a16="http://schemas.microsoft.com/office/drawing/2014/main" id="{3F422539-53C5-959D-9247-6019C3EA63A5}"/>
                </a:ext>
              </a:extLst>
            </p:cNvPr>
            <p:cNvSpPr>
              <a:spLocks noChangeArrowheads="1"/>
            </p:cNvSpPr>
            <p:nvPr/>
          </p:nvSpPr>
          <p:spPr bwMode="auto">
            <a:xfrm>
              <a:off x="2373" y="2486"/>
              <a:ext cx="841" cy="305"/>
            </a:xfrm>
            <a:prstGeom prst="roundRect">
              <a:avLst>
                <a:gd name="adj" fmla="val 16667"/>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Data Science</a:t>
              </a:r>
            </a:p>
          </p:txBody>
        </p:sp>
        <p:sp>
          <p:nvSpPr>
            <p:cNvPr id="35854" name="AutoShape 12">
              <a:extLst>
                <a:ext uri="{FF2B5EF4-FFF2-40B4-BE49-F238E27FC236}">
                  <a16:creationId xmlns:a16="http://schemas.microsoft.com/office/drawing/2014/main" id="{CA8B7D65-6BFD-264B-BCAE-07C1689D89F9}"/>
                </a:ext>
              </a:extLst>
            </p:cNvPr>
            <p:cNvSpPr>
              <a:spLocks noChangeArrowheads="1"/>
            </p:cNvSpPr>
            <p:nvPr/>
          </p:nvSpPr>
          <p:spPr bwMode="auto">
            <a:xfrm>
              <a:off x="319" y="2993"/>
              <a:ext cx="368" cy="355"/>
            </a:xfrm>
            <a:prstGeom prst="can">
              <a:avLst>
                <a:gd name="adj" fmla="val 25000"/>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2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Data</a:t>
              </a:r>
            </a:p>
          </p:txBody>
        </p:sp>
        <p:sp>
          <p:nvSpPr>
            <p:cNvPr id="35855" name="AutoShape 13">
              <a:extLst>
                <a:ext uri="{FF2B5EF4-FFF2-40B4-BE49-F238E27FC236}">
                  <a16:creationId xmlns:a16="http://schemas.microsoft.com/office/drawing/2014/main" id="{D82CDC68-969B-5546-3D02-79312FA4467F}"/>
                </a:ext>
              </a:extLst>
            </p:cNvPr>
            <p:cNvSpPr>
              <a:spLocks noChangeArrowheads="1"/>
            </p:cNvSpPr>
            <p:nvPr/>
          </p:nvSpPr>
          <p:spPr bwMode="auto">
            <a:xfrm>
              <a:off x="1653" y="2993"/>
              <a:ext cx="368" cy="355"/>
            </a:xfrm>
            <a:prstGeom prst="can">
              <a:avLst>
                <a:gd name="adj" fmla="val 25000"/>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2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Data</a:t>
              </a:r>
            </a:p>
          </p:txBody>
        </p:sp>
        <p:sp>
          <p:nvSpPr>
            <p:cNvPr id="35856" name="AutoShape 14">
              <a:extLst>
                <a:ext uri="{FF2B5EF4-FFF2-40B4-BE49-F238E27FC236}">
                  <a16:creationId xmlns:a16="http://schemas.microsoft.com/office/drawing/2014/main" id="{5028C871-95B5-5487-79A7-9A3EF6202D95}"/>
                </a:ext>
              </a:extLst>
            </p:cNvPr>
            <p:cNvSpPr>
              <a:spLocks noChangeArrowheads="1"/>
            </p:cNvSpPr>
            <p:nvPr/>
          </p:nvSpPr>
          <p:spPr bwMode="auto">
            <a:xfrm>
              <a:off x="912" y="2993"/>
              <a:ext cx="368" cy="355"/>
            </a:xfrm>
            <a:prstGeom prst="can">
              <a:avLst>
                <a:gd name="adj" fmla="val 25000"/>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2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Data</a:t>
              </a:r>
            </a:p>
          </p:txBody>
        </p:sp>
        <p:sp>
          <p:nvSpPr>
            <p:cNvPr id="35857" name="Rectangle 15">
              <a:extLst>
                <a:ext uri="{FF2B5EF4-FFF2-40B4-BE49-F238E27FC236}">
                  <a16:creationId xmlns:a16="http://schemas.microsoft.com/office/drawing/2014/main" id="{87A4CD3C-C957-F985-AE39-8741E14DB9B9}"/>
                </a:ext>
              </a:extLst>
            </p:cNvPr>
            <p:cNvSpPr>
              <a:spLocks noChangeArrowheads="1"/>
            </p:cNvSpPr>
            <p:nvPr/>
          </p:nvSpPr>
          <p:spPr bwMode="auto">
            <a:xfrm>
              <a:off x="3766" y="3068"/>
              <a:ext cx="368" cy="268"/>
            </a:xfrm>
            <a:prstGeom prst="rect">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0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Process</a:t>
              </a:r>
            </a:p>
          </p:txBody>
        </p:sp>
        <p:sp>
          <p:nvSpPr>
            <p:cNvPr id="35858" name="Line 16">
              <a:extLst>
                <a:ext uri="{FF2B5EF4-FFF2-40B4-BE49-F238E27FC236}">
                  <a16:creationId xmlns:a16="http://schemas.microsoft.com/office/drawing/2014/main" id="{8FB40C06-5D53-AC83-2A11-AED123FE226B}"/>
                </a:ext>
              </a:extLst>
            </p:cNvPr>
            <p:cNvSpPr>
              <a:spLocks noChangeShapeType="1"/>
            </p:cNvSpPr>
            <p:nvPr/>
          </p:nvSpPr>
          <p:spPr bwMode="auto">
            <a:xfrm>
              <a:off x="1724" y="1257"/>
              <a:ext cx="475" cy="386"/>
            </a:xfrm>
            <a:prstGeom prst="line">
              <a:avLst/>
            </a:prstGeom>
            <a:noFill/>
            <a:ln w="6480" cap="sq">
              <a:solidFill>
                <a:srgbClr val="00CC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59" name="Line 17">
              <a:extLst>
                <a:ext uri="{FF2B5EF4-FFF2-40B4-BE49-F238E27FC236}">
                  <a16:creationId xmlns:a16="http://schemas.microsoft.com/office/drawing/2014/main" id="{BF8C0811-309F-02AA-49E4-076D1E992DD2}"/>
                </a:ext>
              </a:extLst>
            </p:cNvPr>
            <p:cNvSpPr>
              <a:spLocks noChangeShapeType="1"/>
            </p:cNvSpPr>
            <p:nvPr/>
          </p:nvSpPr>
          <p:spPr bwMode="auto">
            <a:xfrm>
              <a:off x="2678" y="1466"/>
              <a:ext cx="0" cy="177"/>
            </a:xfrm>
            <a:prstGeom prst="line">
              <a:avLst/>
            </a:prstGeom>
            <a:noFill/>
            <a:ln w="6480" cap="sq">
              <a:solidFill>
                <a:srgbClr val="00CC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0" name="Line 18">
              <a:extLst>
                <a:ext uri="{FF2B5EF4-FFF2-40B4-BE49-F238E27FC236}">
                  <a16:creationId xmlns:a16="http://schemas.microsoft.com/office/drawing/2014/main" id="{A6B027F5-052E-2BDB-F81E-7D75D1F30C5F}"/>
                </a:ext>
              </a:extLst>
            </p:cNvPr>
            <p:cNvSpPr>
              <a:spLocks noChangeShapeType="1"/>
            </p:cNvSpPr>
            <p:nvPr/>
          </p:nvSpPr>
          <p:spPr bwMode="auto">
            <a:xfrm flipH="1">
              <a:off x="3144" y="1349"/>
              <a:ext cx="605" cy="294"/>
            </a:xfrm>
            <a:prstGeom prst="line">
              <a:avLst/>
            </a:prstGeom>
            <a:noFill/>
            <a:ln w="6480" cap="sq">
              <a:solidFill>
                <a:srgbClr val="00CC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1" name="Line 19">
              <a:extLst>
                <a:ext uri="{FF2B5EF4-FFF2-40B4-BE49-F238E27FC236}">
                  <a16:creationId xmlns:a16="http://schemas.microsoft.com/office/drawing/2014/main" id="{560A60A4-1549-4C6D-35F8-737ED4951714}"/>
                </a:ext>
              </a:extLst>
            </p:cNvPr>
            <p:cNvSpPr>
              <a:spLocks noChangeShapeType="1"/>
            </p:cNvSpPr>
            <p:nvPr/>
          </p:nvSpPr>
          <p:spPr bwMode="auto">
            <a:xfrm flipH="1">
              <a:off x="3144" y="1692"/>
              <a:ext cx="530" cy="129"/>
            </a:xfrm>
            <a:prstGeom prst="line">
              <a:avLst/>
            </a:prstGeom>
            <a:noFill/>
            <a:ln w="6480" cap="sq">
              <a:solidFill>
                <a:srgbClr val="00CC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2" name="Line 20">
              <a:extLst>
                <a:ext uri="{FF2B5EF4-FFF2-40B4-BE49-F238E27FC236}">
                  <a16:creationId xmlns:a16="http://schemas.microsoft.com/office/drawing/2014/main" id="{873A81E6-C311-3D39-958E-AC467BD9065D}"/>
                </a:ext>
              </a:extLst>
            </p:cNvPr>
            <p:cNvSpPr>
              <a:spLocks noChangeShapeType="1"/>
            </p:cNvSpPr>
            <p:nvPr/>
          </p:nvSpPr>
          <p:spPr bwMode="auto">
            <a:xfrm flipV="1">
              <a:off x="1731" y="1821"/>
              <a:ext cx="468" cy="140"/>
            </a:xfrm>
            <a:prstGeom prst="line">
              <a:avLst/>
            </a:prstGeom>
            <a:noFill/>
            <a:ln w="6480" cap="sq">
              <a:solidFill>
                <a:srgbClr val="00CC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3" name="Line 21">
              <a:extLst>
                <a:ext uri="{FF2B5EF4-FFF2-40B4-BE49-F238E27FC236}">
                  <a16:creationId xmlns:a16="http://schemas.microsoft.com/office/drawing/2014/main" id="{AC8748D3-02CD-1642-46D9-73266FF33D02}"/>
                </a:ext>
              </a:extLst>
            </p:cNvPr>
            <p:cNvSpPr>
              <a:spLocks noChangeShapeType="1"/>
            </p:cNvSpPr>
            <p:nvPr/>
          </p:nvSpPr>
          <p:spPr bwMode="auto">
            <a:xfrm>
              <a:off x="1673" y="1600"/>
              <a:ext cx="526" cy="90"/>
            </a:xfrm>
            <a:prstGeom prst="line">
              <a:avLst/>
            </a:prstGeom>
            <a:noFill/>
            <a:ln w="6480" cap="sq">
              <a:solidFill>
                <a:srgbClr val="00CC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4" name="Line 22">
              <a:extLst>
                <a:ext uri="{FF2B5EF4-FFF2-40B4-BE49-F238E27FC236}">
                  <a16:creationId xmlns:a16="http://schemas.microsoft.com/office/drawing/2014/main" id="{A34353EE-0B51-20B0-6CFD-011D4D547262}"/>
                </a:ext>
              </a:extLst>
            </p:cNvPr>
            <p:cNvSpPr>
              <a:spLocks noChangeShapeType="1"/>
            </p:cNvSpPr>
            <p:nvPr/>
          </p:nvSpPr>
          <p:spPr bwMode="auto">
            <a:xfrm flipH="1" flipV="1">
              <a:off x="3137" y="1897"/>
              <a:ext cx="580" cy="150"/>
            </a:xfrm>
            <a:prstGeom prst="line">
              <a:avLst/>
            </a:prstGeom>
            <a:noFill/>
            <a:ln w="6480" cap="sq">
              <a:solidFill>
                <a:srgbClr val="00CC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65" name="Rectangle 23">
              <a:extLst>
                <a:ext uri="{FF2B5EF4-FFF2-40B4-BE49-F238E27FC236}">
                  <a16:creationId xmlns:a16="http://schemas.microsoft.com/office/drawing/2014/main" id="{42CFDB32-4F43-4DA5-5B3B-7445DF53EB64}"/>
                </a:ext>
              </a:extLst>
            </p:cNvPr>
            <p:cNvSpPr>
              <a:spLocks noChangeArrowheads="1"/>
            </p:cNvSpPr>
            <p:nvPr/>
          </p:nvSpPr>
          <p:spPr bwMode="auto">
            <a:xfrm>
              <a:off x="751" y="1084"/>
              <a:ext cx="3985" cy="1168"/>
            </a:xfrm>
            <a:prstGeom prst="rect">
              <a:avLst/>
            </a:prstGeom>
            <a:noFill/>
            <a:ln w="12600" cap="sq">
              <a:solidFill>
                <a:srgbClr val="00553E"/>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5866" name="AutoShape 24">
              <a:extLst>
                <a:ext uri="{FF2B5EF4-FFF2-40B4-BE49-F238E27FC236}">
                  <a16:creationId xmlns:a16="http://schemas.microsoft.com/office/drawing/2014/main" id="{8BDC7E80-4106-635D-03A9-9FC330906481}"/>
                </a:ext>
              </a:extLst>
            </p:cNvPr>
            <p:cNvSpPr>
              <a:spLocks noChangeArrowheads="1"/>
            </p:cNvSpPr>
            <p:nvPr/>
          </p:nvSpPr>
          <p:spPr bwMode="auto">
            <a:xfrm>
              <a:off x="2750" y="2248"/>
              <a:ext cx="80" cy="236"/>
            </a:xfrm>
            <a:prstGeom prst="downArrow">
              <a:avLst>
                <a:gd name="adj1" fmla="val 50000"/>
                <a:gd name="adj2" fmla="val 50819"/>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5867" name="Rectangle 25">
              <a:extLst>
                <a:ext uri="{FF2B5EF4-FFF2-40B4-BE49-F238E27FC236}">
                  <a16:creationId xmlns:a16="http://schemas.microsoft.com/office/drawing/2014/main" id="{A96D0A4B-AD73-D557-0D34-C6908B9A9D94}"/>
                </a:ext>
              </a:extLst>
            </p:cNvPr>
            <p:cNvSpPr>
              <a:spLocks noChangeArrowheads="1"/>
            </p:cNvSpPr>
            <p:nvPr/>
          </p:nvSpPr>
          <p:spPr bwMode="auto">
            <a:xfrm>
              <a:off x="269" y="2973"/>
              <a:ext cx="1858" cy="553"/>
            </a:xfrm>
            <a:prstGeom prst="rect">
              <a:avLst/>
            </a:prstGeom>
            <a:noFill/>
            <a:ln w="12600" cap="sq">
              <a:solidFill>
                <a:srgbClr val="00553E"/>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5868" name="Rectangle 26">
              <a:extLst>
                <a:ext uri="{FF2B5EF4-FFF2-40B4-BE49-F238E27FC236}">
                  <a16:creationId xmlns:a16="http://schemas.microsoft.com/office/drawing/2014/main" id="{17E3D988-11D1-D6F0-3C43-7F11810F6A24}"/>
                </a:ext>
              </a:extLst>
            </p:cNvPr>
            <p:cNvSpPr>
              <a:spLocks noChangeArrowheads="1"/>
            </p:cNvSpPr>
            <p:nvPr/>
          </p:nvSpPr>
          <p:spPr bwMode="auto">
            <a:xfrm>
              <a:off x="446" y="3350"/>
              <a:ext cx="1497" cy="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Data-intensive applications</a:t>
              </a:r>
            </a:p>
          </p:txBody>
        </p:sp>
        <p:sp>
          <p:nvSpPr>
            <p:cNvPr id="35869" name="Rectangle 27">
              <a:extLst>
                <a:ext uri="{FF2B5EF4-FFF2-40B4-BE49-F238E27FC236}">
                  <a16:creationId xmlns:a16="http://schemas.microsoft.com/office/drawing/2014/main" id="{569515D3-D392-FB0B-C449-B1807F372E62}"/>
                </a:ext>
              </a:extLst>
            </p:cNvPr>
            <p:cNvSpPr>
              <a:spLocks noChangeArrowheads="1"/>
            </p:cNvSpPr>
            <p:nvPr/>
          </p:nvSpPr>
          <p:spPr bwMode="auto">
            <a:xfrm>
              <a:off x="5028" y="3068"/>
              <a:ext cx="368" cy="268"/>
            </a:xfrm>
            <a:prstGeom prst="rect">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0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Process</a:t>
              </a:r>
            </a:p>
          </p:txBody>
        </p:sp>
        <p:sp>
          <p:nvSpPr>
            <p:cNvPr id="35870" name="Rectangle 28">
              <a:extLst>
                <a:ext uri="{FF2B5EF4-FFF2-40B4-BE49-F238E27FC236}">
                  <a16:creationId xmlns:a16="http://schemas.microsoft.com/office/drawing/2014/main" id="{7086EA79-D34E-967B-182C-7C1A91D001B7}"/>
                </a:ext>
              </a:extLst>
            </p:cNvPr>
            <p:cNvSpPr>
              <a:spLocks noChangeArrowheads="1"/>
            </p:cNvSpPr>
            <p:nvPr/>
          </p:nvSpPr>
          <p:spPr bwMode="auto">
            <a:xfrm>
              <a:off x="4397" y="3068"/>
              <a:ext cx="368" cy="268"/>
            </a:xfrm>
            <a:prstGeom prst="rect">
              <a:avLst/>
            </a:prstGeom>
            <a:solidFill>
              <a:srgbClr val="00CC99"/>
            </a:solidFill>
            <a:ln w="12600" cap="sq">
              <a:solidFill>
                <a:srgbClr val="00553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0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Process</a:t>
              </a:r>
            </a:p>
          </p:txBody>
        </p:sp>
        <p:sp>
          <p:nvSpPr>
            <p:cNvPr id="35871" name="Freeform 29">
              <a:extLst>
                <a:ext uri="{FF2B5EF4-FFF2-40B4-BE49-F238E27FC236}">
                  <a16:creationId xmlns:a16="http://schemas.microsoft.com/office/drawing/2014/main" id="{87FB0B37-5FD8-722B-9143-2C2BE13B99ED}"/>
                </a:ext>
              </a:extLst>
            </p:cNvPr>
            <p:cNvSpPr>
              <a:spLocks/>
            </p:cNvSpPr>
            <p:nvPr/>
          </p:nvSpPr>
          <p:spPr bwMode="auto">
            <a:xfrm>
              <a:off x="4136" y="3203"/>
              <a:ext cx="259" cy="0"/>
            </a:xfrm>
            <a:custGeom>
              <a:avLst/>
              <a:gdLst>
                <a:gd name="T0" fmla="*/ 0 w 21600"/>
                <a:gd name="T1" fmla="*/ 0 h 21600"/>
                <a:gd name="T2" fmla="*/ 3 w 21600"/>
                <a:gd name="T3" fmla="*/ 0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72" name="Freeform 30">
              <a:extLst>
                <a:ext uri="{FF2B5EF4-FFF2-40B4-BE49-F238E27FC236}">
                  <a16:creationId xmlns:a16="http://schemas.microsoft.com/office/drawing/2014/main" id="{1B509B0C-9FC3-5548-EC1F-31544A2A2581}"/>
                </a:ext>
              </a:extLst>
            </p:cNvPr>
            <p:cNvSpPr>
              <a:spLocks/>
            </p:cNvSpPr>
            <p:nvPr/>
          </p:nvSpPr>
          <p:spPr bwMode="auto">
            <a:xfrm>
              <a:off x="4767" y="3203"/>
              <a:ext cx="259" cy="0"/>
            </a:xfrm>
            <a:custGeom>
              <a:avLst/>
              <a:gdLst>
                <a:gd name="T0" fmla="*/ 0 w 21600"/>
                <a:gd name="T1" fmla="*/ 0 h 21600"/>
                <a:gd name="T2" fmla="*/ 3 w 21600"/>
                <a:gd name="T3" fmla="*/ 0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73" name="Rectangle 31">
              <a:extLst>
                <a:ext uri="{FF2B5EF4-FFF2-40B4-BE49-F238E27FC236}">
                  <a16:creationId xmlns:a16="http://schemas.microsoft.com/office/drawing/2014/main" id="{61F1F7E4-5FA1-1E22-A10A-ABC06455EDE5}"/>
                </a:ext>
              </a:extLst>
            </p:cNvPr>
            <p:cNvSpPr>
              <a:spLocks noChangeArrowheads="1"/>
            </p:cNvSpPr>
            <p:nvPr/>
          </p:nvSpPr>
          <p:spPr bwMode="auto">
            <a:xfrm>
              <a:off x="3652" y="2969"/>
              <a:ext cx="1858" cy="553"/>
            </a:xfrm>
            <a:prstGeom prst="rect">
              <a:avLst/>
            </a:prstGeom>
            <a:noFill/>
            <a:ln w="12600" cap="sq">
              <a:solidFill>
                <a:srgbClr val="00553E"/>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5874" name="Rectangle 32">
              <a:extLst>
                <a:ext uri="{FF2B5EF4-FFF2-40B4-BE49-F238E27FC236}">
                  <a16:creationId xmlns:a16="http://schemas.microsoft.com/office/drawing/2014/main" id="{1F6EDAD6-8550-6B0B-162D-00F8E514FF2C}"/>
                </a:ext>
              </a:extLst>
            </p:cNvPr>
            <p:cNvSpPr>
              <a:spLocks noChangeArrowheads="1"/>
            </p:cNvSpPr>
            <p:nvPr/>
          </p:nvSpPr>
          <p:spPr bwMode="auto">
            <a:xfrm>
              <a:off x="4004" y="3352"/>
              <a:ext cx="1224" cy="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Workflow applications</a:t>
              </a:r>
            </a:p>
          </p:txBody>
        </p:sp>
        <p:sp>
          <p:nvSpPr>
            <p:cNvPr id="35875" name="AutoShape 33">
              <a:extLst>
                <a:ext uri="{FF2B5EF4-FFF2-40B4-BE49-F238E27FC236}">
                  <a16:creationId xmlns:a16="http://schemas.microsoft.com/office/drawing/2014/main" id="{0A403C8B-CF24-A93A-801D-0D30A0D32B83}"/>
                </a:ext>
              </a:extLst>
            </p:cNvPr>
            <p:cNvSpPr>
              <a:spLocks/>
            </p:cNvSpPr>
            <p:nvPr/>
          </p:nvSpPr>
          <p:spPr bwMode="auto">
            <a:xfrm rot="-5400000">
              <a:off x="2676" y="1125"/>
              <a:ext cx="180" cy="3502"/>
            </a:xfrm>
            <a:prstGeom prst="rightBrace">
              <a:avLst>
                <a:gd name="adj1" fmla="val 8467"/>
                <a:gd name="adj2" fmla="val 50000"/>
              </a:avLst>
            </a:prstGeom>
            <a:noFill/>
            <a:ln w="6480" cap="sq">
              <a:solidFill>
                <a:srgbClr val="00CC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5876" name="Rectangle 34">
              <a:extLst>
                <a:ext uri="{FF2B5EF4-FFF2-40B4-BE49-F238E27FC236}">
                  <a16:creationId xmlns:a16="http://schemas.microsoft.com/office/drawing/2014/main" id="{0E068170-700F-EDE8-F110-BEB598455E95}"/>
                </a:ext>
              </a:extLst>
            </p:cNvPr>
            <p:cNvSpPr>
              <a:spLocks noChangeArrowheads="1"/>
            </p:cNvSpPr>
            <p:nvPr/>
          </p:nvSpPr>
          <p:spPr bwMode="auto">
            <a:xfrm>
              <a:off x="539" y="3577"/>
              <a:ext cx="1594" cy="138"/>
            </a:xfrm>
            <a:prstGeom prst="rect">
              <a:avLst/>
            </a:prstGeom>
            <a:noFill/>
            <a:ln w="9360" cap="sq">
              <a:solidFill>
                <a:srgbClr val="00553E"/>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CPU  Input-Output   Memory  Network</a:t>
              </a:r>
            </a:p>
          </p:txBody>
        </p:sp>
        <p:sp>
          <p:nvSpPr>
            <p:cNvPr id="35877" name="Rectangle 35">
              <a:extLst>
                <a:ext uri="{FF2B5EF4-FFF2-40B4-BE49-F238E27FC236}">
                  <a16:creationId xmlns:a16="http://schemas.microsoft.com/office/drawing/2014/main" id="{6DB7200E-51B6-A7E8-5FFB-E41CCEEC854A}"/>
                </a:ext>
              </a:extLst>
            </p:cNvPr>
            <p:cNvSpPr>
              <a:spLocks noChangeArrowheads="1"/>
            </p:cNvSpPr>
            <p:nvPr/>
          </p:nvSpPr>
          <p:spPr bwMode="auto">
            <a:xfrm>
              <a:off x="3937" y="3573"/>
              <a:ext cx="1569" cy="138"/>
            </a:xfrm>
            <a:prstGeom prst="rect">
              <a:avLst/>
            </a:prstGeom>
            <a:noFill/>
            <a:ln w="9360" cap="sq">
              <a:solidFill>
                <a:srgbClr val="00553E"/>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CPU Input-Output   Memory  Network</a:t>
              </a:r>
            </a:p>
          </p:txBody>
        </p:sp>
        <p:sp>
          <p:nvSpPr>
            <p:cNvPr id="35878" name="Rectangle 36">
              <a:extLst>
                <a:ext uri="{FF2B5EF4-FFF2-40B4-BE49-F238E27FC236}">
                  <a16:creationId xmlns:a16="http://schemas.microsoft.com/office/drawing/2014/main" id="{61136974-B825-151A-6504-7375A6AAAF55}"/>
                </a:ext>
              </a:extLst>
            </p:cNvPr>
            <p:cNvSpPr>
              <a:spLocks noChangeArrowheads="1"/>
            </p:cNvSpPr>
            <p:nvPr/>
          </p:nvSpPr>
          <p:spPr bwMode="auto">
            <a:xfrm>
              <a:off x="59" y="3582"/>
              <a:ext cx="546" cy="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b="1">
                  <a:latin typeface="Linux Libertine Display" panose="02000503000000000000" pitchFamily="2" charset="0"/>
                  <a:ea typeface="Linux Libertine Display" panose="02000503000000000000" pitchFamily="2" charset="0"/>
                  <a:cs typeface="Linux Libertine Display" panose="02000503000000000000" pitchFamily="2" charset="0"/>
                </a:rPr>
                <a:t>Resources</a:t>
              </a:r>
            </a:p>
          </p:txBody>
        </p:sp>
        <p:sp>
          <p:nvSpPr>
            <p:cNvPr id="35879" name="Rectangle 37">
              <a:extLst>
                <a:ext uri="{FF2B5EF4-FFF2-40B4-BE49-F238E27FC236}">
                  <a16:creationId xmlns:a16="http://schemas.microsoft.com/office/drawing/2014/main" id="{4BEDA671-3236-4E8F-D330-F16ABE1EE800}"/>
                </a:ext>
              </a:extLst>
            </p:cNvPr>
            <p:cNvSpPr>
              <a:spLocks noChangeArrowheads="1"/>
            </p:cNvSpPr>
            <p:nvPr/>
          </p:nvSpPr>
          <p:spPr bwMode="auto">
            <a:xfrm>
              <a:off x="3389" y="3573"/>
              <a:ext cx="546" cy="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b="1">
                  <a:latin typeface="Linux Libertine Display" panose="02000503000000000000" pitchFamily="2" charset="0"/>
                  <a:ea typeface="Linux Libertine Display" panose="02000503000000000000" pitchFamily="2" charset="0"/>
                  <a:cs typeface="Linux Libertine Display" panose="02000503000000000000" pitchFamily="2" charset="0"/>
                </a:rPr>
                <a:t>Resources</a:t>
              </a:r>
            </a:p>
          </p:txBody>
        </p:sp>
        <p:sp>
          <p:nvSpPr>
            <p:cNvPr id="35880" name="Freeform 38">
              <a:extLst>
                <a:ext uri="{FF2B5EF4-FFF2-40B4-BE49-F238E27FC236}">
                  <a16:creationId xmlns:a16="http://schemas.microsoft.com/office/drawing/2014/main" id="{514EF64A-5B48-8CE8-A4E1-696231F645D4}"/>
                </a:ext>
              </a:extLst>
            </p:cNvPr>
            <p:cNvSpPr>
              <a:spLocks/>
            </p:cNvSpPr>
            <p:nvPr/>
          </p:nvSpPr>
          <p:spPr bwMode="auto">
            <a:xfrm flipV="1">
              <a:off x="2129" y="3246"/>
              <a:ext cx="1521" cy="2"/>
            </a:xfrm>
            <a:custGeom>
              <a:avLst/>
              <a:gdLst>
                <a:gd name="T0" fmla="*/ 0 w 21600"/>
                <a:gd name="T1" fmla="*/ 0 h 21600"/>
                <a:gd name="T2" fmla="*/ 107 w 21600"/>
                <a:gd name="T3" fmla="*/ 0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16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81" name="Rectangle 39">
              <a:extLst>
                <a:ext uri="{FF2B5EF4-FFF2-40B4-BE49-F238E27FC236}">
                  <a16:creationId xmlns:a16="http://schemas.microsoft.com/office/drawing/2014/main" id="{8F4922E9-5197-3AA3-0ADD-49DBB0A59900}"/>
                </a:ext>
              </a:extLst>
            </p:cNvPr>
            <p:cNvSpPr>
              <a:spLocks noChangeArrowheads="1"/>
            </p:cNvSpPr>
            <p:nvPr/>
          </p:nvSpPr>
          <p:spPr bwMode="auto">
            <a:xfrm>
              <a:off x="2550" y="3045"/>
              <a:ext cx="440" cy="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&lt;&lt;use</a:t>
              </a:r>
            </a:p>
          </p:txBody>
        </p:sp>
        <p:sp>
          <p:nvSpPr>
            <p:cNvPr id="35882" name="Freeform 40">
              <a:extLst>
                <a:ext uri="{FF2B5EF4-FFF2-40B4-BE49-F238E27FC236}">
                  <a16:creationId xmlns:a16="http://schemas.microsoft.com/office/drawing/2014/main" id="{1B879C26-5174-4636-5E3A-A1C7E57A9627}"/>
                </a:ext>
              </a:extLst>
            </p:cNvPr>
            <p:cNvSpPr>
              <a:spLocks/>
            </p:cNvSpPr>
            <p:nvPr/>
          </p:nvSpPr>
          <p:spPr bwMode="auto">
            <a:xfrm>
              <a:off x="1282" y="3524"/>
              <a:ext cx="0" cy="51"/>
            </a:xfrm>
            <a:custGeom>
              <a:avLst/>
              <a:gdLst>
                <a:gd name="T0" fmla="*/ 0 w 21600"/>
                <a:gd name="T1" fmla="*/ 0 h 21600"/>
                <a:gd name="T2" fmla="*/ 0 w 21600"/>
                <a:gd name="T3" fmla="*/ 0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83" name="Freeform 41">
              <a:extLst>
                <a:ext uri="{FF2B5EF4-FFF2-40B4-BE49-F238E27FC236}">
                  <a16:creationId xmlns:a16="http://schemas.microsoft.com/office/drawing/2014/main" id="{8D91A695-F5E3-EFF4-1B56-B29C7F6A8027}"/>
                </a:ext>
              </a:extLst>
            </p:cNvPr>
            <p:cNvSpPr>
              <a:spLocks/>
            </p:cNvSpPr>
            <p:nvPr/>
          </p:nvSpPr>
          <p:spPr bwMode="auto">
            <a:xfrm>
              <a:off x="4767" y="3524"/>
              <a:ext cx="0" cy="51"/>
            </a:xfrm>
            <a:custGeom>
              <a:avLst/>
              <a:gdLst>
                <a:gd name="T0" fmla="*/ 0 w 21600"/>
                <a:gd name="T1" fmla="*/ 0 h 21600"/>
                <a:gd name="T2" fmla="*/ 0 w 21600"/>
                <a:gd name="T3" fmla="*/ 0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84" name="Rectangle 42">
              <a:extLst>
                <a:ext uri="{FF2B5EF4-FFF2-40B4-BE49-F238E27FC236}">
                  <a16:creationId xmlns:a16="http://schemas.microsoft.com/office/drawing/2014/main" id="{06A56546-2720-5C80-CB97-596C9AAC55DD}"/>
                </a:ext>
              </a:extLst>
            </p:cNvPr>
            <p:cNvSpPr>
              <a:spLocks noChangeArrowheads="1"/>
            </p:cNvSpPr>
            <p:nvPr/>
          </p:nvSpPr>
          <p:spPr bwMode="auto">
            <a:xfrm>
              <a:off x="1760" y="2552"/>
              <a:ext cx="413" cy="167"/>
            </a:xfrm>
            <a:prstGeom prst="rect">
              <a:avLst/>
            </a:prstGeom>
            <a:noFill/>
            <a:ln w="19080" cap="sq">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STM</a:t>
              </a:r>
              <a:r>
                <a:rPr lang="en-US" altLang="en-US" sz="1300" baseline="30000">
                  <a:latin typeface="Linux Libertine Display" panose="02000503000000000000" pitchFamily="2" charset="0"/>
                  <a:ea typeface="Linux Libertine Display" panose="02000503000000000000" pitchFamily="2" charset="0"/>
                  <a:cs typeface="Linux Libertine Display" panose="02000503000000000000" pitchFamily="2" charset="0"/>
                </a:rPr>
                <a:t>2</a:t>
              </a: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V</a:t>
              </a:r>
            </a:p>
          </p:txBody>
        </p:sp>
        <p:sp>
          <p:nvSpPr>
            <p:cNvPr id="35885" name="Freeform 43">
              <a:extLst>
                <a:ext uri="{FF2B5EF4-FFF2-40B4-BE49-F238E27FC236}">
                  <a16:creationId xmlns:a16="http://schemas.microsoft.com/office/drawing/2014/main" id="{73C224F9-AF0C-CF74-7F01-4E584850EAB7}"/>
                </a:ext>
              </a:extLst>
            </p:cNvPr>
            <p:cNvSpPr>
              <a:spLocks/>
            </p:cNvSpPr>
            <p:nvPr/>
          </p:nvSpPr>
          <p:spPr bwMode="auto">
            <a:xfrm>
              <a:off x="2167" y="2639"/>
              <a:ext cx="203" cy="0"/>
            </a:xfrm>
            <a:custGeom>
              <a:avLst/>
              <a:gdLst>
                <a:gd name="T0" fmla="*/ 0 w 21600"/>
                <a:gd name="T1" fmla="*/ 0 h 21600"/>
                <a:gd name="T2" fmla="*/ 2 w 21600"/>
                <a:gd name="T3" fmla="*/ 0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6" name="Symbol zastępczy numeru slajdu 5"/>
          <p:cNvSpPr>
            <a:spLocks noGrp="1"/>
          </p:cNvSpPr>
          <p:nvPr>
            <p:ph type="sldNum" idx="10"/>
          </p:nvPr>
        </p:nvSpPr>
        <p:spPr/>
        <p:txBody>
          <a:bodyPr/>
          <a:lstStyle/>
          <a:p>
            <a:fld id="{3082BDB5-E561-AC48-BC2E-B167C7B647DC}" type="slidenum">
              <a:rPr lang="en-US" altLang="en-US" smtClean="0"/>
              <a:pPr/>
              <a:t>18</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FC9F6BAC-5EF6-E124-AC6C-4F41C31EA3FA}"/>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Data is a Valuable Digital Resource </a:t>
            </a:r>
          </a:p>
        </p:txBody>
      </p:sp>
      <p:sp>
        <p:nvSpPr>
          <p:cNvPr id="37891" name="Rectangle 2">
            <a:extLst>
              <a:ext uri="{FF2B5EF4-FFF2-40B4-BE49-F238E27FC236}">
                <a16:creationId xmlns:a16="http://schemas.microsoft.com/office/drawing/2014/main" id="{15EA2DEE-E128-16EC-EAE4-B2BD7479504E}"/>
              </a:ext>
            </a:extLst>
          </p:cNvPr>
          <p:cNvSpPr>
            <a:spLocks noChangeArrowheads="1"/>
          </p:cNvSpPr>
          <p:nvPr/>
        </p:nvSpPr>
        <p:spPr bwMode="auto">
          <a:xfrm>
            <a:off x="74613" y="2135188"/>
            <a:ext cx="3065462" cy="221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2100">
                <a:solidFill>
                  <a:srgbClr val="7C7C7C"/>
                </a:solidFill>
                <a:ea typeface="Linux Libertine Display" panose="02000503000000000000" pitchFamily="2" charset="0"/>
                <a:cs typeface="Linux Libertine Display" panose="02000503000000000000" pitchFamily="2" charset="0"/>
              </a:rPr>
              <a:t>“</a:t>
            </a:r>
            <a:r>
              <a:rPr lang="en-US" altLang="en-US" sz="2100" b="1">
                <a:solidFill>
                  <a:srgbClr val="B51C3F"/>
                </a:solidFill>
                <a:ea typeface="Linux Libertine Display" panose="02000503000000000000" pitchFamily="2" charset="0"/>
                <a:cs typeface="Linux Libertine Display" panose="02000503000000000000" pitchFamily="2" charset="0"/>
              </a:rPr>
              <a:t>Data </a:t>
            </a:r>
            <a:r>
              <a:rPr lang="en-US" altLang="en-US" sz="2100" b="1">
                <a:solidFill>
                  <a:srgbClr val="7C7C7C"/>
                </a:solidFill>
                <a:ea typeface="Linux Libertine Display" panose="02000503000000000000" pitchFamily="2" charset="0"/>
                <a:cs typeface="Linux Libertine Display" panose="02000503000000000000" pitchFamily="2" charset="0"/>
              </a:rPr>
              <a:t>is the new oil</a:t>
            </a:r>
            <a:r>
              <a:rPr lang="en-US" altLang="en-US" sz="2100">
                <a:solidFill>
                  <a:srgbClr val="7C7C7C"/>
                </a:solidFill>
                <a:ea typeface="Linux Libertine Display" panose="02000503000000000000" pitchFamily="2" charset="0"/>
                <a:cs typeface="Linux Libertine Display" panose="02000503000000000000" pitchFamily="2" charset="0"/>
              </a:rPr>
              <a:t>.” </a:t>
            </a:r>
          </a:p>
          <a:p>
            <a:pPr>
              <a:spcBef>
                <a:spcPct val="0"/>
              </a:spcBef>
              <a:buClrTx/>
              <a:buFontTx/>
              <a:buNone/>
            </a:pPr>
            <a:r>
              <a:rPr lang="en-US" altLang="en-US" sz="1300" b="1">
                <a:ea typeface="Linux Libertine Display" panose="02000503000000000000" pitchFamily="2" charset="0"/>
                <a:cs typeface="Linux Libertine Display" panose="02000503000000000000" pitchFamily="2" charset="0"/>
              </a:rPr>
              <a:t>Clive Robert Humby </a:t>
            </a:r>
          </a:p>
          <a:p>
            <a:pPr>
              <a:spcBef>
                <a:spcPct val="0"/>
              </a:spcBef>
              <a:buClrTx/>
              <a:buFontTx/>
              <a:buNone/>
            </a:pPr>
            <a:r>
              <a:rPr lang="en-US" altLang="en-US" sz="1300" i="1">
                <a:ea typeface="Linux Libertine Display" panose="02000503000000000000" pitchFamily="2" charset="0"/>
                <a:cs typeface="Linux Libertine Display" panose="02000503000000000000" pitchFamily="2" charset="0"/>
              </a:rPr>
              <a:t>mathematician, entrepreneur, and Chief Data Scientist, Starcount </a:t>
            </a:r>
          </a:p>
          <a:p>
            <a:pPr>
              <a:spcBef>
                <a:spcPct val="0"/>
              </a:spcBef>
              <a:buClrTx/>
              <a:buFontTx/>
              <a:buNone/>
            </a:pPr>
            <a:endParaRPr lang="en-US" altLang="en-US" sz="1300">
              <a:solidFill>
                <a:srgbClr val="FFFFFF"/>
              </a:solidFill>
            </a:endParaRPr>
          </a:p>
          <a:p>
            <a:pPr>
              <a:spcBef>
                <a:spcPct val="0"/>
              </a:spcBef>
              <a:buClrTx/>
              <a:buFontTx/>
              <a:buNone/>
            </a:pPr>
            <a:r>
              <a:rPr lang="en-US" altLang="en-US" sz="2100" b="1">
                <a:solidFill>
                  <a:srgbClr val="B51C3F"/>
                </a:solidFill>
                <a:ea typeface="Linux Libertine Display" panose="02000503000000000000" pitchFamily="2" charset="0"/>
                <a:cs typeface="Linux Libertine Display" panose="02000503000000000000" pitchFamily="2" charset="0"/>
              </a:rPr>
              <a:t>“Data is the new currency.” </a:t>
            </a:r>
          </a:p>
          <a:p>
            <a:pPr>
              <a:spcBef>
                <a:spcPct val="0"/>
              </a:spcBef>
              <a:buClrTx/>
              <a:buFontTx/>
              <a:buNone/>
            </a:pPr>
            <a:r>
              <a:rPr lang="en-US" altLang="en-US" sz="1300" b="1">
                <a:ea typeface="Linux Libertine Display" panose="02000503000000000000" pitchFamily="2" charset="0"/>
                <a:cs typeface="Linux Libertine Display" panose="02000503000000000000" pitchFamily="2" charset="0"/>
              </a:rPr>
              <a:t>Antonio Neri, </a:t>
            </a:r>
            <a:r>
              <a:rPr lang="en-US" altLang="en-US" sz="1300" i="1">
                <a:ea typeface="Linux Libertine Display" panose="02000503000000000000" pitchFamily="2" charset="0"/>
                <a:cs typeface="Linux Libertine Display" panose="02000503000000000000" pitchFamily="2" charset="0"/>
              </a:rPr>
              <a:t>President Hewlett Packard Enterprise </a:t>
            </a:r>
          </a:p>
        </p:txBody>
      </p:sp>
      <p:sp>
        <p:nvSpPr>
          <p:cNvPr id="37892" name="Rectangle 3">
            <a:extLst>
              <a:ext uri="{FF2B5EF4-FFF2-40B4-BE49-F238E27FC236}">
                <a16:creationId xmlns:a16="http://schemas.microsoft.com/office/drawing/2014/main" id="{FF180C00-8328-71D7-4F53-58437D8F806E}"/>
              </a:ext>
            </a:extLst>
          </p:cNvPr>
          <p:cNvSpPr>
            <a:spLocks noChangeArrowheads="1"/>
          </p:cNvSpPr>
          <p:nvPr/>
        </p:nvSpPr>
        <p:spPr bwMode="auto">
          <a:xfrm>
            <a:off x="6291263" y="1989138"/>
            <a:ext cx="2852737" cy="2747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2100">
                <a:solidFill>
                  <a:srgbClr val="7C7C7C"/>
                </a:solidFill>
                <a:ea typeface="Linux Libertine Display" panose="02000503000000000000" pitchFamily="2" charset="0"/>
                <a:cs typeface="Linux Libertine Display" panose="02000503000000000000" pitchFamily="2" charset="0"/>
              </a:rPr>
              <a:t>“</a:t>
            </a:r>
            <a:r>
              <a:rPr lang="en-US" altLang="en-US" sz="2100">
                <a:solidFill>
                  <a:srgbClr val="B51C3F"/>
                </a:solidFill>
                <a:ea typeface="Linux Libertine Display" panose="02000503000000000000" pitchFamily="2" charset="0"/>
                <a:cs typeface="Linux Libertine Display" panose="02000503000000000000" pitchFamily="2" charset="0"/>
              </a:rPr>
              <a:t>Data is a commodity like gold.” </a:t>
            </a:r>
          </a:p>
          <a:p>
            <a:pPr>
              <a:spcBef>
                <a:spcPct val="0"/>
              </a:spcBef>
              <a:buClrTx/>
              <a:buFontTx/>
              <a:buNone/>
            </a:pPr>
            <a:r>
              <a:rPr lang="en-US" altLang="en-US" sz="800" b="1">
                <a:ea typeface="Linux Libertine Display" panose="02000503000000000000" pitchFamily="2" charset="0"/>
                <a:cs typeface="Linux Libertine Display" panose="02000503000000000000" pitchFamily="2" charset="0"/>
              </a:rPr>
              <a:t>Matt Shepherd </a:t>
            </a:r>
          </a:p>
          <a:p>
            <a:pPr>
              <a:spcBef>
                <a:spcPct val="0"/>
              </a:spcBef>
              <a:buClrTx/>
              <a:buFontTx/>
              <a:buNone/>
            </a:pPr>
            <a:r>
              <a:rPr lang="en-US" altLang="en-US" sz="800" i="1">
                <a:ea typeface="Linux Libertine Display" panose="02000503000000000000" pitchFamily="2" charset="0"/>
                <a:cs typeface="Linux Libertine Display" panose="02000503000000000000" pitchFamily="2" charset="0"/>
              </a:rPr>
              <a:t>Head of Data Strategy, BBH London </a:t>
            </a:r>
          </a:p>
          <a:p>
            <a:pPr>
              <a:spcBef>
                <a:spcPct val="0"/>
              </a:spcBef>
              <a:buClrTx/>
              <a:buFontTx/>
              <a:buNone/>
            </a:pPr>
            <a:r>
              <a:rPr lang="en-US" altLang="en-US" sz="1300">
                <a:solidFill>
                  <a:srgbClr val="7C7C7C"/>
                </a:solidFill>
                <a:ea typeface="Linux Libertine Display" panose="02000503000000000000" pitchFamily="2" charset="0"/>
                <a:cs typeface="Linux Libertine Display" panose="02000503000000000000" pitchFamily="2" charset="0"/>
              </a:rPr>
              <a:t>“At the heart of the digital economy and society is the explosion of insight, intelligence and information – data. </a:t>
            </a:r>
          </a:p>
          <a:p>
            <a:pPr>
              <a:spcBef>
                <a:spcPct val="0"/>
              </a:spcBef>
              <a:buClrTx/>
              <a:buFontTx/>
              <a:buNone/>
            </a:pPr>
            <a:endParaRPr lang="en-US" altLang="en-US" sz="1300">
              <a:solidFill>
                <a:srgbClr val="FFFFFF"/>
              </a:solidFill>
            </a:endParaRPr>
          </a:p>
          <a:p>
            <a:pPr>
              <a:spcBef>
                <a:spcPct val="0"/>
              </a:spcBef>
              <a:buClrTx/>
              <a:buFontTx/>
              <a:buNone/>
            </a:pPr>
            <a:r>
              <a:rPr lang="en-US" altLang="en-US" sz="2100">
                <a:solidFill>
                  <a:srgbClr val="B51C3F"/>
                </a:solidFill>
                <a:ea typeface="Linux Libertine Display" panose="02000503000000000000" pitchFamily="2" charset="0"/>
                <a:cs typeface="Linux Libertine Display" panose="02000503000000000000" pitchFamily="2" charset="0"/>
              </a:rPr>
              <a:t>Data is the lifeblood of the digital economy</a:t>
            </a:r>
            <a:r>
              <a:rPr lang="en-US" altLang="en-US" sz="2100">
                <a:solidFill>
                  <a:srgbClr val="33494F"/>
                </a:solidFill>
                <a:ea typeface="Linux Libertine Display" panose="02000503000000000000" pitchFamily="2" charset="0"/>
                <a:cs typeface="Linux Libertine Display" panose="02000503000000000000" pitchFamily="2" charset="0"/>
              </a:rPr>
              <a:t>. </a:t>
            </a:r>
          </a:p>
          <a:p>
            <a:pPr>
              <a:spcBef>
                <a:spcPct val="0"/>
              </a:spcBef>
              <a:buClrTx/>
              <a:buFontTx/>
              <a:buNone/>
            </a:pPr>
            <a:r>
              <a:rPr lang="en-US" altLang="en-US" sz="800" b="1">
                <a:ea typeface="Linux Libertine Display" panose="02000503000000000000" pitchFamily="2" charset="0"/>
                <a:cs typeface="Linux Libertine Display" panose="02000503000000000000" pitchFamily="2" charset="0"/>
              </a:rPr>
              <a:t>World Economic Forum </a:t>
            </a:r>
          </a:p>
          <a:p>
            <a:pPr>
              <a:spcBef>
                <a:spcPct val="0"/>
              </a:spcBef>
              <a:buClrTx/>
              <a:buFontTx/>
              <a:buNone/>
            </a:pPr>
            <a:r>
              <a:rPr lang="en-US" altLang="en-US" sz="800" i="1">
                <a:ea typeface="Linux Libertine Display" panose="02000503000000000000" pitchFamily="2" charset="0"/>
                <a:cs typeface="Linux Libertine Display" panose="02000503000000000000" pitchFamily="2" charset="0"/>
              </a:rPr>
              <a:t>A New Paradigm for Business of Data BRIEFING PAPER - JUL Y 2020 </a:t>
            </a:r>
          </a:p>
        </p:txBody>
      </p:sp>
      <p:pic>
        <p:nvPicPr>
          <p:cNvPr id="37893" name="Picture 4">
            <a:extLst>
              <a:ext uri="{FF2B5EF4-FFF2-40B4-BE49-F238E27FC236}">
                <a16:creationId xmlns:a16="http://schemas.microsoft.com/office/drawing/2014/main" id="{F5A4445A-ED50-905B-A1E6-B946E8D9C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588" y="1598613"/>
            <a:ext cx="3332162" cy="430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19</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E687B755-A282-DA0E-D046-070AA7C3F7FA}"/>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pl-PL" altLang="en-US" sz="4000" dirty="0" err="1" smtClean="0"/>
              <a:t>Our</a:t>
            </a:r>
            <a:r>
              <a:rPr lang="pl-PL" altLang="en-US" sz="4000" dirty="0" smtClean="0"/>
              <a:t> </a:t>
            </a:r>
            <a:r>
              <a:rPr lang="pl-PL" altLang="en-US" sz="4000" dirty="0" err="1" smtClean="0"/>
              <a:t>background</a:t>
            </a:r>
            <a:endParaRPr lang="en-US" altLang="en-US" sz="4000" dirty="0"/>
          </a:p>
        </p:txBody>
      </p:sp>
      <p:pic>
        <p:nvPicPr>
          <p:cNvPr id="3" name="Image 2">
            <a:extLst>
              <a:ext uri="{FF2B5EF4-FFF2-40B4-BE49-F238E27FC236}">
                <a16:creationId xmlns:a16="http://schemas.microsoft.com/office/drawing/2014/main" id="{AF52FCAE-266E-0CD1-A10F-A65F1BF1A5BB}"/>
              </a:ext>
            </a:extLst>
          </p:cNvPr>
          <p:cNvPicPr>
            <a:picLocks noChangeAspect="1"/>
          </p:cNvPicPr>
          <p:nvPr/>
        </p:nvPicPr>
        <p:blipFill>
          <a:blip r:embed="rId2"/>
          <a:stretch>
            <a:fillRect/>
          </a:stretch>
        </p:blipFill>
        <p:spPr>
          <a:xfrm>
            <a:off x="395536" y="1243608"/>
            <a:ext cx="2485413" cy="2706956"/>
          </a:xfrm>
          <a:prstGeom prst="rect">
            <a:avLst/>
          </a:prstGeom>
        </p:spPr>
      </p:pic>
      <p:sp>
        <p:nvSpPr>
          <p:cNvPr id="6" name="ZoneTexte 5">
            <a:extLst>
              <a:ext uri="{FF2B5EF4-FFF2-40B4-BE49-F238E27FC236}">
                <a16:creationId xmlns:a16="http://schemas.microsoft.com/office/drawing/2014/main" id="{A64BB294-59B1-C572-78EA-65E6026A58BC}"/>
              </a:ext>
            </a:extLst>
          </p:cNvPr>
          <p:cNvSpPr txBox="1"/>
          <p:nvPr/>
        </p:nvSpPr>
        <p:spPr>
          <a:xfrm>
            <a:off x="283619" y="4150752"/>
            <a:ext cx="2709245" cy="1384995"/>
          </a:xfrm>
          <a:prstGeom prst="rect">
            <a:avLst/>
          </a:prstGeom>
          <a:noFill/>
        </p:spPr>
        <p:txBody>
          <a:bodyPr wrap="square">
            <a:spAutoFit/>
          </a:bodyPr>
          <a:lstStyle/>
          <a:p>
            <a:pPr marL="457200" indent="-457200">
              <a:buFont typeface="Arial" panose="020B0604020202020204" pitchFamily="34" charset="0"/>
              <a:buChar char="•"/>
            </a:pPr>
            <a:r>
              <a:rPr lang="fr-FR" dirty="0">
                <a:solidFill>
                  <a:srgbClr val="000000"/>
                </a:solidFill>
                <a:latin typeface="Times New Roman" panose="02020603050405020304" pitchFamily="18" charset="0"/>
                <a:ea typeface="+mn-ea"/>
                <a:cs typeface="Linux Libertine Display" charset="0"/>
              </a:rPr>
              <a:t>96:99 HKUST, China</a:t>
            </a:r>
          </a:p>
          <a:p>
            <a:pPr marL="457200" indent="-457200">
              <a:buFont typeface="Wingdings" pitchFamily="2" charset="2"/>
              <a:buChar char="§"/>
            </a:pPr>
            <a:r>
              <a:rPr lang="fr-FR" sz="1600" dirty="0">
                <a:solidFill>
                  <a:srgbClr val="000000"/>
                </a:solidFill>
                <a:latin typeface="Times New Roman" panose="02020603050405020304" pitchFamily="18" charset="0"/>
                <a:ea typeface="+mn-ea"/>
                <a:cs typeface="Linux Libertine Display" charset="0"/>
              </a:rPr>
              <a:t>Physical </a:t>
            </a:r>
            <a:r>
              <a:rPr lang="fr-FR" sz="1600" dirty="0" err="1">
                <a:solidFill>
                  <a:srgbClr val="000000"/>
                </a:solidFill>
                <a:latin typeface="Times New Roman" panose="02020603050405020304" pitchFamily="18" charset="0"/>
                <a:ea typeface="+mn-ea"/>
                <a:cs typeface="Linux Libertine Display" charset="0"/>
              </a:rPr>
              <a:t>Database</a:t>
            </a:r>
            <a:r>
              <a:rPr lang="fr-FR" sz="1600" dirty="0">
                <a:solidFill>
                  <a:srgbClr val="000000"/>
                </a:solidFill>
                <a:latin typeface="Times New Roman" panose="02020603050405020304" pitchFamily="18" charset="0"/>
                <a:ea typeface="+mn-ea"/>
                <a:cs typeface="Linux Libertine Display" charset="0"/>
              </a:rPr>
              <a:t> Design</a:t>
            </a:r>
          </a:p>
          <a:p>
            <a:pPr marL="457200" indent="-457200">
              <a:buFont typeface="Arial" panose="020B0604020202020204" pitchFamily="34" charset="0"/>
              <a:buChar char="•"/>
            </a:pPr>
            <a:r>
              <a:rPr lang="fr-FR" dirty="0">
                <a:solidFill>
                  <a:srgbClr val="000000"/>
                </a:solidFill>
                <a:latin typeface="Times New Roman" panose="02020603050405020304" pitchFamily="18" charset="0"/>
                <a:ea typeface="+mn-ea"/>
                <a:cs typeface="Linux Libertine Display" charset="0"/>
              </a:rPr>
              <a:t>2000 – </a:t>
            </a:r>
            <a:r>
              <a:rPr lang="fr-FR" dirty="0" err="1">
                <a:solidFill>
                  <a:srgbClr val="000000"/>
                </a:solidFill>
                <a:latin typeface="Times New Roman" panose="02020603050405020304" pitchFamily="18" charset="0"/>
                <a:ea typeface="+mn-ea"/>
                <a:cs typeface="Linux Libertine Display" charset="0"/>
              </a:rPr>
              <a:t>Now</a:t>
            </a:r>
            <a:r>
              <a:rPr lang="fr-FR" dirty="0">
                <a:solidFill>
                  <a:srgbClr val="000000"/>
                </a:solidFill>
                <a:latin typeface="Times New Roman" panose="02020603050405020304" pitchFamily="18" charset="0"/>
                <a:ea typeface="+mn-ea"/>
                <a:cs typeface="Linux Libertine Display" charset="0"/>
              </a:rPr>
              <a:t>: France</a:t>
            </a:r>
          </a:p>
          <a:p>
            <a:pPr marL="457200" indent="-457200">
              <a:buFont typeface="Arial" panose="020B0604020202020204" pitchFamily="34" charset="0"/>
              <a:buChar char="•"/>
            </a:pPr>
            <a:r>
              <a:rPr lang="fr-FR" sz="1600" dirty="0">
                <a:solidFill>
                  <a:srgbClr val="000000"/>
                </a:solidFill>
                <a:latin typeface="Times New Roman" panose="02020603050405020304" pitchFamily="18" charset="0"/>
                <a:ea typeface="+mn-ea"/>
                <a:cs typeface="Linux Libertine Display" charset="0"/>
              </a:rPr>
              <a:t>Data Science</a:t>
            </a:r>
          </a:p>
        </p:txBody>
      </p:sp>
      <p:pic>
        <p:nvPicPr>
          <p:cNvPr id="438276" name="Picture 4" descr="Wojciech MACYNA | Wroclaw University of Science and Technology, Wrocław |  WUT | Institute of Informatics | Research profile">
            <a:extLst>
              <a:ext uri="{FF2B5EF4-FFF2-40B4-BE49-F238E27FC236}">
                <a16:creationId xmlns:a16="http://schemas.microsoft.com/office/drawing/2014/main" id="{65D4E23C-71CF-BDC8-C5DC-AFFC94440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183028"/>
            <a:ext cx="2788130" cy="278813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C5092DB-A643-3AB2-A7DA-45A2670D64D7}"/>
              </a:ext>
            </a:extLst>
          </p:cNvPr>
          <p:cNvSpPr txBox="1"/>
          <p:nvPr/>
        </p:nvSpPr>
        <p:spPr>
          <a:xfrm>
            <a:off x="3027081" y="4029432"/>
            <a:ext cx="3096344" cy="2523768"/>
          </a:xfrm>
          <a:prstGeom prst="rect">
            <a:avLst/>
          </a:prstGeom>
          <a:noFill/>
        </p:spPr>
        <p:txBody>
          <a:bodyPr wrap="square">
            <a:spAutoFit/>
          </a:bodyPr>
          <a:lstStyle/>
          <a:p>
            <a:pPr marL="457200" indent="-457200">
              <a:buFont typeface="Arial" panose="020B0604020202020204" pitchFamily="34" charset="0"/>
              <a:buChar char="•"/>
            </a:pPr>
            <a:r>
              <a:rPr lang="pl-PL" dirty="0" smtClean="0">
                <a:solidFill>
                  <a:srgbClr val="000000"/>
                </a:solidFill>
                <a:latin typeface="Times New Roman" panose="02020603050405020304" pitchFamily="18" charset="0"/>
                <a:ea typeface="+mn-ea"/>
                <a:cs typeface="Linux Libertine Display" charset="0"/>
              </a:rPr>
              <a:t>1997- 2011: Software </a:t>
            </a:r>
            <a:r>
              <a:rPr lang="pl-PL" dirty="0" err="1" smtClean="0">
                <a:solidFill>
                  <a:srgbClr val="000000"/>
                </a:solidFill>
                <a:latin typeface="Times New Roman" panose="02020603050405020304" pitchFamily="18" charset="0"/>
                <a:ea typeface="+mn-ea"/>
                <a:cs typeface="Linux Libertine Display" charset="0"/>
              </a:rPr>
              <a:t>Companies</a:t>
            </a:r>
            <a:r>
              <a:rPr lang="pl-PL" dirty="0" smtClean="0">
                <a:solidFill>
                  <a:srgbClr val="000000"/>
                </a:solidFill>
                <a:latin typeface="Times New Roman" panose="02020603050405020304" pitchFamily="18" charset="0"/>
                <a:ea typeface="+mn-ea"/>
                <a:cs typeface="Linux Libertine Display" charset="0"/>
              </a:rPr>
              <a:t>: Database </a:t>
            </a:r>
            <a:r>
              <a:rPr lang="pl-PL" dirty="0" err="1" smtClean="0">
                <a:solidFill>
                  <a:srgbClr val="000000"/>
                </a:solidFill>
                <a:latin typeface="Times New Roman" panose="02020603050405020304" pitchFamily="18" charset="0"/>
                <a:ea typeface="+mn-ea"/>
                <a:cs typeface="Linux Libertine Display" charset="0"/>
              </a:rPr>
              <a:t>application</a:t>
            </a:r>
            <a:r>
              <a:rPr lang="pl-PL" dirty="0" smtClean="0">
                <a:solidFill>
                  <a:srgbClr val="000000"/>
                </a:solidFill>
                <a:latin typeface="Times New Roman" panose="02020603050405020304" pitchFamily="18" charset="0"/>
                <a:ea typeface="+mn-ea"/>
                <a:cs typeface="Linux Libertine Display" charset="0"/>
              </a:rPr>
              <a:t> developing</a:t>
            </a:r>
          </a:p>
          <a:p>
            <a:pPr marL="457200" indent="-457200">
              <a:buFont typeface="Arial" panose="020B0604020202020204" pitchFamily="34" charset="0"/>
              <a:buChar char="•"/>
            </a:pPr>
            <a:r>
              <a:rPr lang="pl-PL" dirty="0" smtClean="0">
                <a:solidFill>
                  <a:srgbClr val="000000"/>
                </a:solidFill>
                <a:latin typeface="Times New Roman" panose="02020603050405020304" pitchFamily="18" charset="0"/>
                <a:ea typeface="+mn-ea"/>
                <a:cs typeface="Linux Libertine Display" charset="0"/>
              </a:rPr>
              <a:t>2005 – </a:t>
            </a:r>
            <a:r>
              <a:rPr lang="pl-PL" dirty="0" err="1" smtClean="0">
                <a:solidFill>
                  <a:srgbClr val="000000"/>
                </a:solidFill>
                <a:latin typeface="Times New Roman" panose="02020603050405020304" pitchFamily="18" charset="0"/>
                <a:ea typeface="+mn-ea"/>
                <a:cs typeface="Linux Libertine Display" charset="0"/>
              </a:rPr>
              <a:t>Wroclaw</a:t>
            </a:r>
            <a:r>
              <a:rPr lang="pl-PL" dirty="0" smtClean="0">
                <a:solidFill>
                  <a:srgbClr val="000000"/>
                </a:solidFill>
                <a:latin typeface="Times New Roman" panose="02020603050405020304" pitchFamily="18" charset="0"/>
                <a:ea typeface="+mn-ea"/>
                <a:cs typeface="Linux Libertine Display" charset="0"/>
              </a:rPr>
              <a:t> University of Technology: </a:t>
            </a:r>
            <a:r>
              <a:rPr lang="fr-FR" dirty="0" smtClean="0">
                <a:solidFill>
                  <a:srgbClr val="000000"/>
                </a:solidFill>
                <a:latin typeface="Times New Roman" panose="02020603050405020304" pitchFamily="18" charset="0"/>
                <a:ea typeface="+mn-ea"/>
                <a:cs typeface="Linux Libertine Display" charset="0"/>
              </a:rPr>
              <a:t>Indexing </a:t>
            </a:r>
            <a:r>
              <a:rPr lang="fr-FR" dirty="0">
                <a:solidFill>
                  <a:srgbClr val="000000"/>
                </a:solidFill>
                <a:latin typeface="Times New Roman" panose="02020603050405020304" pitchFamily="18" charset="0"/>
                <a:ea typeface="+mn-ea"/>
                <a:cs typeface="Linux Libertine Display" charset="0"/>
              </a:rPr>
              <a:t>structures in Flash </a:t>
            </a:r>
            <a:r>
              <a:rPr lang="fr-FR" dirty="0" smtClean="0">
                <a:solidFill>
                  <a:srgbClr val="000000"/>
                </a:solidFill>
                <a:latin typeface="Times New Roman" panose="02020603050405020304" pitchFamily="18" charset="0"/>
                <a:ea typeface="+mn-ea"/>
                <a:cs typeface="Linux Libertine Display" charset="0"/>
              </a:rPr>
              <a:t>Databases</a:t>
            </a:r>
            <a:r>
              <a:rPr lang="pl-PL" dirty="0" smtClean="0">
                <a:solidFill>
                  <a:srgbClr val="000000"/>
                </a:solidFill>
                <a:latin typeface="Times New Roman" panose="02020603050405020304" pitchFamily="18" charset="0"/>
                <a:ea typeface="+mn-ea"/>
                <a:cs typeface="Linux Libertine Display" charset="0"/>
              </a:rPr>
              <a:t>, </a:t>
            </a:r>
            <a:r>
              <a:rPr lang="pl-PL" sz="1600" dirty="0" err="1" smtClean="0">
                <a:solidFill>
                  <a:srgbClr val="000000"/>
                </a:solidFill>
                <a:latin typeface="Times New Roman" panose="02020603050405020304" pitchFamily="18" charset="0"/>
                <a:ea typeface="+mn-ea"/>
                <a:cs typeface="Linux Libertine Display" charset="0"/>
              </a:rPr>
              <a:t>Key</a:t>
            </a:r>
            <a:r>
              <a:rPr lang="pl-PL" sz="1600" dirty="0" smtClean="0">
                <a:solidFill>
                  <a:srgbClr val="000000"/>
                </a:solidFill>
                <a:latin typeface="Times New Roman" panose="02020603050405020304" pitchFamily="18" charset="0"/>
                <a:ea typeface="+mn-ea"/>
                <a:cs typeface="Linux Libertine Display" charset="0"/>
              </a:rPr>
              <a:t> Value Databases</a:t>
            </a:r>
          </a:p>
          <a:p>
            <a:pPr marL="457200" indent="-457200">
              <a:buFont typeface="Arial" panose="020B0604020202020204" pitchFamily="34" charset="0"/>
              <a:buChar char="•"/>
            </a:pPr>
            <a:endParaRPr lang="fr-FR" sz="1600" dirty="0">
              <a:solidFill>
                <a:srgbClr val="000000"/>
              </a:solidFill>
              <a:latin typeface="Times New Roman" panose="02020603050405020304" pitchFamily="18" charset="0"/>
              <a:ea typeface="+mn-ea"/>
              <a:cs typeface="Linux Libertine Display" charset="0"/>
            </a:endParaRPr>
          </a:p>
        </p:txBody>
      </p:sp>
      <p:sp>
        <p:nvSpPr>
          <p:cNvPr id="11" name="Symbol zastępczy numeru slajdu 10"/>
          <p:cNvSpPr>
            <a:spLocks noGrp="1"/>
          </p:cNvSpPr>
          <p:nvPr>
            <p:ph type="sldNum" idx="10"/>
          </p:nvPr>
        </p:nvSpPr>
        <p:spPr/>
        <p:txBody>
          <a:bodyPr/>
          <a:lstStyle/>
          <a:p>
            <a:fld id="{3082BDB5-E561-AC48-BC2E-B167C7B647DC}" type="slidenum">
              <a:rPr lang="en-US" altLang="en-US" smtClean="0"/>
              <a:pPr/>
              <a:t>2</a:t>
            </a:fld>
            <a:endParaRPr lang="pl-PL" altLang="en-US" dirty="0"/>
          </a:p>
        </p:txBody>
      </p:sp>
      <p:pic>
        <p:nvPicPr>
          <p:cNvPr id="14" name="Picture 2" descr="Carlos ORDONEZ | Professor | PhD | University of Houston, TX ...">
            <a:extLst>
              <a:ext uri="{FF2B5EF4-FFF2-40B4-BE49-F238E27FC236}">
                <a16:creationId xmlns:a16="http://schemas.microsoft.com/office/drawing/2014/main" id="{C47108F9-5C37-564F-77D8-ADE1EF1EF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199082"/>
            <a:ext cx="2670962" cy="2751482"/>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4">
            <a:extLst>
              <a:ext uri="{FF2B5EF4-FFF2-40B4-BE49-F238E27FC236}">
                <a16:creationId xmlns:a16="http://schemas.microsoft.com/office/drawing/2014/main" id="{9B705109-0003-4FFF-2887-B06CF70099C4}"/>
              </a:ext>
            </a:extLst>
          </p:cNvPr>
          <p:cNvSpPr txBox="1"/>
          <p:nvPr/>
        </p:nvSpPr>
        <p:spPr>
          <a:xfrm>
            <a:off x="6178003" y="4142004"/>
            <a:ext cx="3096344" cy="1692771"/>
          </a:xfrm>
          <a:prstGeom prst="rect">
            <a:avLst/>
          </a:prstGeom>
          <a:noFill/>
        </p:spPr>
        <p:txBody>
          <a:bodyPr wrap="square">
            <a:spAutoFit/>
          </a:bodyPr>
          <a:lstStyle/>
          <a:p>
            <a:pPr marL="457200" indent="-457200">
              <a:buFont typeface="Arial" panose="020B0604020202020204" pitchFamily="34" charset="0"/>
              <a:buChar char="•"/>
            </a:pPr>
            <a:r>
              <a:rPr lang="fr-FR" dirty="0">
                <a:solidFill>
                  <a:srgbClr val="000000"/>
                </a:solidFill>
                <a:latin typeface="Times New Roman" panose="02020603050405020304" pitchFamily="18" charset="0"/>
                <a:ea typeface="+mn-ea"/>
                <a:cs typeface="Linux Libertine Display" charset="0"/>
              </a:rPr>
              <a:t>1998 - 2006: NCR:</a:t>
            </a:r>
          </a:p>
          <a:p>
            <a:pPr marL="457200" indent="-457200">
              <a:buFont typeface="Wingdings" pitchFamily="2" charset="2"/>
              <a:buChar char="§"/>
            </a:pPr>
            <a:r>
              <a:rPr lang="fr-FR" sz="1600" dirty="0" err="1">
                <a:solidFill>
                  <a:srgbClr val="000000"/>
                </a:solidFill>
                <a:latin typeface="Times New Roman" panose="02020603050405020304" pitchFamily="18" charset="0"/>
                <a:ea typeface="+mn-ea"/>
                <a:cs typeface="Linux Libertine Display" charset="0"/>
              </a:rPr>
              <a:t>Query</a:t>
            </a:r>
            <a:r>
              <a:rPr lang="fr-FR" sz="1600" dirty="0">
                <a:solidFill>
                  <a:srgbClr val="000000"/>
                </a:solidFill>
                <a:latin typeface="Times New Roman" panose="02020603050405020304" pitchFamily="18" charset="0"/>
                <a:ea typeface="+mn-ea"/>
                <a:cs typeface="Linux Libertine Display" charset="0"/>
              </a:rPr>
              <a:t> </a:t>
            </a:r>
            <a:r>
              <a:rPr lang="fr-FR" sz="1600" dirty="0" err="1">
                <a:solidFill>
                  <a:srgbClr val="000000"/>
                </a:solidFill>
                <a:latin typeface="Times New Roman" panose="02020603050405020304" pitchFamily="18" charset="0"/>
                <a:ea typeface="+mn-ea"/>
                <a:cs typeface="Linux Libertine Display" charset="0"/>
              </a:rPr>
              <a:t>Optimizer</a:t>
            </a:r>
            <a:r>
              <a:rPr lang="fr-FR" sz="1600" dirty="0">
                <a:solidFill>
                  <a:srgbClr val="000000"/>
                </a:solidFill>
                <a:latin typeface="Times New Roman" panose="02020603050405020304" pitchFamily="18" charset="0"/>
                <a:ea typeface="+mn-ea"/>
                <a:cs typeface="Linux Libertine Display" charset="0"/>
              </a:rPr>
              <a:t> of Teradata </a:t>
            </a:r>
            <a:r>
              <a:rPr lang="fr-FR" sz="1600" dirty="0" err="1">
                <a:solidFill>
                  <a:srgbClr val="000000"/>
                </a:solidFill>
                <a:latin typeface="Times New Roman" panose="02020603050405020304" pitchFamily="18" charset="0"/>
                <a:ea typeface="+mn-ea"/>
                <a:cs typeface="Linux Libertine Display" charset="0"/>
              </a:rPr>
              <a:t>Parallel</a:t>
            </a:r>
            <a:r>
              <a:rPr lang="fr-FR" sz="1600" dirty="0">
                <a:solidFill>
                  <a:srgbClr val="000000"/>
                </a:solidFill>
                <a:latin typeface="Times New Roman" panose="02020603050405020304" pitchFamily="18" charset="0"/>
                <a:ea typeface="+mn-ea"/>
                <a:cs typeface="Linux Libertine Display" charset="0"/>
              </a:rPr>
              <a:t> DBMS</a:t>
            </a:r>
          </a:p>
          <a:p>
            <a:pPr marL="457200" indent="-457200">
              <a:buFont typeface="Arial" panose="020B0604020202020204" pitchFamily="34" charset="0"/>
              <a:buChar char="•"/>
            </a:pPr>
            <a:r>
              <a:rPr lang="fr-FR" dirty="0">
                <a:solidFill>
                  <a:srgbClr val="000000"/>
                </a:solidFill>
                <a:latin typeface="Times New Roman" panose="02020603050405020304" pitchFamily="18" charset="0"/>
                <a:ea typeface="+mn-ea"/>
                <a:cs typeface="Linux Libertine Display" charset="0"/>
              </a:rPr>
              <a:t>2006: New: </a:t>
            </a:r>
            <a:r>
              <a:rPr lang="fr-FR" dirty="0" err="1">
                <a:solidFill>
                  <a:srgbClr val="000000"/>
                </a:solidFill>
                <a:latin typeface="Times New Roman" panose="02020603050405020304" pitchFamily="18" charset="0"/>
                <a:ea typeface="+mn-ea"/>
                <a:cs typeface="Linux Libertine Display" charset="0"/>
              </a:rPr>
              <a:t>University</a:t>
            </a:r>
            <a:r>
              <a:rPr lang="fr-FR" dirty="0">
                <a:solidFill>
                  <a:srgbClr val="000000"/>
                </a:solidFill>
                <a:latin typeface="Times New Roman" panose="02020603050405020304" pitchFamily="18" charset="0"/>
                <a:ea typeface="+mn-ea"/>
                <a:cs typeface="Linux Libertine Display" charset="0"/>
              </a:rPr>
              <a:t> of Houston, USA</a:t>
            </a:r>
          </a:p>
          <a:p>
            <a:pPr marL="457200" indent="-457200">
              <a:buFont typeface="Wingdings" pitchFamily="2" charset="2"/>
              <a:buChar char="§"/>
            </a:pPr>
            <a:r>
              <a:rPr lang="fr-FR" sz="1600" dirty="0">
                <a:solidFill>
                  <a:srgbClr val="000000"/>
                </a:solidFill>
                <a:latin typeface="Times New Roman" panose="02020603050405020304" pitchFamily="18" charset="0"/>
                <a:ea typeface="+mn-ea"/>
                <a:cs typeface="Linux Libertine Display" charset="0"/>
              </a:rPr>
              <a:t>Big Data </a:t>
            </a:r>
            <a:r>
              <a:rPr lang="fr-FR" sz="1600" dirty="0" err="1">
                <a:solidFill>
                  <a:srgbClr val="000000"/>
                </a:solidFill>
                <a:latin typeface="Times New Roman" panose="02020603050405020304" pitchFamily="18" charset="0"/>
                <a:ea typeface="+mn-ea"/>
                <a:cs typeface="Linux Libertine Display" charset="0"/>
              </a:rPr>
              <a:t>Systems</a:t>
            </a:r>
            <a:r>
              <a:rPr lang="fr-FR" sz="1600" dirty="0">
                <a:solidFill>
                  <a:srgbClr val="000000"/>
                </a:solidFill>
                <a:latin typeface="Times New Roman" panose="02020603050405020304" pitchFamily="18" charset="0"/>
                <a:ea typeface="+mn-ea"/>
                <a:cs typeface="Linux Libertine Display" charset="0"/>
              </a:rPr>
              <a:t> </a:t>
            </a:r>
            <a:r>
              <a:rPr lang="fr-FR" sz="1600" dirty="0" err="1">
                <a:solidFill>
                  <a:srgbClr val="000000"/>
                </a:solidFill>
                <a:latin typeface="Times New Roman" panose="02020603050405020304" pitchFamily="18" charset="0"/>
                <a:ea typeface="+mn-ea"/>
                <a:cs typeface="Linux Libertine Display" charset="0"/>
              </a:rPr>
              <a:t>Lab</a:t>
            </a:r>
            <a:endParaRPr lang="fr-FR" sz="1600" dirty="0">
              <a:solidFill>
                <a:srgbClr val="000000"/>
              </a:solidFill>
              <a:latin typeface="Times New Roman" panose="02020603050405020304" pitchFamily="18" charset="0"/>
              <a:ea typeface="+mn-ea"/>
              <a:cs typeface="Linux Libertine Display" charset="0"/>
            </a:endParaRPr>
          </a:p>
        </p:txBody>
      </p:sp>
    </p:spTree>
    <p:extLst>
      <p:ext uri="{BB962C8B-B14F-4D97-AF65-F5344CB8AC3E}">
        <p14:creationId xmlns:p14="http://schemas.microsoft.com/office/powerpoint/2010/main" val="1372437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6C1C2CBD-E2BB-135E-AB5B-3E8926318732}"/>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Data Science Lifecycle</a:t>
            </a:r>
          </a:p>
        </p:txBody>
      </p:sp>
      <p:pic>
        <p:nvPicPr>
          <p:cNvPr id="39940" name="Picture 3">
            <a:extLst>
              <a:ext uri="{FF2B5EF4-FFF2-40B4-BE49-F238E27FC236}">
                <a16:creationId xmlns:a16="http://schemas.microsoft.com/office/drawing/2014/main" id="{74DF48EA-A270-7063-306C-8725F8C09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330450"/>
            <a:ext cx="3138487" cy="307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1" name="AutoShape 4">
            <a:extLst>
              <a:ext uri="{FF2B5EF4-FFF2-40B4-BE49-F238E27FC236}">
                <a16:creationId xmlns:a16="http://schemas.microsoft.com/office/drawing/2014/main" id="{AA233598-B2F6-649C-A1AF-E570412D9753}"/>
              </a:ext>
            </a:extLst>
          </p:cNvPr>
          <p:cNvSpPr>
            <a:spLocks noChangeArrowheads="1"/>
          </p:cNvSpPr>
          <p:nvPr/>
        </p:nvSpPr>
        <p:spPr bwMode="auto">
          <a:xfrm>
            <a:off x="3736975" y="3313113"/>
            <a:ext cx="671513" cy="1104900"/>
          </a:xfrm>
          <a:prstGeom prst="can">
            <a:avLst>
              <a:gd name="adj" fmla="val 92104"/>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39942" name="Picture 5">
            <a:extLst>
              <a:ext uri="{FF2B5EF4-FFF2-40B4-BE49-F238E27FC236}">
                <a16:creationId xmlns:a16="http://schemas.microsoft.com/office/drawing/2014/main" id="{B8BD7F7B-303A-2A60-35A7-C42482ED6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0000">
            <a:off x="3213100" y="2633663"/>
            <a:ext cx="1635125" cy="2573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3" name="AutoShape 6">
            <a:extLst>
              <a:ext uri="{FF2B5EF4-FFF2-40B4-BE49-F238E27FC236}">
                <a16:creationId xmlns:a16="http://schemas.microsoft.com/office/drawing/2014/main" id="{B912CAC2-FD06-95D3-DB06-2975CD737B19}"/>
              </a:ext>
            </a:extLst>
          </p:cNvPr>
          <p:cNvSpPr>
            <a:spLocks noChangeArrowheads="1"/>
          </p:cNvSpPr>
          <p:nvPr/>
        </p:nvSpPr>
        <p:spPr bwMode="auto">
          <a:xfrm>
            <a:off x="3082925" y="2090738"/>
            <a:ext cx="1265238"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Research question</a:t>
            </a:r>
          </a:p>
        </p:txBody>
      </p:sp>
      <p:sp>
        <p:nvSpPr>
          <p:cNvPr id="39944" name="AutoShape 7">
            <a:extLst>
              <a:ext uri="{FF2B5EF4-FFF2-40B4-BE49-F238E27FC236}">
                <a16:creationId xmlns:a16="http://schemas.microsoft.com/office/drawing/2014/main" id="{9275FF13-6A1E-D55F-6D8F-9462120F0658}"/>
              </a:ext>
            </a:extLst>
          </p:cNvPr>
          <p:cNvSpPr>
            <a:spLocks noChangeArrowheads="1"/>
          </p:cNvSpPr>
          <p:nvPr/>
        </p:nvSpPr>
        <p:spPr bwMode="auto">
          <a:xfrm>
            <a:off x="4822825" y="3479800"/>
            <a:ext cx="1155700"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Data preparation</a:t>
            </a:r>
          </a:p>
        </p:txBody>
      </p:sp>
      <p:sp>
        <p:nvSpPr>
          <p:cNvPr id="39945" name="AutoShape 8">
            <a:extLst>
              <a:ext uri="{FF2B5EF4-FFF2-40B4-BE49-F238E27FC236}">
                <a16:creationId xmlns:a16="http://schemas.microsoft.com/office/drawing/2014/main" id="{1D0F4194-F790-9EF2-E8B6-0BD35503D5E0}"/>
              </a:ext>
            </a:extLst>
          </p:cNvPr>
          <p:cNvSpPr>
            <a:spLocks noChangeArrowheads="1"/>
          </p:cNvSpPr>
          <p:nvPr/>
        </p:nvSpPr>
        <p:spPr bwMode="auto">
          <a:xfrm>
            <a:off x="1101725" y="3238500"/>
            <a:ext cx="1698625" cy="568325"/>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Deployment and</a:t>
            </a:r>
          </a:p>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Dissemination</a:t>
            </a:r>
          </a:p>
        </p:txBody>
      </p:sp>
      <p:sp>
        <p:nvSpPr>
          <p:cNvPr id="39946" name="AutoShape 9">
            <a:extLst>
              <a:ext uri="{FF2B5EF4-FFF2-40B4-BE49-F238E27FC236}">
                <a16:creationId xmlns:a16="http://schemas.microsoft.com/office/drawing/2014/main" id="{DE1E2391-8B64-21BD-A2D5-41214994122E}"/>
              </a:ext>
            </a:extLst>
          </p:cNvPr>
          <p:cNvSpPr>
            <a:spLocks noChangeArrowheads="1"/>
          </p:cNvSpPr>
          <p:nvPr/>
        </p:nvSpPr>
        <p:spPr bwMode="auto">
          <a:xfrm>
            <a:off x="2325688" y="4897438"/>
            <a:ext cx="1006475"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Data analysis</a:t>
            </a:r>
          </a:p>
        </p:txBody>
      </p:sp>
      <p:sp>
        <p:nvSpPr>
          <p:cNvPr id="39947" name="AutoShape 10">
            <a:extLst>
              <a:ext uri="{FF2B5EF4-FFF2-40B4-BE49-F238E27FC236}">
                <a16:creationId xmlns:a16="http://schemas.microsoft.com/office/drawing/2014/main" id="{F78BAD52-BC7F-B016-080B-A6586AADB883}"/>
              </a:ext>
            </a:extLst>
          </p:cNvPr>
          <p:cNvSpPr>
            <a:spLocks noChangeArrowheads="1"/>
          </p:cNvSpPr>
          <p:nvPr/>
        </p:nvSpPr>
        <p:spPr bwMode="auto">
          <a:xfrm>
            <a:off x="4173538" y="4676775"/>
            <a:ext cx="1516062" cy="646113"/>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Data storage and management</a:t>
            </a:r>
          </a:p>
        </p:txBody>
      </p:sp>
      <p:sp>
        <p:nvSpPr>
          <p:cNvPr id="39948" name="AutoShape 11">
            <a:extLst>
              <a:ext uri="{FF2B5EF4-FFF2-40B4-BE49-F238E27FC236}">
                <a16:creationId xmlns:a16="http://schemas.microsoft.com/office/drawing/2014/main" id="{45DB3259-1379-2C8B-7C7E-7E6FE2B671EA}"/>
              </a:ext>
            </a:extLst>
          </p:cNvPr>
          <p:cNvSpPr>
            <a:spLocks noChangeArrowheads="1"/>
          </p:cNvSpPr>
          <p:nvPr/>
        </p:nvSpPr>
        <p:spPr bwMode="auto">
          <a:xfrm>
            <a:off x="6207125" y="1763713"/>
            <a:ext cx="2403475" cy="493712"/>
          </a:xfrm>
          <a:prstGeom prst="wedgeRectCallout">
            <a:avLst>
              <a:gd name="adj1" fmla="val -127394"/>
              <a:gd name="adj2" fmla="val 40403"/>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Problem Definition </a:t>
            </a:r>
          </a:p>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Application requirements </a:t>
            </a:r>
          </a:p>
        </p:txBody>
      </p:sp>
      <p:sp>
        <p:nvSpPr>
          <p:cNvPr id="39949" name="AutoShape 12">
            <a:extLst>
              <a:ext uri="{FF2B5EF4-FFF2-40B4-BE49-F238E27FC236}">
                <a16:creationId xmlns:a16="http://schemas.microsoft.com/office/drawing/2014/main" id="{838BD5CA-3DD0-CC03-6453-387A26E0E827}"/>
              </a:ext>
            </a:extLst>
          </p:cNvPr>
          <p:cNvSpPr>
            <a:spLocks noChangeArrowheads="1"/>
          </p:cNvSpPr>
          <p:nvPr/>
        </p:nvSpPr>
        <p:spPr bwMode="auto">
          <a:xfrm>
            <a:off x="6835775" y="2716213"/>
            <a:ext cx="2192338" cy="1220787"/>
          </a:xfrm>
          <a:prstGeom prst="wedgeRectCallout">
            <a:avLst>
              <a:gd name="adj1" fmla="val -89069"/>
              <a:gd name="adj2" fmla="val 24463"/>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Dataset determination Dataset selection </a:t>
            </a:r>
          </a:p>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Data ingest</a:t>
            </a:r>
            <a:r>
              <a:rPr lang="en-GB" altLang="en-US" sz="1300" b="1">
                <a:solidFill>
                  <a:srgbClr val="FFFFFF"/>
                </a:solidFill>
                <a:ea typeface="Linux Libertine Display" panose="02000503000000000000" pitchFamily="2" charset="0"/>
                <a:cs typeface="Linux Libertine Display" panose="02000503000000000000" pitchFamily="2" charset="0"/>
              </a:rPr>
              <a:t/>
            </a:r>
            <a:br>
              <a:rPr lang="en-GB" altLang="en-US" sz="1300" b="1">
                <a:solidFill>
                  <a:srgbClr val="FFFFFF"/>
                </a:solidFill>
                <a:ea typeface="Linux Libertine Display" panose="02000503000000000000" pitchFamily="2" charset="0"/>
                <a:cs typeface="Linux Libertine Display" panose="02000503000000000000" pitchFamily="2" charset="0"/>
              </a:rPr>
            </a:br>
            <a:r>
              <a:rPr lang="en-US" altLang="en-US" sz="1300" b="1">
                <a:solidFill>
                  <a:srgbClr val="FFFFFF"/>
                </a:solidFill>
                <a:ea typeface="Linux Libertine Display" panose="02000503000000000000" pitchFamily="2" charset="0"/>
                <a:cs typeface="Linux Libertine Display" panose="02000503000000000000" pitchFamily="2" charset="0"/>
              </a:rPr>
              <a:t>Data quality issues </a:t>
            </a:r>
          </a:p>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Data provenance issues </a:t>
            </a:r>
          </a:p>
        </p:txBody>
      </p:sp>
      <p:sp>
        <p:nvSpPr>
          <p:cNvPr id="39950" name="AutoShape 13">
            <a:extLst>
              <a:ext uri="{FF2B5EF4-FFF2-40B4-BE49-F238E27FC236}">
                <a16:creationId xmlns:a16="http://schemas.microsoft.com/office/drawing/2014/main" id="{5F89515F-86F2-E318-E332-10CD3BCB5474}"/>
              </a:ext>
            </a:extLst>
          </p:cNvPr>
          <p:cNvSpPr>
            <a:spLocks noChangeArrowheads="1"/>
          </p:cNvSpPr>
          <p:nvPr/>
        </p:nvSpPr>
        <p:spPr bwMode="auto">
          <a:xfrm>
            <a:off x="6835775" y="4141788"/>
            <a:ext cx="2192338" cy="1257300"/>
          </a:xfrm>
          <a:prstGeom prst="wedgeRectCallout">
            <a:avLst>
              <a:gd name="adj1" fmla="val -101361"/>
              <a:gd name="adj2" fmla="val 23000"/>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Data integration </a:t>
            </a:r>
          </a:p>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Large-scale distributed storage</a:t>
            </a:r>
            <a:r>
              <a:rPr lang="en-GB" altLang="en-US" sz="1300" b="1">
                <a:solidFill>
                  <a:srgbClr val="FFFFFF"/>
                </a:solidFill>
                <a:ea typeface="Linux Libertine Display" panose="02000503000000000000" pitchFamily="2" charset="0"/>
                <a:cs typeface="Linux Libertine Display" panose="02000503000000000000" pitchFamily="2" charset="0"/>
              </a:rPr>
              <a:t/>
            </a:r>
            <a:br>
              <a:rPr lang="en-GB" altLang="en-US" sz="1300" b="1">
                <a:solidFill>
                  <a:srgbClr val="FFFFFF"/>
                </a:solidFill>
                <a:ea typeface="Linux Libertine Display" panose="02000503000000000000" pitchFamily="2" charset="0"/>
                <a:cs typeface="Linux Libertine Display" panose="02000503000000000000" pitchFamily="2" charset="0"/>
              </a:rPr>
            </a:br>
            <a:r>
              <a:rPr lang="en-US" altLang="en-US" sz="1300" b="1">
                <a:solidFill>
                  <a:srgbClr val="FFFFFF"/>
                </a:solidFill>
                <a:ea typeface="Linux Libertine Display" panose="02000503000000000000" pitchFamily="2" charset="0"/>
                <a:cs typeface="Linux Libertine Display" panose="02000503000000000000" pitchFamily="2" charset="0"/>
              </a:rPr>
              <a:t>Access interfaces </a:t>
            </a:r>
          </a:p>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Data provenance management </a:t>
            </a:r>
          </a:p>
        </p:txBody>
      </p:sp>
      <p:sp>
        <p:nvSpPr>
          <p:cNvPr id="39951" name="AutoShape 14">
            <a:extLst>
              <a:ext uri="{FF2B5EF4-FFF2-40B4-BE49-F238E27FC236}">
                <a16:creationId xmlns:a16="http://schemas.microsoft.com/office/drawing/2014/main" id="{07192199-B70A-0BAC-7240-03E172547DA5}"/>
              </a:ext>
            </a:extLst>
          </p:cNvPr>
          <p:cNvSpPr>
            <a:spLocks noChangeArrowheads="1"/>
          </p:cNvSpPr>
          <p:nvPr/>
        </p:nvSpPr>
        <p:spPr bwMode="auto">
          <a:xfrm>
            <a:off x="50800" y="2073275"/>
            <a:ext cx="2459038" cy="690563"/>
          </a:xfrm>
          <a:prstGeom prst="wedgeRectCallout">
            <a:avLst>
              <a:gd name="adj1" fmla="val 10662"/>
              <a:gd name="adj2" fmla="val 116551"/>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Dissemination of results</a:t>
            </a:r>
          </a:p>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Explanation of data, processes, and results</a:t>
            </a:r>
          </a:p>
        </p:txBody>
      </p:sp>
      <p:sp>
        <p:nvSpPr>
          <p:cNvPr id="39952" name="AutoShape 15">
            <a:extLst>
              <a:ext uri="{FF2B5EF4-FFF2-40B4-BE49-F238E27FC236}">
                <a16:creationId xmlns:a16="http://schemas.microsoft.com/office/drawing/2014/main" id="{22A9C364-5277-0ABD-4CE2-6100933F6DD6}"/>
              </a:ext>
            </a:extLst>
          </p:cNvPr>
          <p:cNvSpPr>
            <a:spLocks noChangeArrowheads="1"/>
          </p:cNvSpPr>
          <p:nvPr/>
        </p:nvSpPr>
        <p:spPr bwMode="auto">
          <a:xfrm>
            <a:off x="50800" y="5021263"/>
            <a:ext cx="2041525" cy="852487"/>
          </a:xfrm>
          <a:prstGeom prst="wedgeRectCallout">
            <a:avLst>
              <a:gd name="adj1" fmla="val 63259"/>
              <a:gd name="adj2" fmla="val -76931"/>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Statistical and ML Models</a:t>
            </a:r>
          </a:p>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Feature Engineering</a:t>
            </a:r>
          </a:p>
          <a:p>
            <a:pP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Model Validation</a:t>
            </a:r>
          </a:p>
        </p:txBody>
      </p:sp>
      <p:sp>
        <p:nvSpPr>
          <p:cNvPr id="26640" name="Rectangle 16">
            <a:extLst>
              <a:ext uri="{FF2B5EF4-FFF2-40B4-BE49-F238E27FC236}">
                <a16:creationId xmlns:a16="http://schemas.microsoft.com/office/drawing/2014/main" id="{AC59F83F-7817-2E64-672A-C4720525EA32}"/>
              </a:ext>
            </a:extLst>
          </p:cNvPr>
          <p:cNvSpPr>
            <a:spLocks noChangeArrowheads="1"/>
          </p:cNvSpPr>
          <p:nvPr/>
        </p:nvSpPr>
        <p:spPr bwMode="auto">
          <a:xfrm>
            <a:off x="2327275" y="5618163"/>
            <a:ext cx="215741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a:solidFill>
                  <a:srgbClr val="FF0000"/>
                </a:solidFill>
                <a:ea typeface="Linux Libertine Display" panose="02000503000000000000" pitchFamily="2" charset="0"/>
                <a:cs typeface="Linux Libertine Display" panose="02000503000000000000" pitchFamily="2" charset="0"/>
              </a:rPr>
              <a:t>Data Ethics and social policy</a:t>
            </a:r>
          </a:p>
        </p:txBody>
      </p:sp>
      <p:sp>
        <p:nvSpPr>
          <p:cNvPr id="39954" name="Rectangle 17">
            <a:extLst>
              <a:ext uri="{FF2B5EF4-FFF2-40B4-BE49-F238E27FC236}">
                <a16:creationId xmlns:a16="http://schemas.microsoft.com/office/drawing/2014/main" id="{8F0B2658-D214-C119-4220-9499605840AB}"/>
              </a:ext>
            </a:extLst>
          </p:cNvPr>
          <p:cNvSpPr>
            <a:spLocks noChangeArrowheads="1"/>
          </p:cNvSpPr>
          <p:nvPr/>
        </p:nvSpPr>
        <p:spPr bwMode="auto">
          <a:xfrm>
            <a:off x="5295900" y="5399088"/>
            <a:ext cx="3830638"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a:solidFill>
                  <a:srgbClr val="9321E5"/>
                </a:solidFill>
                <a:ea typeface="Linux Libertine Display" panose="02000503000000000000" pitchFamily="2" charset="0"/>
                <a:cs typeface="Linux Libertine Display" panose="02000503000000000000" pitchFamily="2" charset="0"/>
              </a:rPr>
              <a:t>Similar to: </a:t>
            </a:r>
          </a:p>
          <a:p>
            <a:pPr>
              <a:spcBef>
                <a:spcPct val="0"/>
              </a:spcBef>
              <a:buClrTx/>
              <a:buFontTx/>
              <a:buNone/>
            </a:pPr>
            <a:r>
              <a:rPr lang="en-US" altLang="en-US" sz="1300">
                <a:solidFill>
                  <a:srgbClr val="F9285B"/>
                </a:solidFill>
                <a:ea typeface="Linux Libertine Display" panose="02000503000000000000" pitchFamily="2" charset="0"/>
                <a:cs typeface="Linux Libertine Display" panose="02000503000000000000" pitchFamily="2" charset="0"/>
              </a:rPr>
              <a:t>Microsoft Team Data Science Process Lifecycle </a:t>
            </a:r>
          </a:p>
        </p:txBody>
      </p:sp>
      <p:sp>
        <p:nvSpPr>
          <p:cNvPr id="26642" name="Text Box 18">
            <a:extLst>
              <a:ext uri="{FF2B5EF4-FFF2-40B4-BE49-F238E27FC236}">
                <a16:creationId xmlns:a16="http://schemas.microsoft.com/office/drawing/2014/main" id="{9ABF3944-857C-0150-28C3-AFD636707824}"/>
              </a:ext>
            </a:extLst>
          </p:cNvPr>
          <p:cNvSpPr txBox="1">
            <a:spLocks noChangeArrowheads="1"/>
          </p:cNvSpPr>
          <p:nvPr/>
        </p:nvSpPr>
        <p:spPr bwMode="auto">
          <a:xfrm>
            <a:off x="3148013" y="1635125"/>
            <a:ext cx="17129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fr-FR" altLang="en-US" sz="1800" b="1">
                <a:solidFill>
                  <a:srgbClr val="FF0000"/>
                </a:solidFill>
                <a:ea typeface="Linux Libertine Display" panose="02000503000000000000" pitchFamily="2" charset="0"/>
                <a:cs typeface="Linux Libertine Display" panose="02000503000000000000" pitchFamily="2" charset="0"/>
              </a:rPr>
              <a:t>Data protection</a:t>
            </a:r>
          </a:p>
        </p:txBody>
      </p:sp>
      <p:sp>
        <p:nvSpPr>
          <p:cNvPr id="4" name="ZoneTexte 3">
            <a:extLst>
              <a:ext uri="{FF2B5EF4-FFF2-40B4-BE49-F238E27FC236}">
                <a16:creationId xmlns:a16="http://schemas.microsoft.com/office/drawing/2014/main" id="{1432727C-BF53-1BEF-736B-B440387838D7}"/>
              </a:ext>
            </a:extLst>
          </p:cNvPr>
          <p:cNvSpPr txBox="1"/>
          <p:nvPr/>
        </p:nvSpPr>
        <p:spPr>
          <a:xfrm>
            <a:off x="0" y="5993928"/>
            <a:ext cx="8775490" cy="338554"/>
          </a:xfrm>
          <a:prstGeom prst="rect">
            <a:avLst/>
          </a:prstGeom>
          <a:noFill/>
        </p:spPr>
        <p:txBody>
          <a:bodyPr wrap="square">
            <a:spAutoFit/>
          </a:bodyPr>
          <a:lstStyle/>
          <a:p>
            <a:pPr algn="ctr"/>
            <a:r>
              <a:rPr lang="fr-FR" sz="1600" dirty="0">
                <a:solidFill>
                  <a:schemeClr val="tx1"/>
                </a:solidFill>
                <a:latin typeface="+mj-lt"/>
              </a:rPr>
              <a:t>M. </a:t>
            </a:r>
            <a:r>
              <a:rPr lang="fr-FR" sz="1600" dirty="0" err="1">
                <a:solidFill>
                  <a:schemeClr val="tx1"/>
                </a:solidFill>
                <a:latin typeface="+mj-lt"/>
              </a:rPr>
              <a:t>Tamer</a:t>
            </a:r>
            <a:r>
              <a:rPr lang="fr-FR" sz="1600" dirty="0">
                <a:solidFill>
                  <a:schemeClr val="tx1"/>
                </a:solidFill>
                <a:latin typeface="+mj-lt"/>
              </a:rPr>
              <a:t> </a:t>
            </a:r>
            <a:r>
              <a:rPr lang="fr-FR" sz="1600" dirty="0" err="1">
                <a:solidFill>
                  <a:schemeClr val="tx1"/>
                </a:solidFill>
                <a:latin typeface="+mj-lt"/>
              </a:rPr>
              <a:t>Özsu</a:t>
            </a:r>
            <a:r>
              <a:rPr lang="fr-FR" sz="1600" dirty="0">
                <a:solidFill>
                  <a:schemeClr val="tx1"/>
                </a:solidFill>
                <a:latin typeface="+mj-lt"/>
              </a:rPr>
              <a:t>: Data Science - A </a:t>
            </a:r>
            <a:r>
              <a:rPr lang="fr-FR" sz="1600" dirty="0" err="1">
                <a:solidFill>
                  <a:schemeClr val="tx1"/>
                </a:solidFill>
                <a:latin typeface="+mj-lt"/>
              </a:rPr>
              <a:t>Systematic</a:t>
            </a:r>
            <a:r>
              <a:rPr lang="fr-FR" sz="1600" dirty="0">
                <a:solidFill>
                  <a:schemeClr val="tx1"/>
                </a:solidFill>
                <a:latin typeface="+mj-lt"/>
              </a:rPr>
              <a:t> </a:t>
            </a:r>
            <a:r>
              <a:rPr lang="fr-FR" sz="1600" dirty="0" err="1">
                <a:solidFill>
                  <a:schemeClr val="tx1"/>
                </a:solidFill>
                <a:latin typeface="+mj-lt"/>
              </a:rPr>
              <a:t>Treatment</a:t>
            </a:r>
            <a:r>
              <a:rPr lang="fr-FR" sz="1600" dirty="0">
                <a:solidFill>
                  <a:schemeClr val="tx1"/>
                </a:solidFill>
                <a:latin typeface="+mj-lt"/>
              </a:rPr>
              <a:t>. Commun. ACM 66(7): 106-116 (2023)</a:t>
            </a:r>
          </a:p>
        </p:txBody>
      </p:sp>
      <p:sp>
        <p:nvSpPr>
          <p:cNvPr id="7" name="Symbol zastępczy numeru slajdu 6"/>
          <p:cNvSpPr>
            <a:spLocks noGrp="1"/>
          </p:cNvSpPr>
          <p:nvPr>
            <p:ph type="sldNum" idx="10"/>
          </p:nvPr>
        </p:nvSpPr>
        <p:spPr/>
        <p:txBody>
          <a:bodyPr/>
          <a:lstStyle/>
          <a:p>
            <a:fld id="{3082BDB5-E561-AC48-BC2E-B167C7B647DC}" type="slidenum">
              <a:rPr lang="en-US" altLang="en-US" smtClean="0"/>
              <a:pPr/>
              <a:t>20</a:t>
            </a:fld>
            <a:endParaRPr lang="pl-PL" altLang="en-US"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8681740-8AB1-F1C0-D96E-AB455389DEBE}"/>
              </a:ext>
            </a:extLst>
          </p:cNvPr>
          <p:cNvGrpSpPr>
            <a:grpSpLocks/>
          </p:cNvGrpSpPr>
          <p:nvPr/>
        </p:nvGrpSpPr>
        <p:grpSpPr bwMode="auto">
          <a:xfrm>
            <a:off x="250825" y="1341438"/>
            <a:ext cx="6756400" cy="4821237"/>
            <a:chOff x="158" y="845"/>
            <a:chExt cx="4256" cy="3037"/>
          </a:xfrm>
        </p:grpSpPr>
        <p:pic>
          <p:nvPicPr>
            <p:cNvPr id="3" name="Picture 3">
              <a:extLst>
                <a:ext uri="{FF2B5EF4-FFF2-40B4-BE49-F238E27FC236}">
                  <a16:creationId xmlns:a16="http://schemas.microsoft.com/office/drawing/2014/main" id="{9637913C-76F1-6A60-DCCB-65A5D952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850"/>
              <a:ext cx="4256" cy="30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4">
              <a:extLst>
                <a:ext uri="{FF2B5EF4-FFF2-40B4-BE49-F238E27FC236}">
                  <a16:creationId xmlns:a16="http://schemas.microsoft.com/office/drawing/2014/main" id="{C5E62443-7D30-A00A-244D-A4464129D55A}"/>
                </a:ext>
              </a:extLst>
            </p:cNvPr>
            <p:cNvSpPr>
              <a:spLocks noChangeArrowheads="1"/>
            </p:cNvSpPr>
            <p:nvPr/>
          </p:nvSpPr>
          <p:spPr bwMode="auto">
            <a:xfrm>
              <a:off x="1754" y="845"/>
              <a:ext cx="8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 name="Rectangle 5">
              <a:extLst>
                <a:ext uri="{FF2B5EF4-FFF2-40B4-BE49-F238E27FC236}">
                  <a16:creationId xmlns:a16="http://schemas.microsoft.com/office/drawing/2014/main" id="{C8392C2C-D76B-9C08-D9B5-B2795A21954E}"/>
                </a:ext>
              </a:extLst>
            </p:cNvPr>
            <p:cNvSpPr>
              <a:spLocks noChangeArrowheads="1"/>
            </p:cNvSpPr>
            <p:nvPr/>
          </p:nvSpPr>
          <p:spPr bwMode="auto">
            <a:xfrm>
              <a:off x="1530" y="3678"/>
              <a:ext cx="8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pic>
        <p:nvPicPr>
          <p:cNvPr id="6" name="Picture 6">
            <a:extLst>
              <a:ext uri="{FF2B5EF4-FFF2-40B4-BE49-F238E27FC236}">
                <a16:creationId xmlns:a16="http://schemas.microsoft.com/office/drawing/2014/main" id="{2FE1F612-660F-058B-9A27-FD9069056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2187575"/>
            <a:ext cx="3140075" cy="307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7">
            <a:extLst>
              <a:ext uri="{FF2B5EF4-FFF2-40B4-BE49-F238E27FC236}">
                <a16:creationId xmlns:a16="http://schemas.microsoft.com/office/drawing/2014/main" id="{EEDBC06B-E1D3-F2E6-1C2A-3B0C00B28E04}"/>
              </a:ext>
            </a:extLst>
          </p:cNvPr>
          <p:cNvSpPr>
            <a:spLocks noChangeArrowheads="1"/>
          </p:cNvSpPr>
          <p:nvPr/>
        </p:nvSpPr>
        <p:spPr bwMode="auto">
          <a:xfrm>
            <a:off x="3448050" y="3197225"/>
            <a:ext cx="671513" cy="1103313"/>
          </a:xfrm>
          <a:prstGeom prst="can">
            <a:avLst>
              <a:gd name="adj" fmla="val 92101"/>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8" name="Picture 8">
            <a:extLst>
              <a:ext uri="{FF2B5EF4-FFF2-40B4-BE49-F238E27FC236}">
                <a16:creationId xmlns:a16="http://schemas.microsoft.com/office/drawing/2014/main" id="{1DED2524-02D6-6B63-9AD3-1E2FA3B97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0000">
            <a:off x="2925763" y="2517775"/>
            <a:ext cx="1633537" cy="2573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9">
            <a:extLst>
              <a:ext uri="{FF2B5EF4-FFF2-40B4-BE49-F238E27FC236}">
                <a16:creationId xmlns:a16="http://schemas.microsoft.com/office/drawing/2014/main" id="{29A98079-CAFA-43C3-CBC2-3675C8697E38}"/>
              </a:ext>
            </a:extLst>
          </p:cNvPr>
          <p:cNvSpPr>
            <a:spLocks noChangeArrowheads="1"/>
          </p:cNvSpPr>
          <p:nvPr/>
        </p:nvSpPr>
        <p:spPr bwMode="auto">
          <a:xfrm>
            <a:off x="2670175" y="1974850"/>
            <a:ext cx="1131888"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Research question</a:t>
            </a:r>
          </a:p>
        </p:txBody>
      </p:sp>
      <p:sp>
        <p:nvSpPr>
          <p:cNvPr id="10" name="AutoShape 10">
            <a:extLst>
              <a:ext uri="{FF2B5EF4-FFF2-40B4-BE49-F238E27FC236}">
                <a16:creationId xmlns:a16="http://schemas.microsoft.com/office/drawing/2014/main" id="{1C8ECC14-A5EB-C7FC-BC43-A9358994C683}"/>
              </a:ext>
            </a:extLst>
          </p:cNvPr>
          <p:cNvSpPr>
            <a:spLocks noChangeArrowheads="1"/>
          </p:cNvSpPr>
          <p:nvPr/>
        </p:nvSpPr>
        <p:spPr bwMode="auto">
          <a:xfrm>
            <a:off x="4535488" y="3363913"/>
            <a:ext cx="1169987"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Data preparation</a:t>
            </a:r>
          </a:p>
        </p:txBody>
      </p:sp>
      <p:sp>
        <p:nvSpPr>
          <p:cNvPr id="11" name="AutoShape 11">
            <a:extLst>
              <a:ext uri="{FF2B5EF4-FFF2-40B4-BE49-F238E27FC236}">
                <a16:creationId xmlns:a16="http://schemas.microsoft.com/office/drawing/2014/main" id="{99049B0C-73B2-581D-143E-9A7CF6A981A4}"/>
              </a:ext>
            </a:extLst>
          </p:cNvPr>
          <p:cNvSpPr>
            <a:spLocks noChangeArrowheads="1"/>
          </p:cNvSpPr>
          <p:nvPr/>
        </p:nvSpPr>
        <p:spPr bwMode="auto">
          <a:xfrm>
            <a:off x="808038" y="3100388"/>
            <a:ext cx="1646237" cy="5905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Deployment and</a:t>
            </a:r>
          </a:p>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Dissemination</a:t>
            </a:r>
          </a:p>
        </p:txBody>
      </p:sp>
      <p:sp>
        <p:nvSpPr>
          <p:cNvPr id="12" name="AutoShape 12">
            <a:extLst>
              <a:ext uri="{FF2B5EF4-FFF2-40B4-BE49-F238E27FC236}">
                <a16:creationId xmlns:a16="http://schemas.microsoft.com/office/drawing/2014/main" id="{E3A01B4D-B97A-F8D9-55B5-BFA2A8D891EC}"/>
              </a:ext>
            </a:extLst>
          </p:cNvPr>
          <p:cNvSpPr>
            <a:spLocks noChangeArrowheads="1"/>
          </p:cNvSpPr>
          <p:nvPr/>
        </p:nvSpPr>
        <p:spPr bwMode="auto">
          <a:xfrm>
            <a:off x="2036763" y="4781550"/>
            <a:ext cx="1008062"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Data analysis</a:t>
            </a:r>
          </a:p>
        </p:txBody>
      </p:sp>
      <p:sp>
        <p:nvSpPr>
          <p:cNvPr id="13" name="AutoShape 13">
            <a:extLst>
              <a:ext uri="{FF2B5EF4-FFF2-40B4-BE49-F238E27FC236}">
                <a16:creationId xmlns:a16="http://schemas.microsoft.com/office/drawing/2014/main" id="{9CB59FD1-10A2-AC75-805F-BFCB0E9F6A39}"/>
              </a:ext>
            </a:extLst>
          </p:cNvPr>
          <p:cNvSpPr>
            <a:spLocks noChangeArrowheads="1"/>
          </p:cNvSpPr>
          <p:nvPr/>
        </p:nvSpPr>
        <p:spPr bwMode="auto">
          <a:xfrm>
            <a:off x="4202113" y="4559300"/>
            <a:ext cx="1449387" cy="64770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Data storage and management</a:t>
            </a:r>
          </a:p>
        </p:txBody>
      </p:sp>
      <p:sp>
        <p:nvSpPr>
          <p:cNvPr id="14" name="Text Box 14">
            <a:extLst>
              <a:ext uri="{FF2B5EF4-FFF2-40B4-BE49-F238E27FC236}">
                <a16:creationId xmlns:a16="http://schemas.microsoft.com/office/drawing/2014/main" id="{8C06D14E-9235-71AB-8F5D-513A10FAAFF1}"/>
              </a:ext>
            </a:extLst>
          </p:cNvPr>
          <p:cNvSpPr txBox="1">
            <a:spLocks noChangeArrowheads="1"/>
          </p:cNvSpPr>
          <p:nvPr/>
        </p:nvSpPr>
        <p:spPr bwMode="auto">
          <a:xfrm>
            <a:off x="2982913" y="1611313"/>
            <a:ext cx="17129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fr-FR" altLang="en-US" sz="1800" b="1">
                <a:solidFill>
                  <a:srgbClr val="FF0000"/>
                </a:solidFill>
                <a:ea typeface="Linux Libertine Display" panose="02000503000000000000" pitchFamily="2" charset="0"/>
                <a:cs typeface="Linux Libertine Display" panose="02000503000000000000" pitchFamily="2" charset="0"/>
              </a:rPr>
              <a:t>Data protection</a:t>
            </a:r>
          </a:p>
        </p:txBody>
      </p:sp>
      <p:sp>
        <p:nvSpPr>
          <p:cNvPr id="15" name="Rectangle 15">
            <a:extLst>
              <a:ext uri="{FF2B5EF4-FFF2-40B4-BE49-F238E27FC236}">
                <a16:creationId xmlns:a16="http://schemas.microsoft.com/office/drawing/2014/main" id="{F06D524F-1646-7220-D7EA-9D82F713031A}"/>
              </a:ext>
            </a:extLst>
          </p:cNvPr>
          <p:cNvSpPr>
            <a:spLocks noChangeArrowheads="1"/>
          </p:cNvSpPr>
          <p:nvPr/>
        </p:nvSpPr>
        <p:spPr bwMode="auto">
          <a:xfrm>
            <a:off x="2355850" y="5384800"/>
            <a:ext cx="215741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a:solidFill>
                  <a:srgbClr val="FF0000"/>
                </a:solidFill>
                <a:ea typeface="Linux Libertine Display" panose="02000503000000000000" pitchFamily="2" charset="0"/>
                <a:cs typeface="Linux Libertine Display" panose="02000503000000000000" pitchFamily="2" charset="0"/>
              </a:rPr>
              <a:t>Data Ethics and social policy</a:t>
            </a:r>
          </a:p>
        </p:txBody>
      </p:sp>
      <p:pic>
        <p:nvPicPr>
          <p:cNvPr id="16" name="Picture 16">
            <a:extLst>
              <a:ext uri="{FF2B5EF4-FFF2-40B4-BE49-F238E27FC236}">
                <a16:creationId xmlns:a16="http://schemas.microsoft.com/office/drawing/2014/main" id="{09A06DAC-4D5C-8117-9464-2AAF56F50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0088" y="1911350"/>
            <a:ext cx="2093912"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
            <a:extLst>
              <a:ext uri="{FF2B5EF4-FFF2-40B4-BE49-F238E27FC236}">
                <a16:creationId xmlns:a16="http://schemas.microsoft.com/office/drawing/2014/main" id="{D7CE9435-3C37-08C5-9D59-52B9B8DC81E9}"/>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dirty="0"/>
              <a:t>Data Science Lifecycle</a:t>
            </a:r>
          </a:p>
        </p:txBody>
      </p:sp>
      <p:sp>
        <p:nvSpPr>
          <p:cNvPr id="22" name="Symbol zastępczy numeru slajdu 21"/>
          <p:cNvSpPr>
            <a:spLocks noGrp="1"/>
          </p:cNvSpPr>
          <p:nvPr>
            <p:ph type="sldNum" idx="10"/>
          </p:nvPr>
        </p:nvSpPr>
        <p:spPr/>
        <p:txBody>
          <a:bodyPr/>
          <a:lstStyle/>
          <a:p>
            <a:fld id="{3082BDB5-E561-AC48-BC2E-B167C7B647DC}" type="slidenum">
              <a:rPr lang="en-US" altLang="en-US" smtClean="0"/>
              <a:pPr/>
              <a:t>21</a:t>
            </a:fld>
            <a:endParaRPr lang="pl-PL" altLang="en-US" dirty="0"/>
          </a:p>
        </p:txBody>
      </p:sp>
    </p:spTree>
    <p:extLst>
      <p:ext uri="{BB962C8B-B14F-4D97-AF65-F5344CB8AC3E}">
        <p14:creationId xmlns:p14="http://schemas.microsoft.com/office/powerpoint/2010/main" val="560347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904436BE-CBCA-6C4D-A76F-E65201846A9F}"/>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Data Processing: Data Centers</a:t>
            </a:r>
          </a:p>
        </p:txBody>
      </p:sp>
      <p:sp>
        <p:nvSpPr>
          <p:cNvPr id="28674" name="Text Box 2">
            <a:extLst>
              <a:ext uri="{FF2B5EF4-FFF2-40B4-BE49-F238E27FC236}">
                <a16:creationId xmlns:a16="http://schemas.microsoft.com/office/drawing/2014/main" id="{7477BF4A-D8EF-7C74-B19F-21D75E300232}"/>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Data center (DC) is a physical facility that enterprises use to house computing and storage infrastructure in a variety of networked formats.</a:t>
            </a:r>
          </a:p>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Main function is to deliver utilities needed</a:t>
            </a:r>
            <a:br>
              <a:rPr lang="en-US" altLang="en-US" sz="2000">
                <a:solidFill>
                  <a:srgbClr val="000000"/>
                </a:solidFill>
                <a:latin typeface="Times New Roman" panose="02020603050405020304" pitchFamily="18" charset="0"/>
                <a:ea typeface="+mn-ea"/>
              </a:rPr>
            </a:br>
            <a:r>
              <a:rPr lang="en-US" altLang="en-US" sz="2000">
                <a:solidFill>
                  <a:srgbClr val="000000"/>
                </a:solidFill>
                <a:latin typeface="Times New Roman" panose="02020603050405020304" pitchFamily="18" charset="0"/>
                <a:ea typeface="+mn-ea"/>
              </a:rPr>
              <a:t>by the equipment and personnel:</a:t>
            </a:r>
          </a:p>
          <a:p>
            <a:pPr lvl="1">
              <a:spcBef>
                <a:spcPts val="700"/>
              </a:spcBef>
              <a:buClr>
                <a:srgbClr val="000000"/>
              </a:buClr>
              <a:buSzPct val="45000"/>
              <a:buFont typeface="Wingdings" panose="05000000000000000000" pitchFamily="2" charset="2"/>
              <a:buChar char=""/>
              <a:defRPr/>
            </a:pPr>
            <a:r>
              <a:rPr lang="en-US" altLang="en-US" sz="1400">
                <a:solidFill>
                  <a:srgbClr val="000000"/>
                </a:solidFill>
                <a:latin typeface="Times New Roman" panose="02020603050405020304" pitchFamily="18" charset="0"/>
                <a:ea typeface="+mn-ea"/>
              </a:rPr>
              <a:t>Power</a:t>
            </a:r>
          </a:p>
          <a:p>
            <a:pPr lvl="1">
              <a:spcBef>
                <a:spcPts val="700"/>
              </a:spcBef>
              <a:buClr>
                <a:srgbClr val="000000"/>
              </a:buClr>
              <a:buSzPct val="45000"/>
              <a:buFont typeface="Wingdings" panose="05000000000000000000" pitchFamily="2" charset="2"/>
              <a:buChar char=""/>
              <a:defRPr/>
            </a:pPr>
            <a:r>
              <a:rPr lang="en-US" altLang="en-US" sz="1400">
                <a:solidFill>
                  <a:srgbClr val="000000"/>
                </a:solidFill>
                <a:latin typeface="Times New Roman" panose="02020603050405020304" pitchFamily="18" charset="0"/>
                <a:ea typeface="+mn-ea"/>
              </a:rPr>
              <a:t>Cooling</a:t>
            </a:r>
          </a:p>
          <a:p>
            <a:pPr lvl="1">
              <a:spcBef>
                <a:spcPts val="700"/>
              </a:spcBef>
              <a:buClr>
                <a:srgbClr val="000000"/>
              </a:buClr>
              <a:buSzPct val="45000"/>
              <a:buFont typeface="Wingdings" panose="05000000000000000000" pitchFamily="2" charset="2"/>
              <a:buChar char=""/>
              <a:defRPr/>
            </a:pPr>
            <a:r>
              <a:rPr lang="en-US" altLang="en-US" sz="1400">
                <a:solidFill>
                  <a:srgbClr val="000000"/>
                </a:solidFill>
                <a:latin typeface="Times New Roman" panose="02020603050405020304" pitchFamily="18" charset="0"/>
                <a:ea typeface="+mn-ea"/>
              </a:rPr>
              <a:t>Shelter</a:t>
            </a:r>
          </a:p>
          <a:p>
            <a:pPr lvl="1">
              <a:spcBef>
                <a:spcPts val="700"/>
              </a:spcBef>
              <a:buClr>
                <a:srgbClr val="000000"/>
              </a:buClr>
              <a:buSzPct val="45000"/>
              <a:buFont typeface="Wingdings" panose="05000000000000000000" pitchFamily="2" charset="2"/>
              <a:buChar char=""/>
              <a:defRPr/>
            </a:pPr>
            <a:r>
              <a:rPr lang="en-US" altLang="en-US" sz="1400">
                <a:solidFill>
                  <a:srgbClr val="000000"/>
                </a:solidFill>
                <a:latin typeface="Times New Roman" panose="02020603050405020304" pitchFamily="18" charset="0"/>
                <a:ea typeface="+mn-ea"/>
              </a:rPr>
              <a:t>Security</a:t>
            </a:r>
          </a:p>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Size of typical data centers:</a:t>
            </a:r>
          </a:p>
          <a:p>
            <a:pPr lvl="1">
              <a:spcBef>
                <a:spcPts val="700"/>
              </a:spcBef>
              <a:buClr>
                <a:srgbClr val="000000"/>
              </a:buClr>
              <a:buSzPct val="45000"/>
              <a:buFont typeface="Wingdings" panose="05000000000000000000" pitchFamily="2" charset="2"/>
              <a:buChar char=""/>
              <a:defRPr/>
            </a:pPr>
            <a:r>
              <a:rPr lang="en-US" altLang="en-US" sz="1400">
                <a:solidFill>
                  <a:srgbClr val="000000"/>
                </a:solidFill>
                <a:latin typeface="Times New Roman" panose="02020603050405020304" pitchFamily="18" charset="0"/>
                <a:ea typeface="+mn-ea"/>
              </a:rPr>
              <a:t>500 – 5000 sqm buildings</a:t>
            </a:r>
          </a:p>
          <a:p>
            <a:pPr lvl="1">
              <a:spcBef>
                <a:spcPts val="700"/>
              </a:spcBef>
              <a:buClr>
                <a:srgbClr val="000000"/>
              </a:buClr>
              <a:buSzPct val="45000"/>
              <a:buFont typeface="Wingdings" panose="05000000000000000000" pitchFamily="2" charset="2"/>
              <a:buChar char=""/>
              <a:defRPr/>
            </a:pPr>
            <a:r>
              <a:rPr lang="en-US" altLang="en-US" sz="1400">
                <a:solidFill>
                  <a:srgbClr val="000000"/>
                </a:solidFill>
                <a:latin typeface="Times New Roman" panose="02020603050405020304" pitchFamily="18" charset="0"/>
                <a:ea typeface="+mn-ea"/>
              </a:rPr>
              <a:t>1 MW to 10-20 MW power (avg 5 MW)</a:t>
            </a:r>
          </a:p>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Data cent</a:t>
            </a:r>
            <a:r>
              <a:rPr lang="pl-PL" altLang="en-US" sz="2000">
                <a:solidFill>
                  <a:srgbClr val="000000"/>
                </a:solidFill>
                <a:latin typeface="Times New Roman" panose="02020603050405020304" pitchFamily="18" charset="0"/>
                <a:ea typeface="+mn-ea"/>
              </a:rPr>
              <a:t>e</a:t>
            </a:r>
            <a:r>
              <a:rPr lang="en-US" altLang="en-US" sz="2000">
                <a:solidFill>
                  <a:srgbClr val="000000"/>
                </a:solidFill>
                <a:latin typeface="Times New Roman" panose="02020603050405020304" pitchFamily="18" charset="0"/>
                <a:ea typeface="+mn-ea"/>
              </a:rPr>
              <a:t>rs use approximately 200 terawatt hours of electricity: Around 1% of total global demand</a:t>
            </a:r>
          </a:p>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Over 18 million servers in data cente</a:t>
            </a:r>
            <a:r>
              <a:rPr lang="pl-PL" altLang="en-US" sz="2000">
                <a:solidFill>
                  <a:srgbClr val="000000"/>
                </a:solidFill>
                <a:latin typeface="Times New Roman" panose="02020603050405020304" pitchFamily="18" charset="0"/>
                <a:ea typeface="+mn-ea"/>
              </a:rPr>
              <a:t>r</a:t>
            </a:r>
            <a:r>
              <a:rPr lang="en-US" altLang="en-US" sz="2000">
                <a:solidFill>
                  <a:srgbClr val="000000"/>
                </a:solidFill>
                <a:latin typeface="Times New Roman" panose="02020603050405020304" pitchFamily="18" charset="0"/>
                <a:ea typeface="+mn-ea"/>
              </a:rPr>
              <a:t>s globally. </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44036" name="Picture 3">
            <a:extLst>
              <a:ext uri="{FF2B5EF4-FFF2-40B4-BE49-F238E27FC236}">
                <a16:creationId xmlns:a16="http://schemas.microsoft.com/office/drawing/2014/main" id="{F0B9035C-63CA-EF89-D6AD-28DC91EEC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1916113"/>
            <a:ext cx="3530600" cy="267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7" name="Text Box 4">
            <a:extLst>
              <a:ext uri="{FF2B5EF4-FFF2-40B4-BE49-F238E27FC236}">
                <a16:creationId xmlns:a16="http://schemas.microsoft.com/office/drawing/2014/main" id="{F81826C0-7D8C-4BEC-8627-599E7B806F23}"/>
              </a:ext>
            </a:extLst>
          </p:cNvPr>
          <p:cNvSpPr txBox="1">
            <a:spLocks noChangeArrowheads="1"/>
          </p:cNvSpPr>
          <p:nvPr/>
        </p:nvSpPr>
        <p:spPr bwMode="auto">
          <a:xfrm>
            <a:off x="315913" y="5935663"/>
            <a:ext cx="8535987"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400">
                <a:latin typeface="Calibri" panose="020F0502020204030204" pitchFamily="34" charset="0"/>
              </a:rPr>
              <a:t>Src: https://datacentremagazine.com/articles/how-measurement-enables-data-centre-energy-efficiency</a:t>
            </a:r>
          </a:p>
          <a:p>
            <a:pPr>
              <a:buClrTx/>
              <a:buSzPct val="45000"/>
              <a:buFontTx/>
              <a:buNone/>
            </a:pPr>
            <a:endParaRPr lang="en-US" altLang="en-US"/>
          </a:p>
          <a:p>
            <a:pPr>
              <a:buClrTx/>
              <a:buSzPct val="45000"/>
              <a:buFontTx/>
              <a:buNone/>
            </a:pPr>
            <a:endParaRPr lang="en-US" altLang="en-US"/>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22</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615A85B7-8CD7-92EF-398D-0481583CAF5F}"/>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Cloud Databases</a:t>
            </a:r>
          </a:p>
        </p:txBody>
      </p:sp>
      <p:sp>
        <p:nvSpPr>
          <p:cNvPr id="46083" name="Text Box 2">
            <a:extLst>
              <a:ext uri="{FF2B5EF4-FFF2-40B4-BE49-F238E27FC236}">
                <a16:creationId xmlns:a16="http://schemas.microsoft.com/office/drawing/2014/main" id="{DBB151BF-7F76-6051-8B38-59B8C5012580}"/>
              </a:ext>
            </a:extLst>
          </p:cNvPr>
          <p:cNvSpPr txBox="1">
            <a:spLocks noChangeArrowheads="1"/>
          </p:cNvSpPr>
          <p:nvPr/>
        </p:nvSpPr>
        <p:spPr bwMode="auto">
          <a:xfrm>
            <a:off x="315913" y="5935663"/>
            <a:ext cx="8535987"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400">
                <a:latin typeface="Calibri" panose="020F0502020204030204" pitchFamily="34" charset="0"/>
              </a:rPr>
              <a:t>https://www.visualcapitalist.com/every-minute-internet-2020</a:t>
            </a:r>
          </a:p>
          <a:p>
            <a:pPr>
              <a:buClrTx/>
              <a:buSzPct val="45000"/>
              <a:buFontTx/>
              <a:buNone/>
            </a:pPr>
            <a:endParaRPr lang="en-US" altLang="en-US" sz="1400">
              <a:latin typeface="Calibri" panose="020F0502020204030204" pitchFamily="34" charset="0"/>
            </a:endParaRPr>
          </a:p>
        </p:txBody>
      </p:sp>
      <p:pic>
        <p:nvPicPr>
          <p:cNvPr id="46084" name="Picture 3">
            <a:extLst>
              <a:ext uri="{FF2B5EF4-FFF2-40B4-BE49-F238E27FC236}">
                <a16:creationId xmlns:a16="http://schemas.microsoft.com/office/drawing/2014/main" id="{D801B77E-76F7-3CD4-247E-F8597D8DB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41438"/>
            <a:ext cx="3014662" cy="387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4">
            <a:extLst>
              <a:ext uri="{FF2B5EF4-FFF2-40B4-BE49-F238E27FC236}">
                <a16:creationId xmlns:a16="http://schemas.microsoft.com/office/drawing/2014/main" id="{63C30F90-C409-10C6-55FC-B53D2B163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758" r="37502" b="8675"/>
          <a:stretch>
            <a:fillRect/>
          </a:stretch>
        </p:blipFill>
        <p:spPr bwMode="auto">
          <a:xfrm>
            <a:off x="4497388" y="1676400"/>
            <a:ext cx="4287837" cy="1685925"/>
          </a:xfrm>
          <a:prstGeom prst="rect">
            <a:avLst/>
          </a:prstGeom>
          <a:noFill/>
          <a:ln>
            <a:noFill/>
          </a:ln>
          <a:effectLst/>
          <a:extLst>
            <a:ext uri="{909E8E84-426E-40DD-AFC4-6F175D3DCCD1}">
              <a14:hiddenFill xmlns:a14="http://schemas.microsoft.com/office/drawing/2010/main">
                <a:blipFill dpi="0" rotWithShape="0">
                  <a:blip/>
                  <a:srcRect t="-43758" r="37502" b="8675"/>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23</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3AB8071E-4DB4-5CE9-DE42-5AE7634AC329}"/>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Initiatives &amp; Practices</a:t>
            </a:r>
          </a:p>
        </p:txBody>
      </p:sp>
      <p:sp>
        <p:nvSpPr>
          <p:cNvPr id="48131" name="Rectangle 2">
            <a:extLst>
              <a:ext uri="{FF2B5EF4-FFF2-40B4-BE49-F238E27FC236}">
                <a16:creationId xmlns:a16="http://schemas.microsoft.com/office/drawing/2014/main" id="{5974698B-7B68-00EC-7441-2EF6B4BE0EEA}"/>
              </a:ext>
            </a:extLst>
          </p:cNvPr>
          <p:cNvSpPr>
            <a:spLocks noChangeArrowheads="1"/>
          </p:cNvSpPr>
          <p:nvPr/>
        </p:nvSpPr>
        <p:spPr bwMode="auto">
          <a:xfrm>
            <a:off x="1482725" y="3756025"/>
            <a:ext cx="604202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marL="211138" indent="-211138">
              <a:spcBef>
                <a:spcPts val="7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just">
              <a:spcBef>
                <a:spcPct val="0"/>
              </a:spcBef>
              <a:buClr>
                <a:srgbClr val="FF0000"/>
              </a:buClr>
              <a:buFont typeface="AppleColorEmoji" pitchFamily="2" charset="0"/>
              <a:buChar char=" "/>
            </a:pPr>
            <a:r>
              <a:rPr lang="en-US" altLang="en-US" sz="1300" b="1">
                <a:solidFill>
                  <a:srgbClr val="FF0000"/>
                </a:solidFill>
                <a:ea typeface="Linux Libertine Display" panose="02000503000000000000" pitchFamily="2" charset="0"/>
                <a:cs typeface="Linux Libertine Display" panose="02000503000000000000" pitchFamily="2" charset="0"/>
              </a:rPr>
              <a:t>EE: </a:t>
            </a:r>
            <a:r>
              <a:rPr lang="en-US" altLang="en-US" sz="1300" b="1">
                <a:solidFill>
                  <a:srgbClr val="000090"/>
                </a:solidFill>
                <a:ea typeface="Linux Libertine Display" panose="02000503000000000000" pitchFamily="2" charset="0"/>
                <a:cs typeface="Linux Libertine Display" panose="02000503000000000000" pitchFamily="2" charset="0"/>
              </a:rPr>
              <a:t>achievement of the </a:t>
            </a:r>
            <a:r>
              <a:rPr lang="en-US" altLang="en-US" sz="1300" b="1">
                <a:solidFill>
                  <a:srgbClr val="FF0000"/>
                </a:solidFill>
                <a:ea typeface="Linux Libertine Display" panose="02000503000000000000" pitchFamily="2" charset="0"/>
                <a:cs typeface="Linux Libertine Display" panose="02000503000000000000" pitchFamily="2" charset="0"/>
              </a:rPr>
              <a:t>same</a:t>
            </a:r>
            <a:r>
              <a:rPr lang="en-US" altLang="en-US" sz="1300" b="1">
                <a:solidFill>
                  <a:srgbClr val="000090"/>
                </a:solidFill>
                <a:ea typeface="Linux Libertine Display" panose="02000503000000000000" pitchFamily="2" charset="0"/>
                <a:cs typeface="Linux Libertine Display" panose="02000503000000000000" pitchFamily="2" charset="0"/>
              </a:rPr>
              <a:t> level of services while consuming </a:t>
            </a:r>
            <a:r>
              <a:rPr lang="en-US" altLang="en-US" sz="1300" b="1">
                <a:solidFill>
                  <a:srgbClr val="FF0000"/>
                </a:solidFill>
                <a:ea typeface="Linux Libertine Display" panose="02000503000000000000" pitchFamily="2" charset="0"/>
                <a:cs typeface="Linux Libertine Display" panose="02000503000000000000" pitchFamily="2" charset="0"/>
              </a:rPr>
              <a:t>less</a:t>
            </a:r>
            <a:r>
              <a:rPr lang="en-US" altLang="en-US" sz="1300" b="1">
                <a:solidFill>
                  <a:srgbClr val="000090"/>
                </a:solidFill>
                <a:ea typeface="Linux Libertine Display" panose="02000503000000000000" pitchFamily="2" charset="0"/>
                <a:cs typeface="Linux Libertine Display" panose="02000503000000000000" pitchFamily="2" charset="0"/>
              </a:rPr>
              <a:t> energy</a:t>
            </a:r>
          </a:p>
        </p:txBody>
      </p:sp>
      <p:sp>
        <p:nvSpPr>
          <p:cNvPr id="48132" name="Rectangle 3">
            <a:extLst>
              <a:ext uri="{FF2B5EF4-FFF2-40B4-BE49-F238E27FC236}">
                <a16:creationId xmlns:a16="http://schemas.microsoft.com/office/drawing/2014/main" id="{A22BEA1D-CF43-5061-545F-CC949B8D7162}"/>
              </a:ext>
            </a:extLst>
          </p:cNvPr>
          <p:cNvSpPr>
            <a:spLocks noChangeArrowheads="1"/>
          </p:cNvSpPr>
          <p:nvPr/>
        </p:nvSpPr>
        <p:spPr bwMode="auto">
          <a:xfrm>
            <a:off x="5819775" y="5232400"/>
            <a:ext cx="1951038" cy="387350"/>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200" b="1">
                <a:solidFill>
                  <a:srgbClr val="002060"/>
                </a:solidFill>
                <a:ea typeface="Linux Libertine Display" panose="02000503000000000000" pitchFamily="2" charset="0"/>
                <a:cs typeface="Linux Libertine Display" panose="02000503000000000000" pitchFamily="2" charset="0"/>
              </a:rPr>
              <a:t>International Institutions</a:t>
            </a:r>
          </a:p>
          <a:p>
            <a:pPr algn="ctr">
              <a:spcBef>
                <a:spcPct val="0"/>
              </a:spcBef>
              <a:buClrTx/>
              <a:buFontTx/>
              <a:buNone/>
            </a:pPr>
            <a:r>
              <a:rPr lang="en-US" altLang="en-US" sz="900">
                <a:solidFill>
                  <a:srgbClr val="002060"/>
                </a:solidFill>
                <a:ea typeface="Linux Libertine Display" panose="02000503000000000000" pitchFamily="2" charset="0"/>
                <a:cs typeface="Linux Libertine Display" panose="02000503000000000000" pitchFamily="2" charset="0"/>
              </a:rPr>
              <a:t>COP (ex. COP21: Paris</a:t>
            </a:r>
            <a:r>
              <a:rPr lang="en-US" altLang="en-US" sz="900">
                <a:ea typeface="Linux Libertine Display" panose="02000503000000000000" pitchFamily="2" charset="0"/>
                <a:cs typeface="Linux Libertine Display" panose="02000503000000000000" pitchFamily="2" charset="0"/>
              </a:rPr>
              <a:t>)</a:t>
            </a:r>
          </a:p>
        </p:txBody>
      </p:sp>
      <p:sp>
        <p:nvSpPr>
          <p:cNvPr id="48133" name="Rectangle 4">
            <a:extLst>
              <a:ext uri="{FF2B5EF4-FFF2-40B4-BE49-F238E27FC236}">
                <a16:creationId xmlns:a16="http://schemas.microsoft.com/office/drawing/2014/main" id="{F9E1417F-23E2-BA5F-B4E4-DCD30ABEFC89}"/>
              </a:ext>
            </a:extLst>
          </p:cNvPr>
          <p:cNvSpPr>
            <a:spLocks noChangeArrowheads="1"/>
          </p:cNvSpPr>
          <p:nvPr/>
        </p:nvSpPr>
        <p:spPr bwMode="auto">
          <a:xfrm>
            <a:off x="3746500" y="5222875"/>
            <a:ext cx="1852613" cy="387350"/>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200" b="1">
                <a:solidFill>
                  <a:srgbClr val="002060"/>
                </a:solidFill>
                <a:ea typeface="Linux Libertine Display" panose="02000503000000000000" pitchFamily="2" charset="0"/>
                <a:cs typeface="Linux Libertine Display" panose="02000503000000000000" pitchFamily="2" charset="0"/>
              </a:rPr>
              <a:t>National Institutions</a:t>
            </a:r>
          </a:p>
          <a:p>
            <a:pPr algn="ctr">
              <a:spcBef>
                <a:spcPct val="0"/>
              </a:spcBef>
              <a:buClrTx/>
              <a:buFontTx/>
              <a:buNone/>
            </a:pPr>
            <a:r>
              <a:rPr lang="en-US" altLang="en-US" sz="900">
                <a:solidFill>
                  <a:srgbClr val="002060"/>
                </a:solidFill>
                <a:ea typeface="Linux Libertine Display" panose="02000503000000000000" pitchFamily="2" charset="0"/>
                <a:cs typeface="Linux Libertine Display" panose="02000503000000000000" pitchFamily="2" charset="0"/>
              </a:rPr>
              <a:t>&lt;Governments, Associations&gt;</a:t>
            </a:r>
          </a:p>
        </p:txBody>
      </p:sp>
      <p:sp>
        <p:nvSpPr>
          <p:cNvPr id="48134" name="Rectangle 5">
            <a:extLst>
              <a:ext uri="{FF2B5EF4-FFF2-40B4-BE49-F238E27FC236}">
                <a16:creationId xmlns:a16="http://schemas.microsoft.com/office/drawing/2014/main" id="{6927C9E8-E0D7-B0A7-54E7-C10CA2494D06}"/>
              </a:ext>
            </a:extLst>
          </p:cNvPr>
          <p:cNvSpPr>
            <a:spLocks noChangeArrowheads="1"/>
          </p:cNvSpPr>
          <p:nvPr/>
        </p:nvSpPr>
        <p:spPr bwMode="auto">
          <a:xfrm>
            <a:off x="2560638" y="5303838"/>
            <a:ext cx="957262" cy="250825"/>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200" b="1">
                <a:solidFill>
                  <a:srgbClr val="FF0000"/>
                </a:solidFill>
                <a:ea typeface="Linux Libertine Display" panose="02000503000000000000" pitchFamily="2" charset="0"/>
                <a:cs typeface="Linux Libertine Display" panose="02000503000000000000" pitchFamily="2" charset="0"/>
              </a:rPr>
              <a:t>Scientists</a:t>
            </a:r>
          </a:p>
        </p:txBody>
      </p:sp>
      <p:sp>
        <p:nvSpPr>
          <p:cNvPr id="48135" name="Rectangle 6">
            <a:extLst>
              <a:ext uri="{FF2B5EF4-FFF2-40B4-BE49-F238E27FC236}">
                <a16:creationId xmlns:a16="http://schemas.microsoft.com/office/drawing/2014/main" id="{0F78949D-E487-C1E2-7DFE-C3A1863246F4}"/>
              </a:ext>
            </a:extLst>
          </p:cNvPr>
          <p:cNvSpPr>
            <a:spLocks noChangeArrowheads="1"/>
          </p:cNvSpPr>
          <p:nvPr/>
        </p:nvSpPr>
        <p:spPr bwMode="auto">
          <a:xfrm>
            <a:off x="1549400" y="5303838"/>
            <a:ext cx="935038" cy="250825"/>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200" b="1">
                <a:solidFill>
                  <a:srgbClr val="002060"/>
                </a:solidFill>
                <a:ea typeface="Linux Libertine Display" panose="02000503000000000000" pitchFamily="2" charset="0"/>
                <a:cs typeface="Linux Libertine Display" panose="02000503000000000000" pitchFamily="2" charset="0"/>
              </a:rPr>
              <a:t>Individuals</a:t>
            </a:r>
          </a:p>
        </p:txBody>
      </p:sp>
      <p:sp>
        <p:nvSpPr>
          <p:cNvPr id="48136" name="Rectangle 7">
            <a:extLst>
              <a:ext uri="{FF2B5EF4-FFF2-40B4-BE49-F238E27FC236}">
                <a16:creationId xmlns:a16="http://schemas.microsoft.com/office/drawing/2014/main" id="{4C6F6708-AB05-94B5-BED1-831AF85B7E1C}"/>
              </a:ext>
            </a:extLst>
          </p:cNvPr>
          <p:cNvSpPr>
            <a:spLocks noChangeArrowheads="1"/>
          </p:cNvSpPr>
          <p:nvPr/>
        </p:nvSpPr>
        <p:spPr bwMode="auto">
          <a:xfrm>
            <a:off x="1341438" y="5151438"/>
            <a:ext cx="6502400" cy="531812"/>
          </a:xfrm>
          <a:prstGeom prst="rect">
            <a:avLst/>
          </a:prstGeom>
          <a:noFill/>
          <a:ln w="12600" cap="sq">
            <a:solidFill>
              <a:srgbClr val="2D2DB9"/>
            </a:solidFill>
            <a:prstDash val="dash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8137" name="Rectangle 8">
            <a:extLst>
              <a:ext uri="{FF2B5EF4-FFF2-40B4-BE49-F238E27FC236}">
                <a16:creationId xmlns:a16="http://schemas.microsoft.com/office/drawing/2014/main" id="{157A54DE-C0D5-1562-6582-620FDC8672A7}"/>
              </a:ext>
            </a:extLst>
          </p:cNvPr>
          <p:cNvSpPr>
            <a:spLocks noChangeArrowheads="1"/>
          </p:cNvSpPr>
          <p:nvPr/>
        </p:nvSpPr>
        <p:spPr bwMode="auto">
          <a:xfrm>
            <a:off x="1417638" y="5232400"/>
            <a:ext cx="2217737" cy="415925"/>
          </a:xfrm>
          <a:prstGeom prst="rect">
            <a:avLst/>
          </a:prstGeom>
          <a:noFill/>
          <a:ln w="12600" cap="sq">
            <a:solidFill>
              <a:srgbClr val="00956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8138" name="Rectangle 9">
            <a:extLst>
              <a:ext uri="{FF2B5EF4-FFF2-40B4-BE49-F238E27FC236}">
                <a16:creationId xmlns:a16="http://schemas.microsoft.com/office/drawing/2014/main" id="{EF115902-589E-B416-0C66-7F411829F341}"/>
              </a:ext>
            </a:extLst>
          </p:cNvPr>
          <p:cNvSpPr>
            <a:spLocks noChangeArrowheads="1"/>
          </p:cNvSpPr>
          <p:nvPr/>
        </p:nvSpPr>
        <p:spPr bwMode="auto">
          <a:xfrm>
            <a:off x="2019300" y="5826125"/>
            <a:ext cx="1928813" cy="345340"/>
          </a:xfrm>
          <a:prstGeom prst="rect">
            <a:avLst/>
          </a:prstGeom>
          <a:solidFill>
            <a:srgbClr val="92D050"/>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900" u="sng" dirty="0">
                <a:solidFill>
                  <a:schemeClr val="tx1"/>
                </a:solidFill>
                <a:ea typeface="Linux Libertine Display" panose="02000503000000000000" pitchFamily="2" charset="0"/>
                <a:cs typeface="Linux Libertine Display" panose="02000503000000000000" pitchFamily="2" charset="0"/>
                <a:hlinkClick r:id="rId3">
                  <a:extLst>
                    <a:ext uri="{A12FA001-AC4F-418D-AE19-62706E023703}">
                      <ahyp:hlinkClr xmlns:ahyp="http://schemas.microsoft.com/office/drawing/2018/hyperlinkcolor" xmlns="" val="tx"/>
                    </a:ext>
                  </a:extLst>
                </a:hlinkClick>
              </a:rPr>
              <a:t>Green Shoots in Last French Elections (</a:t>
            </a:r>
            <a:r>
              <a:rPr lang="en-US" altLang="en-US" sz="700" u="sng" dirty="0">
                <a:solidFill>
                  <a:schemeClr val="tx1"/>
                </a:solidFill>
                <a:ea typeface="Linux Libertine Display" panose="02000503000000000000" pitchFamily="2" charset="0"/>
                <a:cs typeface="Linux Libertine Display" panose="02000503000000000000" pitchFamily="2" charset="0"/>
                <a:hlinkClick r:id="rId3">
                  <a:extLst>
                    <a:ext uri="{A12FA001-AC4F-418D-AE19-62706E023703}">
                      <ahyp:hlinkClr xmlns:ahyp="http://schemas.microsoft.com/office/drawing/2018/hyperlinkcolor" xmlns="" val="tx"/>
                    </a:ext>
                  </a:extLst>
                </a:hlinkClick>
              </a:rPr>
              <a:t>Lyon, Bordeaux, Poitiers, …) </a:t>
            </a:r>
          </a:p>
        </p:txBody>
      </p:sp>
      <p:sp>
        <p:nvSpPr>
          <p:cNvPr id="48139" name="Line 10">
            <a:extLst>
              <a:ext uri="{FF2B5EF4-FFF2-40B4-BE49-F238E27FC236}">
                <a16:creationId xmlns:a16="http://schemas.microsoft.com/office/drawing/2014/main" id="{6C06DA2C-28A4-A2AE-C331-992F0E488A05}"/>
              </a:ext>
            </a:extLst>
          </p:cNvPr>
          <p:cNvSpPr>
            <a:spLocks noChangeShapeType="1"/>
          </p:cNvSpPr>
          <p:nvPr/>
        </p:nvSpPr>
        <p:spPr bwMode="auto">
          <a:xfrm>
            <a:off x="1863725" y="5999163"/>
            <a:ext cx="155575" cy="1587"/>
          </a:xfrm>
          <a:prstGeom prst="line">
            <a:avLst/>
          </a:prstGeom>
          <a:noFill/>
          <a:ln w="6480" cap="sq">
            <a:solidFill>
              <a:srgbClr val="00CC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8140" name="Freeform 11">
            <a:extLst>
              <a:ext uri="{FF2B5EF4-FFF2-40B4-BE49-F238E27FC236}">
                <a16:creationId xmlns:a16="http://schemas.microsoft.com/office/drawing/2014/main" id="{221A73E8-5FE2-2650-CC54-ED2745E42B56}"/>
              </a:ext>
            </a:extLst>
          </p:cNvPr>
          <p:cNvSpPr>
            <a:spLocks noChangeArrowheads="1"/>
          </p:cNvSpPr>
          <p:nvPr/>
        </p:nvSpPr>
        <p:spPr bwMode="auto">
          <a:xfrm flipH="1">
            <a:off x="1858963" y="5683250"/>
            <a:ext cx="1587" cy="631825"/>
          </a:xfrm>
          <a:custGeom>
            <a:avLst/>
            <a:gdLst>
              <a:gd name="T0" fmla="*/ 0 w 21600"/>
              <a:gd name="T1" fmla="*/ 0 h 21600"/>
              <a:gd name="T2" fmla="*/ 117 w 21600"/>
              <a:gd name="T3" fmla="*/ 18481613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12600" cap="flat">
            <a:solidFill>
              <a:srgbClr val="00CC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48141" name="Group 12">
            <a:extLst>
              <a:ext uri="{FF2B5EF4-FFF2-40B4-BE49-F238E27FC236}">
                <a16:creationId xmlns:a16="http://schemas.microsoft.com/office/drawing/2014/main" id="{E7D95259-92C1-038A-F5EB-ED5C6378D2CE}"/>
              </a:ext>
            </a:extLst>
          </p:cNvPr>
          <p:cNvGrpSpPr>
            <a:grpSpLocks/>
          </p:cNvGrpSpPr>
          <p:nvPr/>
        </p:nvGrpSpPr>
        <p:grpSpPr bwMode="auto">
          <a:xfrm>
            <a:off x="1941513" y="1392238"/>
            <a:ext cx="5888037" cy="1914525"/>
            <a:chOff x="1223" y="877"/>
            <a:chExt cx="3709" cy="1206"/>
          </a:xfrm>
        </p:grpSpPr>
        <p:pic>
          <p:nvPicPr>
            <p:cNvPr id="48146" name="Picture 13">
              <a:extLst>
                <a:ext uri="{FF2B5EF4-FFF2-40B4-BE49-F238E27FC236}">
                  <a16:creationId xmlns:a16="http://schemas.microsoft.com/office/drawing/2014/main" id="{5BB1A521-AF3C-8B2F-E5D0-EEE50ED04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 y="877"/>
              <a:ext cx="1297" cy="12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47" name="Rectangle 14">
              <a:extLst>
                <a:ext uri="{FF2B5EF4-FFF2-40B4-BE49-F238E27FC236}">
                  <a16:creationId xmlns:a16="http://schemas.microsoft.com/office/drawing/2014/main" id="{018BC24E-377A-AD5C-AB9F-560E392FFC8F}"/>
                </a:ext>
              </a:extLst>
            </p:cNvPr>
            <p:cNvSpPr>
              <a:spLocks noChangeArrowheads="1"/>
            </p:cNvSpPr>
            <p:nvPr/>
          </p:nvSpPr>
          <p:spPr bwMode="auto">
            <a:xfrm>
              <a:off x="4341" y="1870"/>
              <a:ext cx="591" cy="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600" b="1" u="sng">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Source: IEA [2020]</a:t>
              </a:r>
            </a:p>
          </p:txBody>
        </p:sp>
        <p:pic>
          <p:nvPicPr>
            <p:cNvPr id="48148" name="Picture 15">
              <a:extLst>
                <a:ext uri="{FF2B5EF4-FFF2-40B4-BE49-F238E27FC236}">
                  <a16:creationId xmlns:a16="http://schemas.microsoft.com/office/drawing/2014/main" id="{32E6D606-553D-5116-F846-7D96F5E7F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 y="950"/>
              <a:ext cx="1128" cy="10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49" name="Freeform 16">
              <a:extLst>
                <a:ext uri="{FF2B5EF4-FFF2-40B4-BE49-F238E27FC236}">
                  <a16:creationId xmlns:a16="http://schemas.microsoft.com/office/drawing/2014/main" id="{9B5E6C20-34ED-F0F6-E0FB-61318470AE98}"/>
                </a:ext>
              </a:extLst>
            </p:cNvPr>
            <p:cNvSpPr>
              <a:spLocks/>
            </p:cNvSpPr>
            <p:nvPr/>
          </p:nvSpPr>
          <p:spPr bwMode="auto">
            <a:xfrm>
              <a:off x="2517" y="1451"/>
              <a:ext cx="914" cy="2"/>
            </a:xfrm>
            <a:custGeom>
              <a:avLst/>
              <a:gdLst>
                <a:gd name="T0" fmla="*/ 0 w 21600"/>
                <a:gd name="T1" fmla="*/ 0 h 21600"/>
                <a:gd name="T2" fmla="*/ 39 w 21600"/>
                <a:gd name="T3" fmla="*/ 0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1680" cap="flat">
              <a:solidFill>
                <a:srgbClr val="00CC99"/>
              </a:solidFill>
              <a:prstDash val="sysDot"/>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8150" name="Rectangle 17">
              <a:extLst>
                <a:ext uri="{FF2B5EF4-FFF2-40B4-BE49-F238E27FC236}">
                  <a16:creationId xmlns:a16="http://schemas.microsoft.com/office/drawing/2014/main" id="{F0CDBDAB-697F-02A0-EC62-7D8B39CDBA3C}"/>
                </a:ext>
              </a:extLst>
            </p:cNvPr>
            <p:cNvSpPr>
              <a:spLocks noChangeArrowheads="1"/>
            </p:cNvSpPr>
            <p:nvPr/>
          </p:nvSpPr>
          <p:spPr bwMode="auto">
            <a:xfrm>
              <a:off x="2401" y="1160"/>
              <a:ext cx="1136" cy="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a:solidFill>
                    <a:srgbClr val="FF0000"/>
                  </a:solidFill>
                  <a:ea typeface="Linux Libertine Display" panose="02000503000000000000" pitchFamily="2" charset="0"/>
                  <a:cs typeface="Linux Libertine Display" panose="02000503000000000000" pitchFamily="2" charset="0"/>
                </a:rPr>
                <a:t>Energy Efficiency (EE) </a:t>
              </a:r>
            </a:p>
          </p:txBody>
        </p:sp>
      </p:grpSp>
      <p:sp>
        <p:nvSpPr>
          <p:cNvPr id="48142" name="Rectangle 18">
            <a:extLst>
              <a:ext uri="{FF2B5EF4-FFF2-40B4-BE49-F238E27FC236}">
                <a16:creationId xmlns:a16="http://schemas.microsoft.com/office/drawing/2014/main" id="{F5F9C93F-F3B6-DDCB-EE2F-CF224F3A5F00}"/>
              </a:ext>
            </a:extLst>
          </p:cNvPr>
          <p:cNvSpPr>
            <a:spLocks noChangeArrowheads="1"/>
          </p:cNvSpPr>
          <p:nvPr/>
        </p:nvSpPr>
        <p:spPr bwMode="auto">
          <a:xfrm>
            <a:off x="2395538" y="4341813"/>
            <a:ext cx="3770312" cy="296862"/>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00B050"/>
                </a:solidFill>
                <a:ea typeface="Linux Libertine Display" panose="02000503000000000000" pitchFamily="2" charset="0"/>
                <a:cs typeface="Linux Libertine Display" panose="02000503000000000000" pitchFamily="2" charset="0"/>
              </a:rPr>
              <a:t>CC is everyone’s business: green initiatives</a:t>
            </a:r>
          </a:p>
        </p:txBody>
      </p:sp>
      <p:sp>
        <p:nvSpPr>
          <p:cNvPr id="48143" name="AutoShape 19">
            <a:extLst>
              <a:ext uri="{FF2B5EF4-FFF2-40B4-BE49-F238E27FC236}">
                <a16:creationId xmlns:a16="http://schemas.microsoft.com/office/drawing/2014/main" id="{91F8AE4B-26E2-867F-0D82-A69C583C1489}"/>
              </a:ext>
            </a:extLst>
          </p:cNvPr>
          <p:cNvSpPr>
            <a:spLocks noChangeArrowheads="1"/>
          </p:cNvSpPr>
          <p:nvPr/>
        </p:nvSpPr>
        <p:spPr bwMode="auto">
          <a:xfrm>
            <a:off x="4046538" y="4895850"/>
            <a:ext cx="219075" cy="268288"/>
          </a:xfrm>
          <a:prstGeom prst="downArrow">
            <a:avLst>
              <a:gd name="adj1" fmla="val 50000"/>
              <a:gd name="adj2" fmla="val 50000"/>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8144" name="Rectangle 20">
            <a:extLst>
              <a:ext uri="{FF2B5EF4-FFF2-40B4-BE49-F238E27FC236}">
                <a16:creationId xmlns:a16="http://schemas.microsoft.com/office/drawing/2014/main" id="{06D40FC2-139D-7C31-ADF1-BB735D695949}"/>
              </a:ext>
            </a:extLst>
          </p:cNvPr>
          <p:cNvSpPr>
            <a:spLocks noChangeArrowheads="1"/>
          </p:cNvSpPr>
          <p:nvPr/>
        </p:nvSpPr>
        <p:spPr bwMode="auto">
          <a:xfrm>
            <a:off x="533400" y="2066925"/>
            <a:ext cx="125730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900" b="1" i="1">
                <a:solidFill>
                  <a:srgbClr val="000090"/>
                </a:solidFill>
                <a:ea typeface="Linux Libertine Display" panose="02000503000000000000" pitchFamily="2" charset="0"/>
                <a:cs typeface="Linux Libertine Display" panose="02000503000000000000" pitchFamily="2" charset="0"/>
              </a:rPr>
              <a:t>Googling </a:t>
            </a:r>
          </a:p>
          <a:p>
            <a:pPr algn="ctr">
              <a:spcBef>
                <a:spcPct val="0"/>
              </a:spcBef>
              <a:buClrTx/>
              <a:buFontTx/>
              <a:buNone/>
            </a:pPr>
            <a:r>
              <a:rPr lang="en-US" altLang="en-US" sz="900" b="1" i="1">
                <a:solidFill>
                  <a:srgbClr val="000090"/>
                </a:solidFill>
                <a:ea typeface="Linux Libertine Display" panose="02000503000000000000" pitchFamily="2" charset="0"/>
                <a:cs typeface="Linux Libertine Display" panose="02000503000000000000" pitchFamily="2" charset="0"/>
              </a:rPr>
              <a:t>"covid climate change"</a:t>
            </a:r>
          </a:p>
          <a:p>
            <a:pPr algn="ctr">
              <a:spcBef>
                <a:spcPct val="0"/>
              </a:spcBef>
              <a:buClrTx/>
              <a:buFontTx/>
              <a:buNone/>
            </a:pPr>
            <a:r>
              <a:rPr lang="en-US" altLang="en-US" sz="900" b="1" i="1">
                <a:solidFill>
                  <a:srgbClr val="000090"/>
                </a:solidFill>
                <a:ea typeface="Linux Libertine Display" panose="02000503000000000000" pitchFamily="2" charset="0"/>
                <a:cs typeface="Linux Libertine Display" panose="02000503000000000000" pitchFamily="2" charset="0"/>
              </a:rPr>
              <a:t>~ 185 000 results</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24</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2CD9EAA9-C58A-86EE-2D04-E7AC7AFCA6EC}"/>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Data Science to the rescue</a:t>
            </a:r>
          </a:p>
        </p:txBody>
      </p:sp>
      <p:sp>
        <p:nvSpPr>
          <p:cNvPr id="31746" name="Text Box 2">
            <a:extLst>
              <a:ext uri="{FF2B5EF4-FFF2-40B4-BE49-F238E27FC236}">
                <a16:creationId xmlns:a16="http://schemas.microsoft.com/office/drawing/2014/main" id="{A576250D-02CC-F881-F638-96DCB1169A25}"/>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dirty="0">
                <a:solidFill>
                  <a:srgbClr val="000000"/>
                </a:solidFill>
                <a:latin typeface="Times New Roman" panose="02020603050405020304" pitchFamily="18" charset="0"/>
                <a:ea typeface="+mn-ea"/>
              </a:rPr>
              <a:t>Usage of data-driven solutions for climate change in several sectors</a:t>
            </a:r>
          </a:p>
          <a:p>
            <a:pPr lvl="1">
              <a:spcBef>
                <a:spcPts val="700"/>
              </a:spcBef>
              <a:buClr>
                <a:srgbClr val="000000"/>
              </a:buClr>
              <a:buSzPct val="45000"/>
              <a:buFont typeface="Wingdings" panose="05000000000000000000" pitchFamily="2" charset="2"/>
              <a:buChar char=""/>
              <a:defRPr/>
            </a:pPr>
            <a:r>
              <a:rPr lang="en-US" altLang="en-US" sz="2200" dirty="0">
                <a:solidFill>
                  <a:srgbClr val="000000"/>
                </a:solidFill>
                <a:latin typeface="Times New Roman" panose="02020603050405020304" pitchFamily="18" charset="0"/>
                <a:ea typeface="+mn-ea"/>
              </a:rPr>
              <a:t>Microsoft report: the usage of AI to optimize energy consumption, it is estimated that emissions could be reduced by 1.5% to 4.4%, while also boosting global GDP by 3.1% to 4.4% by 2030. </a:t>
            </a:r>
          </a:p>
          <a:p>
            <a:pPr lvl="1">
              <a:spcBef>
                <a:spcPts val="700"/>
              </a:spcBef>
              <a:buClr>
                <a:srgbClr val="000000"/>
              </a:buClr>
              <a:buSzPct val="45000"/>
              <a:buFont typeface="Wingdings" panose="05000000000000000000" pitchFamily="2" charset="2"/>
              <a:buChar char=""/>
              <a:defRPr/>
            </a:pPr>
            <a:r>
              <a:rPr lang="en-US" altLang="en-US" sz="2200" dirty="0">
                <a:solidFill>
                  <a:srgbClr val="000000"/>
                </a:solidFill>
                <a:latin typeface="Times New Roman" panose="02020603050405020304" pitchFamily="18" charset="0"/>
                <a:ea typeface="+mn-ea"/>
              </a:rPr>
              <a:t>BCOOLER of Google’s DeepMind team enhanced the efficiency of cooling systems in data centers [12.7%]</a:t>
            </a:r>
          </a:p>
          <a:p>
            <a:pPr lvl="1" indent="-279400">
              <a:spcBef>
                <a:spcPts val="700"/>
              </a:spcBef>
              <a:buSzPct val="45000"/>
              <a:defRPr/>
            </a:pPr>
            <a:endParaRPr lang="en-US" altLang="en-US" sz="2200" dirty="0">
              <a:solidFill>
                <a:srgbClr val="000000"/>
              </a:solidFill>
              <a:latin typeface="Times New Roman" panose="02020603050405020304" pitchFamily="18" charset="0"/>
              <a:ea typeface="+mn-ea"/>
            </a:endParaRPr>
          </a:p>
          <a:p>
            <a:pPr marL="320675">
              <a:spcBef>
                <a:spcPts val="700"/>
              </a:spcBef>
              <a:buSzPct val="45000"/>
              <a:defRPr/>
            </a:pPr>
            <a:endParaRPr lang="en-US" altLang="en-US" sz="2200" dirty="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25</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id="{E4DACE88-2B5F-9FEE-6D4C-A0D51D1EAF62}"/>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Data-driven solutions</a:t>
            </a:r>
          </a:p>
        </p:txBody>
      </p:sp>
      <p:sp>
        <p:nvSpPr>
          <p:cNvPr id="52227" name="Text Box 2">
            <a:extLst>
              <a:ext uri="{FF2B5EF4-FFF2-40B4-BE49-F238E27FC236}">
                <a16:creationId xmlns:a16="http://schemas.microsoft.com/office/drawing/2014/main" id="{1CB8E5FD-1102-47F6-4BDA-4653D5D630A8}"/>
              </a:ext>
            </a:extLst>
          </p:cNvPr>
          <p:cNvSpPr txBox="1">
            <a:spLocks noChangeArrowheads="1"/>
          </p:cNvSpPr>
          <p:nvPr/>
        </p:nvSpPr>
        <p:spPr bwMode="auto">
          <a:xfrm>
            <a:off x="395288" y="5349875"/>
            <a:ext cx="8535987"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400">
                <a:latin typeface="Calibri" panose="020F0502020204030204" pitchFamily="34" charset="0"/>
              </a:rPr>
              <a:t>https://github.com/lias-laboratory/StableUnstableElectricityPriceForecasting</a:t>
            </a:r>
          </a:p>
          <a:p>
            <a:pPr algn="ctr">
              <a:spcBef>
                <a:spcPct val="0"/>
              </a:spcBef>
              <a:buClrTx/>
              <a:buFontTx/>
              <a:buNone/>
            </a:pPr>
            <a:endParaRPr lang="en-US" altLang="en-US" sz="1400">
              <a:latin typeface="Calibri" panose="020F0502020204030204" pitchFamily="34" charset="0"/>
            </a:endParaRPr>
          </a:p>
        </p:txBody>
      </p:sp>
      <p:sp>
        <p:nvSpPr>
          <p:cNvPr id="52228" name="Text Box 3">
            <a:extLst>
              <a:ext uri="{FF2B5EF4-FFF2-40B4-BE49-F238E27FC236}">
                <a16:creationId xmlns:a16="http://schemas.microsoft.com/office/drawing/2014/main" id="{9FA9C0FE-E758-F122-CBBB-0E8C131246A0}"/>
              </a:ext>
            </a:extLst>
          </p:cNvPr>
          <p:cNvSpPr txBox="1">
            <a:spLocks noChangeArrowheads="1"/>
          </p:cNvSpPr>
          <p:nvPr/>
        </p:nvSpPr>
        <p:spPr bwMode="auto">
          <a:xfrm>
            <a:off x="395288" y="5627688"/>
            <a:ext cx="853598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400">
                <a:latin typeface="Calibri" panose="020F0502020204030204" pitchFamily="34" charset="0"/>
              </a:rPr>
              <a:t>Tobajas, F. Garcia-Torres, P. Roncero-Sánchez, J. Vázquez, L. Bellatreche, E. Nieto,  Resilience-oriented schedule of microgrids with hybrid energy storage system using model predictive control, Applied Energy, 118092, 306, Part B, 2022,</a:t>
            </a:r>
          </a:p>
          <a:p>
            <a:pPr algn="ctr">
              <a:spcBef>
                <a:spcPct val="0"/>
              </a:spcBef>
              <a:buClrTx/>
              <a:buFontTx/>
              <a:buNone/>
            </a:pPr>
            <a:endParaRPr lang="en-US" altLang="en-US" sz="1400">
              <a:latin typeface="Calibri" panose="020F0502020204030204" pitchFamily="34" charset="0"/>
            </a:endParaRPr>
          </a:p>
        </p:txBody>
      </p:sp>
      <p:pic>
        <p:nvPicPr>
          <p:cNvPr id="52229" name="Picture 4">
            <a:extLst>
              <a:ext uri="{FF2B5EF4-FFF2-40B4-BE49-F238E27FC236}">
                <a16:creationId xmlns:a16="http://schemas.microsoft.com/office/drawing/2014/main" id="{6F1781EE-B76B-870D-AAA6-4ED19A9C6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982788"/>
            <a:ext cx="2386012" cy="2386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0" name="Rectangle 5">
            <a:extLst>
              <a:ext uri="{FF2B5EF4-FFF2-40B4-BE49-F238E27FC236}">
                <a16:creationId xmlns:a16="http://schemas.microsoft.com/office/drawing/2014/main" id="{30557C3D-47F4-DAF1-CAF8-5E0BD09B76BF}"/>
              </a:ext>
            </a:extLst>
          </p:cNvPr>
          <p:cNvSpPr>
            <a:spLocks noChangeArrowheads="1"/>
          </p:cNvSpPr>
          <p:nvPr/>
        </p:nvSpPr>
        <p:spPr bwMode="auto">
          <a:xfrm>
            <a:off x="5776913" y="3346450"/>
            <a:ext cx="3314700" cy="342900"/>
          </a:xfrm>
          <a:prstGeom prst="rect">
            <a:avLst/>
          </a:prstGeom>
          <a:solidFill>
            <a:srgbClr val="2D2DB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ea typeface="Linux Libertine Display" panose="02000503000000000000" pitchFamily="2" charset="0"/>
                <a:cs typeface="Linux Libertine Display" panose="02000503000000000000" pitchFamily="2" charset="0"/>
              </a:rPr>
              <a:t>Energy consumption prediction</a:t>
            </a:r>
          </a:p>
        </p:txBody>
      </p:sp>
      <p:pic>
        <p:nvPicPr>
          <p:cNvPr id="52231" name="Picture 6">
            <a:extLst>
              <a:ext uri="{FF2B5EF4-FFF2-40B4-BE49-F238E27FC236}">
                <a16:creationId xmlns:a16="http://schemas.microsoft.com/office/drawing/2014/main" id="{0E68C7DA-2809-7352-8473-66E34ACAE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5" y="3873500"/>
            <a:ext cx="1746250" cy="982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2232" name="AutoShape 7">
            <a:extLst>
              <a:ext uri="{FF2B5EF4-FFF2-40B4-BE49-F238E27FC236}">
                <a16:creationId xmlns:a16="http://schemas.microsoft.com/office/drawing/2014/main" id="{EAE5C0F3-6959-EEF4-CED6-25E70DE97F6B}"/>
              </a:ext>
            </a:extLst>
          </p:cNvPr>
          <p:cNvCxnSpPr>
            <a:cxnSpLocks noChangeShapeType="1"/>
          </p:cNvCxnSpPr>
          <p:nvPr/>
        </p:nvCxnSpPr>
        <p:spPr bwMode="auto">
          <a:xfrm flipH="1" flipV="1">
            <a:off x="5316538" y="3633788"/>
            <a:ext cx="1147762" cy="366712"/>
          </a:xfrm>
          <a:prstGeom prst="straightConnector1">
            <a:avLst/>
          </a:prstGeom>
          <a:noFill/>
          <a:ln w="165240" cap="sq">
            <a:solidFill>
              <a:srgbClr val="00CC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2233" name="Picture 8">
            <a:extLst>
              <a:ext uri="{FF2B5EF4-FFF2-40B4-BE49-F238E27FC236}">
                <a16:creationId xmlns:a16="http://schemas.microsoft.com/office/drawing/2014/main" id="{707E84EF-8DE7-8873-C9E4-4C8B18026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300" y="1516063"/>
            <a:ext cx="1722438" cy="172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4" name="Picture 9">
            <a:extLst>
              <a:ext uri="{FF2B5EF4-FFF2-40B4-BE49-F238E27FC236}">
                <a16:creationId xmlns:a16="http://schemas.microsoft.com/office/drawing/2014/main" id="{2BDFB5BC-6236-75AE-F873-BB7797F5A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213" y="1570038"/>
            <a:ext cx="2770187" cy="181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5" name="Rectangle 10">
            <a:extLst>
              <a:ext uri="{FF2B5EF4-FFF2-40B4-BE49-F238E27FC236}">
                <a16:creationId xmlns:a16="http://schemas.microsoft.com/office/drawing/2014/main" id="{CB40C085-4BEC-AD0B-5D56-647A2F504D86}"/>
              </a:ext>
            </a:extLst>
          </p:cNvPr>
          <p:cNvSpPr>
            <a:spLocks noChangeArrowheads="1"/>
          </p:cNvSpPr>
          <p:nvPr/>
        </p:nvSpPr>
        <p:spPr bwMode="auto">
          <a:xfrm>
            <a:off x="133350" y="3409950"/>
            <a:ext cx="2886075" cy="342900"/>
          </a:xfrm>
          <a:prstGeom prst="rect">
            <a:avLst/>
          </a:prstGeom>
          <a:solidFill>
            <a:srgbClr val="2D2DB9"/>
          </a:solidFill>
          <a:ln w="28440" cap="sq">
            <a:solidFill>
              <a:srgbClr val="7878DE"/>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ea typeface="Linux Libertine Display" panose="02000503000000000000" pitchFamily="2" charset="0"/>
                <a:cs typeface="Linux Libertine Display" panose="02000503000000000000" pitchFamily="2" charset="0"/>
              </a:rPr>
              <a:t>Energy price forecasting</a:t>
            </a:r>
          </a:p>
        </p:txBody>
      </p:sp>
      <p:pic>
        <p:nvPicPr>
          <p:cNvPr id="52236" name="Picture 11">
            <a:extLst>
              <a:ext uri="{FF2B5EF4-FFF2-40B4-BE49-F238E27FC236}">
                <a16:creationId xmlns:a16="http://schemas.microsoft.com/office/drawing/2014/main" id="{B2241BD6-3BE9-A669-8627-DFE7868EB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63" y="3997325"/>
            <a:ext cx="1744662" cy="98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2237" name="AutoShape 12">
            <a:extLst>
              <a:ext uri="{FF2B5EF4-FFF2-40B4-BE49-F238E27FC236}">
                <a16:creationId xmlns:a16="http://schemas.microsoft.com/office/drawing/2014/main" id="{69516FFC-071A-4236-2F28-BF9D710908E9}"/>
              </a:ext>
            </a:extLst>
          </p:cNvPr>
          <p:cNvCxnSpPr>
            <a:cxnSpLocks noChangeShapeType="1"/>
          </p:cNvCxnSpPr>
          <p:nvPr/>
        </p:nvCxnSpPr>
        <p:spPr bwMode="auto">
          <a:xfrm flipV="1">
            <a:off x="2125663" y="3819525"/>
            <a:ext cx="1198562" cy="614363"/>
          </a:xfrm>
          <a:prstGeom prst="straightConnector1">
            <a:avLst/>
          </a:prstGeom>
          <a:noFill/>
          <a:ln w="165240" cap="sq">
            <a:solidFill>
              <a:srgbClr val="00CC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2238" name="Rectangle 13">
            <a:extLst>
              <a:ext uri="{FF2B5EF4-FFF2-40B4-BE49-F238E27FC236}">
                <a16:creationId xmlns:a16="http://schemas.microsoft.com/office/drawing/2014/main" id="{FBA84AB4-78C9-3B2F-411D-0FEBD237F0AD}"/>
              </a:ext>
            </a:extLst>
          </p:cNvPr>
          <p:cNvSpPr>
            <a:spLocks noChangeArrowheads="1"/>
          </p:cNvSpPr>
          <p:nvPr/>
        </p:nvSpPr>
        <p:spPr bwMode="auto">
          <a:xfrm>
            <a:off x="2719388" y="4356100"/>
            <a:ext cx="2540000" cy="66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marL="254000" indent="-254000">
              <a:spcBef>
                <a:spcPts val="7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Font typeface="Times New Roman" panose="02020603050405020304" pitchFamily="18" charset="0"/>
              <a:buAutoNum type="arabicPeriod"/>
            </a:pPr>
            <a:r>
              <a:rPr lang="en-US" altLang="en-US" sz="1300" b="1">
                <a:ea typeface="Linux Libertine Display" panose="02000503000000000000" pitchFamily="2" charset="0"/>
                <a:cs typeface="Linux Libertine Display" panose="02000503000000000000" pitchFamily="2" charset="0"/>
              </a:rPr>
              <a:t>Traditional statistical methods</a:t>
            </a:r>
          </a:p>
          <a:p>
            <a:pPr>
              <a:spcBef>
                <a:spcPct val="0"/>
              </a:spcBef>
              <a:buFont typeface="Times New Roman" panose="02020603050405020304" pitchFamily="18" charset="0"/>
              <a:buAutoNum type="arabicPeriod"/>
            </a:pPr>
            <a:r>
              <a:rPr lang="en-US" altLang="en-US" sz="1300" b="1">
                <a:ea typeface="Linux Libertine Display" panose="02000503000000000000" pitchFamily="2" charset="0"/>
                <a:cs typeface="Linux Libertine Display" panose="02000503000000000000" pitchFamily="2" charset="0"/>
              </a:rPr>
              <a:t>Machine learning methods</a:t>
            </a:r>
          </a:p>
          <a:p>
            <a:pPr>
              <a:spcBef>
                <a:spcPct val="0"/>
              </a:spcBef>
              <a:buFont typeface="Times New Roman" panose="02020603050405020304" pitchFamily="18" charset="0"/>
              <a:buAutoNum type="arabicPeriod"/>
            </a:pPr>
            <a:r>
              <a:rPr lang="en-US" altLang="en-US" sz="1300" b="1">
                <a:ea typeface="Linux Libertine Display" panose="02000503000000000000" pitchFamily="2" charset="0"/>
                <a:cs typeface="Linux Libertine Display" panose="02000503000000000000" pitchFamily="2" charset="0"/>
              </a:rPr>
              <a:t>Deep learning methods</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26</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a:extLst>
              <a:ext uri="{FF2B5EF4-FFF2-40B4-BE49-F238E27FC236}">
                <a16:creationId xmlns:a16="http://schemas.microsoft.com/office/drawing/2014/main" id="{F16AF476-C2FC-FFE7-ABFE-5CB264DF0B6A}"/>
              </a:ext>
            </a:extLst>
          </p:cNvPr>
          <p:cNvSpPr txBox="1">
            <a:spLocks noChangeArrowheads="1"/>
          </p:cNvSpPr>
          <p:nvPr/>
        </p:nvSpPr>
        <p:spPr bwMode="auto">
          <a:xfrm>
            <a:off x="274638" y="0"/>
            <a:ext cx="85947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Skepticism about computer energy usage</a:t>
            </a:r>
          </a:p>
        </p:txBody>
      </p:sp>
      <p:sp>
        <p:nvSpPr>
          <p:cNvPr id="33794" name="Text Box 2">
            <a:extLst>
              <a:ext uri="{FF2B5EF4-FFF2-40B4-BE49-F238E27FC236}">
                <a16:creationId xmlns:a16="http://schemas.microsoft.com/office/drawing/2014/main" id="{67317F98-71A3-C074-DED7-59BE0D315C18}"/>
              </a:ext>
            </a:extLst>
          </p:cNvPr>
          <p:cNvSpPr txBox="1">
            <a:spLocks noChangeArrowheads="1"/>
          </p:cNvSpPr>
          <p:nvPr/>
        </p:nvSpPr>
        <p:spPr bwMode="auto">
          <a:xfrm>
            <a:off x="358775" y="1109663"/>
            <a:ext cx="8535988"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a:solidFill>
                  <a:srgbClr val="000000"/>
                </a:solidFill>
                <a:latin typeface="Times New Roman" panose="02020603050405020304" pitchFamily="18" charset="0"/>
                <a:ea typeface="+mn-ea"/>
              </a:rPr>
              <a:t>Cloud data centers in charge of storing and processing data, consumed approximately 205 terawatt-hours (TWh) of electricity in 2020, equivalent to roughly </a:t>
            </a:r>
            <a:r>
              <a:rPr lang="en-US" altLang="en-US" b="1">
                <a:solidFill>
                  <a:srgbClr val="000000"/>
                </a:solidFill>
                <a:latin typeface="Times New Roman" panose="02020603050405020304" pitchFamily="18" charset="0"/>
                <a:ea typeface="+mn-ea"/>
              </a:rPr>
              <a:t>1% of the world’s total electricity consumption</a:t>
            </a:r>
          </a:p>
          <a:p>
            <a:pPr>
              <a:spcBef>
                <a:spcPts val="700"/>
              </a:spcBef>
              <a:buClr>
                <a:srgbClr val="000000"/>
              </a:buClr>
              <a:buSzPct val="45000"/>
              <a:buFont typeface="Wingdings" panose="05000000000000000000" pitchFamily="2" charset="2"/>
              <a:buChar char=""/>
              <a:defRPr/>
            </a:pPr>
            <a:r>
              <a:rPr lang="en-US" altLang="en-US">
                <a:solidFill>
                  <a:srgbClr val="000000"/>
                </a:solidFill>
                <a:latin typeface="Times New Roman" panose="02020603050405020304" pitchFamily="18" charset="0"/>
                <a:ea typeface="+mn-ea"/>
              </a:rPr>
              <a:t>Network infrastructure components, including routers, switches, and wireless access points, also contribute to energy consumption, as they remain powered on and need cooling to maintain peak performance and avoid chip damage. </a:t>
            </a:r>
          </a:p>
          <a:p>
            <a:pPr>
              <a:spcBef>
                <a:spcPts val="700"/>
              </a:spcBef>
              <a:buClr>
                <a:srgbClr val="000000"/>
              </a:buClr>
              <a:buSzPct val="45000"/>
              <a:buFont typeface="Wingdings" panose="05000000000000000000" pitchFamily="2" charset="2"/>
              <a:buChar char=""/>
              <a:defRPr/>
            </a:pPr>
            <a:r>
              <a:rPr lang="en-US" altLang="en-US">
                <a:solidFill>
                  <a:srgbClr val="000000"/>
                </a:solidFill>
                <a:latin typeface="Times New Roman" panose="02020603050405020304" pitchFamily="18" charset="0"/>
                <a:ea typeface="+mn-ea"/>
              </a:rPr>
              <a:t>Heating, ventilation, and air conditioning (HVAC) are responsible for a significant percentage of global CO2 emissions</a:t>
            </a:r>
          </a:p>
          <a:p>
            <a:pPr>
              <a:spcBef>
                <a:spcPts val="700"/>
              </a:spcBef>
              <a:buClr>
                <a:srgbClr val="000000"/>
              </a:buClr>
              <a:buSzPct val="45000"/>
              <a:buFont typeface="Wingdings" panose="05000000000000000000" pitchFamily="2" charset="2"/>
              <a:buChar char=""/>
              <a:defRPr/>
            </a:pPr>
            <a:r>
              <a:rPr lang="en-US" altLang="en-US">
                <a:solidFill>
                  <a:srgbClr val="000000"/>
                </a:solidFill>
                <a:latin typeface="Times New Roman" panose="02020603050405020304" pitchFamily="18" charset="0"/>
                <a:ea typeface="+mn-ea"/>
              </a:rPr>
              <a:t>Workflow applications are energy intensive: training, building and deploying models</a:t>
            </a:r>
          </a:p>
          <a:p>
            <a:pPr marL="319088">
              <a:spcBef>
                <a:spcPts val="700"/>
              </a:spcBef>
              <a:buSzPct val="45000"/>
              <a:defRPr/>
            </a:pPr>
            <a:endParaRPr lang="en-US" altLang="en-US" sz="2400">
              <a:solidFill>
                <a:srgbClr val="000000"/>
              </a:solidFill>
              <a:latin typeface="Times New Roman" panose="02020603050405020304" pitchFamily="18" charset="0"/>
              <a:ea typeface="+mn-ea"/>
            </a:endParaRPr>
          </a:p>
          <a:p>
            <a:pPr marL="319088">
              <a:spcBef>
                <a:spcPts val="700"/>
              </a:spcBef>
              <a:buSzPct val="45000"/>
              <a:defRPr/>
            </a:pPr>
            <a:endParaRPr lang="en-US" altLang="en-US" sz="24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graphicFrame>
        <p:nvGraphicFramePr>
          <p:cNvPr id="33795" name="Group 3">
            <a:extLst>
              <a:ext uri="{FF2B5EF4-FFF2-40B4-BE49-F238E27FC236}">
                <a16:creationId xmlns:a16="http://schemas.microsoft.com/office/drawing/2014/main" id="{721EE557-48D4-C069-FE6F-33C75FE33DCD}"/>
              </a:ext>
            </a:extLst>
          </p:cNvPr>
          <p:cNvGraphicFramePr>
            <a:graphicFrameLocks noGrp="1"/>
          </p:cNvGraphicFramePr>
          <p:nvPr/>
        </p:nvGraphicFramePr>
        <p:xfrm>
          <a:off x="265113" y="4149725"/>
          <a:ext cx="8724900" cy="1839913"/>
        </p:xfrm>
        <a:graphic>
          <a:graphicData uri="http://schemas.openxmlformats.org/drawingml/2006/table">
            <a:tbl>
              <a:tblPr/>
              <a:tblGrid>
                <a:gridCol w="1235075">
                  <a:extLst>
                    <a:ext uri="{9D8B030D-6E8A-4147-A177-3AD203B41FA5}">
                      <a16:colId xmlns:a16="http://schemas.microsoft.com/office/drawing/2014/main" val="2167624951"/>
                    </a:ext>
                  </a:extLst>
                </a:gridCol>
                <a:gridCol w="1635125">
                  <a:extLst>
                    <a:ext uri="{9D8B030D-6E8A-4147-A177-3AD203B41FA5}">
                      <a16:colId xmlns:a16="http://schemas.microsoft.com/office/drawing/2014/main" val="264934875"/>
                    </a:ext>
                  </a:extLst>
                </a:gridCol>
                <a:gridCol w="1666875">
                  <a:extLst>
                    <a:ext uri="{9D8B030D-6E8A-4147-A177-3AD203B41FA5}">
                      <a16:colId xmlns:a16="http://schemas.microsoft.com/office/drawing/2014/main" val="3272563163"/>
                    </a:ext>
                  </a:extLst>
                </a:gridCol>
                <a:gridCol w="2178050">
                  <a:extLst>
                    <a:ext uri="{9D8B030D-6E8A-4147-A177-3AD203B41FA5}">
                      <a16:colId xmlns:a16="http://schemas.microsoft.com/office/drawing/2014/main" val="797497164"/>
                    </a:ext>
                  </a:extLst>
                </a:gridCol>
                <a:gridCol w="2009775">
                  <a:extLst>
                    <a:ext uri="{9D8B030D-6E8A-4147-A177-3AD203B41FA5}">
                      <a16:colId xmlns:a16="http://schemas.microsoft.com/office/drawing/2014/main" val="702857006"/>
                    </a:ext>
                  </a:extLst>
                </a:gridCol>
              </a:tblGrid>
              <a:tr h="709613">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Model</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Number of features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Data Center PUE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Power consumption changes</a:t>
                      </a:r>
                    </a:p>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400" b="1" i="0" u="none" strike="noStrike" cap="none" normalizeH="0" baseline="0">
                        <a:ln>
                          <a:noFill/>
                        </a:ln>
                        <a:solidFill>
                          <a:srgbClr val="FFFFFF"/>
                        </a:solidFill>
                        <a:effectLst/>
                        <a:latin typeface="Linux Libertine Display" charset="0"/>
                        <a:cs typeface="Linux Libertine Display" charset="0"/>
                      </a:endParaRP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CO2 equivalent emissions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3864525293"/>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Gopher</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280B</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1,08</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1,066 MWh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322 tons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100648190"/>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BLOOM</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176B</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1,2</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433 MWh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26 tons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3109291256"/>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GPT3</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175B</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1,1</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1,287 MWh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502 tons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2481014267"/>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GPT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175B</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1,09</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324 WMh</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70 tons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2287092619"/>
                  </a:ext>
                </a:extLst>
              </a:tr>
            </a:tbl>
          </a:graphicData>
        </a:graphic>
      </p:graphicFrame>
      <p:sp>
        <p:nvSpPr>
          <p:cNvPr id="6" name="Symbol zastępczy numeru slajdu 5"/>
          <p:cNvSpPr>
            <a:spLocks noGrp="1"/>
          </p:cNvSpPr>
          <p:nvPr>
            <p:ph type="sldNum" idx="10"/>
          </p:nvPr>
        </p:nvSpPr>
        <p:spPr/>
        <p:txBody>
          <a:bodyPr/>
          <a:lstStyle/>
          <a:p>
            <a:fld id="{3082BDB5-E561-AC48-BC2E-B167C7B647DC}" type="slidenum">
              <a:rPr lang="en-US" altLang="en-US" smtClean="0"/>
              <a:pPr/>
              <a:t>27</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a:extLst>
              <a:ext uri="{FF2B5EF4-FFF2-40B4-BE49-F238E27FC236}">
                <a16:creationId xmlns:a16="http://schemas.microsoft.com/office/drawing/2014/main" id="{2F10F24D-5F55-1301-95E5-C87FF2CE3E30}"/>
              </a:ext>
            </a:extLst>
          </p:cNvPr>
          <p:cNvSpPr txBox="1">
            <a:spLocks noChangeArrowheads="1"/>
          </p:cNvSpPr>
          <p:nvPr/>
        </p:nvSpPr>
        <p:spPr bwMode="auto">
          <a:xfrm>
            <a:off x="0" y="2033588"/>
            <a:ext cx="91440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US" altLang="en-US" sz="3600"/>
              <a:t>2. Energy background</a:t>
            </a:r>
          </a:p>
        </p:txBody>
      </p:sp>
      <p:sp>
        <p:nvSpPr>
          <p:cNvPr id="56323" name="Text Box 2">
            <a:extLst>
              <a:ext uri="{FF2B5EF4-FFF2-40B4-BE49-F238E27FC236}">
                <a16:creationId xmlns:a16="http://schemas.microsoft.com/office/drawing/2014/main" id="{8444C773-9C5E-EE60-09E4-60438E74F21A}"/>
              </a:ext>
            </a:extLst>
          </p:cNvPr>
          <p:cNvSpPr txBox="1">
            <a:spLocks noChangeArrowheads="1"/>
          </p:cNvSpPr>
          <p:nvPr/>
        </p:nvSpPr>
        <p:spPr bwMode="auto">
          <a:xfrm>
            <a:off x="-330200" y="3900488"/>
            <a:ext cx="9783763"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6324" name="Text Box 3">
            <a:extLst>
              <a:ext uri="{FF2B5EF4-FFF2-40B4-BE49-F238E27FC236}">
                <a16:creationId xmlns:a16="http://schemas.microsoft.com/office/drawing/2014/main" id="{07AABB54-BCFF-FEB5-61BB-89DC1820561D}"/>
              </a:ext>
            </a:extLst>
          </p:cNvPr>
          <p:cNvSpPr txBox="1">
            <a:spLocks noChangeArrowheads="1"/>
          </p:cNvSpPr>
          <p:nvPr/>
        </p:nvSpPr>
        <p:spPr bwMode="auto">
          <a:xfrm>
            <a:off x="3543300" y="3500438"/>
            <a:ext cx="331311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009973"/>
                </a:solidFill>
              </a:rPr>
              <a:t>Time: 10 min  </a:t>
            </a:r>
          </a:p>
        </p:txBody>
      </p:sp>
      <p:sp>
        <p:nvSpPr>
          <p:cNvPr id="56325" name="Text Box 4">
            <a:extLst>
              <a:ext uri="{FF2B5EF4-FFF2-40B4-BE49-F238E27FC236}">
                <a16:creationId xmlns:a16="http://schemas.microsoft.com/office/drawing/2014/main" id="{15B853EB-A374-0960-089B-B7AFF5EBBF5F}"/>
              </a:ext>
            </a:extLst>
          </p:cNvPr>
          <p:cNvSpPr txBox="1">
            <a:spLocks noChangeArrowheads="1"/>
          </p:cNvSpPr>
          <p:nvPr/>
        </p:nvSpPr>
        <p:spPr bwMode="auto">
          <a:xfrm>
            <a:off x="3697288" y="3035300"/>
            <a:ext cx="3313112"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262699"/>
                </a:solidFill>
              </a:rPr>
              <a:t>Slides: 7</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28</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id="{C3AD07F7-56C9-66FA-9953-487CDA85A040}"/>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Physics definitions</a:t>
            </a:r>
          </a:p>
        </p:txBody>
      </p:sp>
      <p:sp>
        <p:nvSpPr>
          <p:cNvPr id="35842" name="Text Box 2">
            <a:extLst>
              <a:ext uri="{FF2B5EF4-FFF2-40B4-BE49-F238E27FC236}">
                <a16:creationId xmlns:a16="http://schemas.microsoft.com/office/drawing/2014/main" id="{BE32DF91-93AE-4395-97E3-298E89DD34F7}"/>
              </a:ext>
            </a:extLst>
          </p:cNvPr>
          <p:cNvSpPr txBox="1">
            <a:spLocks noChangeArrowheads="1"/>
          </p:cNvSpPr>
          <p:nvPr/>
        </p:nvSpPr>
        <p:spPr bwMode="auto">
          <a:xfrm>
            <a:off x="358775" y="1109663"/>
            <a:ext cx="5076825"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Energy (</a:t>
            </a:r>
            <a:r>
              <a:rPr lang="pl-PL" altLang="en-US" sz="2000">
                <a:solidFill>
                  <a:srgbClr val="000000"/>
                </a:solidFill>
                <a:latin typeface="Times New Roman" panose="02020603050405020304" pitchFamily="18" charset="0"/>
                <a:ea typeface="+mn-ea"/>
              </a:rPr>
              <a:t>E</a:t>
            </a:r>
            <a:r>
              <a:rPr lang="en-US" altLang="en-US" sz="2000">
                <a:solidFill>
                  <a:srgbClr val="000000"/>
                </a:solidFill>
                <a:latin typeface="Times New Roman" panose="02020603050405020304" pitchFamily="18" charset="0"/>
                <a:ea typeface="+mn-ea"/>
              </a:rPr>
              <a:t>): is the ability to do work</a:t>
            </a:r>
            <a:r>
              <a:rPr lang="pl-PL" altLang="en-US" sz="2000">
                <a:solidFill>
                  <a:srgbClr val="000000"/>
                </a:solidFill>
                <a:latin typeface="Times New Roman" panose="02020603050405020304" pitchFamily="18" charset="0"/>
                <a:ea typeface="+mn-ea"/>
              </a:rPr>
              <a:t>. </a:t>
            </a:r>
            <a:r>
              <a:rPr lang="en-US" altLang="en-US" sz="2000">
                <a:solidFill>
                  <a:srgbClr val="000000"/>
                </a:solidFill>
                <a:latin typeface="Times New Roman" panose="02020603050405020304" pitchFamily="18" charset="0"/>
                <a:ea typeface="+mn-ea"/>
              </a:rPr>
              <a:t>It is measured </a:t>
            </a:r>
            <a:r>
              <a:rPr lang="pl-PL" altLang="en-US" sz="2000">
                <a:solidFill>
                  <a:srgbClr val="000000"/>
                </a:solidFill>
                <a:latin typeface="Times New Roman" panose="02020603050405020304" pitchFamily="18" charset="0"/>
                <a:ea typeface="+mn-ea"/>
              </a:rPr>
              <a:t>in</a:t>
            </a:r>
            <a:r>
              <a:rPr lang="en-US" altLang="en-US" sz="2000" i="1">
                <a:solidFill>
                  <a:srgbClr val="000000"/>
                </a:solidFill>
                <a:latin typeface="Times New Roman" panose="02020603050405020304" pitchFamily="18" charset="0"/>
                <a:ea typeface="+mn-ea"/>
              </a:rPr>
              <a:t> </a:t>
            </a:r>
            <a:r>
              <a:rPr lang="pl-PL" altLang="en-US" sz="2000" i="1">
                <a:solidFill>
                  <a:srgbClr val="000000"/>
                </a:solidFill>
                <a:latin typeface="Times New Roman" panose="02020603050405020304" pitchFamily="18" charset="0"/>
                <a:ea typeface="+mn-ea"/>
              </a:rPr>
              <a:t>j</a:t>
            </a:r>
            <a:r>
              <a:rPr lang="en-US" altLang="en-US" sz="2000" i="1">
                <a:solidFill>
                  <a:srgbClr val="000000"/>
                </a:solidFill>
                <a:latin typeface="Times New Roman" panose="02020603050405020304" pitchFamily="18" charset="0"/>
                <a:ea typeface="+mn-ea"/>
              </a:rPr>
              <a:t>oules</a:t>
            </a:r>
            <a:r>
              <a:rPr lang="pl-PL" altLang="en-US" sz="2000" i="1">
                <a:solidFill>
                  <a:srgbClr val="000000"/>
                </a:solidFill>
                <a:latin typeface="Times New Roman" panose="02020603050405020304" pitchFamily="18" charset="0"/>
                <a:ea typeface="+mn-ea"/>
              </a:rPr>
              <a:t> (J)  </a:t>
            </a:r>
            <a:r>
              <a:rPr lang="pl-PL" altLang="en-US" sz="2000">
                <a:solidFill>
                  <a:srgbClr val="000000"/>
                </a:solidFill>
                <a:latin typeface="Times New Roman" panose="02020603050405020304" pitchFamily="18" charset="0"/>
                <a:ea typeface="+mn-ea"/>
              </a:rPr>
              <a:t>or </a:t>
            </a:r>
            <a:r>
              <a:rPr lang="pl-PL" altLang="en-US" sz="2000" i="1">
                <a:solidFill>
                  <a:srgbClr val="000000"/>
                </a:solidFill>
                <a:latin typeface="Times New Roman" panose="02020603050405020304" pitchFamily="18" charset="0"/>
                <a:ea typeface="+mn-ea"/>
              </a:rPr>
              <a:t>watts-hour</a:t>
            </a:r>
            <a:r>
              <a:rPr lang="pl-PL" altLang="en-US" sz="2000">
                <a:solidFill>
                  <a:srgbClr val="000000"/>
                </a:solidFill>
                <a:latin typeface="Times New Roman" panose="02020603050405020304" pitchFamily="18" charset="0"/>
                <a:ea typeface="+mn-ea"/>
              </a:rPr>
              <a:t> (Wh)</a:t>
            </a:r>
            <a:r>
              <a:rPr lang="pl-PL" altLang="en-US" sz="2000" i="1">
                <a:solidFill>
                  <a:srgbClr val="000000"/>
                </a:solidFill>
                <a:latin typeface="Times New Roman" panose="02020603050405020304" pitchFamily="18" charset="0"/>
                <a:ea typeface="+mn-ea"/>
              </a:rPr>
              <a:t>.</a:t>
            </a:r>
            <a:r>
              <a:rPr lang="en-US" altLang="en-US" sz="2000">
                <a:solidFill>
                  <a:srgbClr val="000000"/>
                </a:solidFill>
                <a:latin typeface="Times New Roman" panose="02020603050405020304" pitchFamily="18" charset="0"/>
                <a:ea typeface="+mn-ea"/>
              </a:rPr>
              <a:t> </a:t>
            </a:r>
          </a:p>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Power (</a:t>
            </a:r>
            <a:r>
              <a:rPr lang="pl-PL" altLang="en-US" sz="2000">
                <a:solidFill>
                  <a:srgbClr val="000000"/>
                </a:solidFill>
                <a:latin typeface="Times New Roman" panose="02020603050405020304" pitchFamily="18" charset="0"/>
                <a:ea typeface="+mn-ea"/>
              </a:rPr>
              <a:t>P</a:t>
            </a:r>
            <a:r>
              <a:rPr lang="en-US" altLang="en-US" sz="2000">
                <a:solidFill>
                  <a:srgbClr val="000000"/>
                </a:solidFill>
                <a:latin typeface="Times New Roman" panose="02020603050405020304" pitchFamily="18" charset="0"/>
                <a:ea typeface="+mn-ea"/>
              </a:rPr>
              <a:t>): the rate of energy</a:t>
            </a:r>
            <a:r>
              <a:rPr lang="pl-PL" altLang="en-US" sz="2000">
                <a:solidFill>
                  <a:srgbClr val="000000"/>
                </a:solidFill>
                <a:latin typeface="Times New Roman" panose="02020603050405020304" pitchFamily="18" charset="0"/>
                <a:ea typeface="+mn-ea"/>
              </a:rPr>
              <a:t> (E)</a:t>
            </a:r>
            <a:r>
              <a:rPr lang="en-US" altLang="en-US" sz="2000">
                <a:solidFill>
                  <a:srgbClr val="000000"/>
                </a:solidFill>
                <a:latin typeface="Times New Roman" panose="02020603050405020304" pitchFamily="18" charset="0"/>
                <a:ea typeface="+mn-ea"/>
              </a:rPr>
              <a:t> per a unit of time (T)</a:t>
            </a:r>
            <a:r>
              <a:rPr lang="pl-PL" altLang="en-US" sz="2000">
                <a:solidFill>
                  <a:srgbClr val="000000"/>
                </a:solidFill>
                <a:latin typeface="Times New Roman" panose="02020603050405020304" pitchFamily="18" charset="0"/>
                <a:ea typeface="+mn-ea"/>
              </a:rPr>
              <a:t>. </a:t>
            </a:r>
            <a:r>
              <a:rPr lang="en-US" altLang="en-US" sz="2000">
                <a:solidFill>
                  <a:srgbClr val="000000"/>
                </a:solidFill>
                <a:latin typeface="Times New Roman" panose="02020603050405020304" pitchFamily="18" charset="0"/>
                <a:ea typeface="+mn-ea"/>
              </a:rPr>
              <a:t>It is measured </a:t>
            </a:r>
            <a:r>
              <a:rPr lang="pl-PL" altLang="en-US" sz="2000">
                <a:solidFill>
                  <a:srgbClr val="000000"/>
                </a:solidFill>
                <a:latin typeface="Times New Roman" panose="02020603050405020304" pitchFamily="18" charset="0"/>
                <a:ea typeface="+mn-ea"/>
              </a:rPr>
              <a:t>in</a:t>
            </a:r>
            <a:r>
              <a:rPr lang="en-US" altLang="en-US" sz="2000">
                <a:solidFill>
                  <a:srgbClr val="000000"/>
                </a:solidFill>
                <a:latin typeface="Times New Roman" panose="02020603050405020304" pitchFamily="18" charset="0"/>
                <a:ea typeface="+mn-ea"/>
              </a:rPr>
              <a:t> </a:t>
            </a:r>
            <a:r>
              <a:rPr lang="pl-PL" altLang="en-US" sz="2000" i="1">
                <a:solidFill>
                  <a:srgbClr val="000000"/>
                </a:solidFill>
                <a:latin typeface="Times New Roman" panose="02020603050405020304" pitchFamily="18" charset="0"/>
                <a:ea typeface="+mn-ea"/>
              </a:rPr>
              <a:t>w</a:t>
            </a:r>
            <a:r>
              <a:rPr lang="en-US" altLang="en-US" sz="2000" i="1">
                <a:solidFill>
                  <a:srgbClr val="000000"/>
                </a:solidFill>
                <a:latin typeface="Times New Roman" panose="02020603050405020304" pitchFamily="18" charset="0"/>
                <a:ea typeface="+mn-ea"/>
              </a:rPr>
              <a:t>atts</a:t>
            </a:r>
            <a:r>
              <a:rPr lang="pl-PL" altLang="en-US" sz="2000" i="1">
                <a:solidFill>
                  <a:srgbClr val="000000"/>
                </a:solidFill>
                <a:latin typeface="Times New Roman" panose="02020603050405020304" pitchFamily="18" charset="0"/>
                <a:ea typeface="+mn-ea"/>
              </a:rPr>
              <a:t>.</a:t>
            </a:r>
          </a:p>
          <a:p>
            <a:pPr marL="319088">
              <a:spcBef>
                <a:spcPts val="700"/>
              </a:spcBef>
              <a:buSzPct val="45000"/>
              <a:defRPr/>
            </a:pPr>
            <a:endParaRPr lang="pl-PL" altLang="en-US" sz="1600">
              <a:solidFill>
                <a:srgbClr val="000000"/>
              </a:solidFill>
              <a:latin typeface="Times New Roman" panose="02020603050405020304" pitchFamily="18" charset="0"/>
              <a:ea typeface="+mn-ea"/>
            </a:endParaRPr>
          </a:p>
          <a:p>
            <a:pPr marL="320675">
              <a:spcBef>
                <a:spcPts val="700"/>
              </a:spcBef>
              <a:buSzPct val="45000"/>
              <a:defRPr/>
            </a:pPr>
            <a:endParaRPr lang="pl-PL" altLang="en-US" sz="1600">
              <a:solidFill>
                <a:srgbClr val="000000"/>
              </a:solidFill>
              <a:latin typeface="Times New Roman" panose="02020603050405020304" pitchFamily="18" charset="0"/>
              <a:ea typeface="+mn-ea"/>
            </a:endParaRPr>
          </a:p>
          <a:p>
            <a:pPr>
              <a:spcBef>
                <a:spcPts val="700"/>
              </a:spcBef>
              <a:buClr>
                <a:srgbClr val="000000"/>
              </a:buClr>
              <a:buSzPct val="45000"/>
              <a:buFont typeface="Wingdings" panose="05000000000000000000" pitchFamily="2" charset="2"/>
              <a:buChar char=""/>
              <a:defRPr/>
            </a:pPr>
            <a:r>
              <a:rPr lang="pl-PL" altLang="en-US" sz="2000">
                <a:solidFill>
                  <a:srgbClr val="000000"/>
                </a:solidFill>
                <a:latin typeface="Times New Roman" panose="02020603050405020304" pitchFamily="18" charset="0"/>
                <a:ea typeface="+mn-ea"/>
              </a:rPr>
              <a:t>Electric power can be calculated based on voltage (V) and current (I) as:</a:t>
            </a:r>
          </a:p>
          <a:p>
            <a:pPr marL="319088">
              <a:spcBef>
                <a:spcPts val="700"/>
              </a:spcBef>
              <a:buSzPct val="45000"/>
              <a:defRPr/>
            </a:pPr>
            <a:endParaRPr lang="pl-PL" altLang="en-US" sz="1400">
              <a:solidFill>
                <a:srgbClr val="000000"/>
              </a:solidFill>
              <a:latin typeface="Times New Roman" panose="02020603050405020304" pitchFamily="18" charset="0"/>
              <a:ea typeface="+mn-ea"/>
            </a:endParaRPr>
          </a:p>
          <a:p>
            <a:pPr marL="320675">
              <a:spcBef>
                <a:spcPts val="700"/>
              </a:spcBef>
              <a:buSzPct val="45000"/>
              <a:defRPr/>
            </a:pPr>
            <a:endParaRPr lang="pl-PL" altLang="en-US" sz="1400">
              <a:solidFill>
                <a:srgbClr val="000000"/>
              </a:solidFill>
              <a:latin typeface="Times New Roman" panose="02020603050405020304" pitchFamily="18" charset="0"/>
              <a:ea typeface="+mn-ea"/>
            </a:endParaRPr>
          </a:p>
          <a:p>
            <a:pPr marL="319088">
              <a:spcBef>
                <a:spcPts val="700"/>
              </a:spcBef>
              <a:buSzPct val="45000"/>
              <a:defRPr/>
            </a:pPr>
            <a:endParaRPr lang="en-US" altLang="en-US" sz="14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58372" name="Picture 3">
            <a:extLst>
              <a:ext uri="{FF2B5EF4-FFF2-40B4-BE49-F238E27FC236}">
                <a16:creationId xmlns:a16="http://schemas.microsoft.com/office/drawing/2014/main" id="{8EA08A8A-2C8F-8C71-F94C-D68DA9418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450" y="4029075"/>
            <a:ext cx="1481138" cy="646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3" name="Picture 4">
            <a:extLst>
              <a:ext uri="{FF2B5EF4-FFF2-40B4-BE49-F238E27FC236}">
                <a16:creationId xmlns:a16="http://schemas.microsoft.com/office/drawing/2014/main" id="{659EA205-3269-AD58-0669-A9C8CA17A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1254125"/>
            <a:ext cx="2819400"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4" name="Picture 5">
            <a:extLst>
              <a:ext uri="{FF2B5EF4-FFF2-40B4-BE49-F238E27FC236}">
                <a16:creationId xmlns:a16="http://schemas.microsoft.com/office/drawing/2014/main" id="{5B5C815B-41AB-79CF-B1B8-F3A5A7D49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0" y="2614613"/>
            <a:ext cx="1481138" cy="646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29</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1">
            <a:extLst>
              <a:ext uri="{FF2B5EF4-FFF2-40B4-BE49-F238E27FC236}">
                <a16:creationId xmlns:a16="http://schemas.microsoft.com/office/drawing/2014/main" id="{6773AAB1-3F04-A520-52C1-349034E297B4}"/>
              </a:ext>
            </a:extLst>
          </p:cNvPr>
          <p:cNvSpPr txBox="1">
            <a:spLocks noChangeArrowheads="1"/>
          </p:cNvSpPr>
          <p:nvPr/>
        </p:nvSpPr>
        <p:spPr bwMode="auto">
          <a:xfrm>
            <a:off x="366713" y="-32124"/>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pl-PL" altLang="en-US" sz="4000" dirty="0" err="1" smtClean="0"/>
              <a:t>Motivation</a:t>
            </a:r>
            <a:r>
              <a:rPr lang="pl-PL" altLang="en-US" sz="4000" dirty="0" smtClean="0"/>
              <a:t>: </a:t>
            </a:r>
            <a:r>
              <a:rPr lang="en-US" altLang="en-US" sz="4000" dirty="0" smtClean="0"/>
              <a:t>Database </a:t>
            </a:r>
            <a:r>
              <a:rPr lang="en-US" altLang="en-US" sz="4000" dirty="0"/>
              <a:t>Query Optimizer</a:t>
            </a:r>
          </a:p>
        </p:txBody>
      </p:sp>
      <p:grpSp>
        <p:nvGrpSpPr>
          <p:cNvPr id="5" name="Groupe 4">
            <a:extLst>
              <a:ext uri="{FF2B5EF4-FFF2-40B4-BE49-F238E27FC236}">
                <a16:creationId xmlns:a16="http://schemas.microsoft.com/office/drawing/2014/main" id="{0792D32D-3B99-935E-8BFA-8AF6F663FC20}"/>
              </a:ext>
            </a:extLst>
          </p:cNvPr>
          <p:cNvGrpSpPr/>
          <p:nvPr/>
        </p:nvGrpSpPr>
        <p:grpSpPr>
          <a:xfrm>
            <a:off x="1835696" y="1554163"/>
            <a:ext cx="5799137" cy="3938588"/>
            <a:chOff x="1474788" y="2003425"/>
            <a:chExt cx="5799137" cy="3938588"/>
          </a:xfrm>
        </p:grpSpPr>
        <p:sp>
          <p:nvSpPr>
            <p:cNvPr id="158723" name="Rectangle 2">
              <a:extLst>
                <a:ext uri="{FF2B5EF4-FFF2-40B4-BE49-F238E27FC236}">
                  <a16:creationId xmlns:a16="http://schemas.microsoft.com/office/drawing/2014/main" id="{971330EF-55C4-4481-2206-691A429C37E1}"/>
                </a:ext>
              </a:extLst>
            </p:cNvPr>
            <p:cNvSpPr>
              <a:spLocks noChangeArrowheads="1"/>
            </p:cNvSpPr>
            <p:nvPr/>
          </p:nvSpPr>
          <p:spPr bwMode="auto">
            <a:xfrm>
              <a:off x="2446338" y="2003425"/>
              <a:ext cx="3257550" cy="214313"/>
            </a:xfrm>
            <a:prstGeom prst="rect">
              <a:avLst/>
            </a:prstGeom>
            <a:solidFill>
              <a:srgbClr val="FF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latin typeface="Linux Libertine Display" panose="02000503000000000000" pitchFamily="2" charset="0"/>
                  <a:ea typeface="Linux Libertine Display" panose="02000503000000000000" pitchFamily="2" charset="0"/>
                  <a:cs typeface="Linux Libertine Display" panose="02000503000000000000" pitchFamily="2" charset="0"/>
                </a:rPr>
                <a:t>Applications</a:t>
              </a:r>
            </a:p>
          </p:txBody>
        </p:sp>
        <p:sp>
          <p:nvSpPr>
            <p:cNvPr id="158724" name="Rectangle 3">
              <a:extLst>
                <a:ext uri="{FF2B5EF4-FFF2-40B4-BE49-F238E27FC236}">
                  <a16:creationId xmlns:a16="http://schemas.microsoft.com/office/drawing/2014/main" id="{389AE5AB-9E8C-DA66-0090-621DB11B2447}"/>
                </a:ext>
              </a:extLst>
            </p:cNvPr>
            <p:cNvSpPr>
              <a:spLocks noChangeArrowheads="1"/>
            </p:cNvSpPr>
            <p:nvPr/>
          </p:nvSpPr>
          <p:spPr bwMode="auto">
            <a:xfrm>
              <a:off x="2560638" y="3021013"/>
              <a:ext cx="3143250" cy="493712"/>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solidFill>
                    <a:srgbClr val="7030A0"/>
                  </a:solidFill>
                  <a:latin typeface="Linux Libertine Display" panose="02000503000000000000" pitchFamily="2" charset="0"/>
                  <a:ea typeface="Linux Libertine Display" panose="02000503000000000000" pitchFamily="2" charset="0"/>
                  <a:cs typeface="Linux Libertine Display" panose="02000503000000000000" pitchFamily="2" charset="0"/>
                </a:rPr>
                <a:t>Query Processor</a:t>
              </a:r>
            </a:p>
          </p:txBody>
        </p:sp>
        <p:sp>
          <p:nvSpPr>
            <p:cNvPr id="158725" name="Rectangle 4">
              <a:extLst>
                <a:ext uri="{FF2B5EF4-FFF2-40B4-BE49-F238E27FC236}">
                  <a16:creationId xmlns:a16="http://schemas.microsoft.com/office/drawing/2014/main" id="{107B3179-2813-1E4A-C4D5-4599853CC800}"/>
                </a:ext>
              </a:extLst>
            </p:cNvPr>
            <p:cNvSpPr>
              <a:spLocks noChangeArrowheads="1"/>
            </p:cNvSpPr>
            <p:nvPr/>
          </p:nvSpPr>
          <p:spPr bwMode="auto">
            <a:xfrm>
              <a:off x="2560638" y="3706813"/>
              <a:ext cx="3143250" cy="514350"/>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Data Manager </a:t>
              </a:r>
              <a:r>
                <a:rPr lang="en-GB" altLang="en-US" sz="1800" b="1">
                  <a:ea typeface="Linux Libertine Display" panose="02000503000000000000" pitchFamily="2" charset="0"/>
                  <a:cs typeface="Linux Libertine Display" panose="02000503000000000000" pitchFamily="2" charset="0"/>
                </a:rPr>
                <a:t/>
              </a:r>
              <a:br>
                <a:rPr lang="en-GB" altLang="en-US" sz="1800" b="1">
                  <a:ea typeface="Linux Libertine Display" panose="02000503000000000000" pitchFamily="2" charset="0"/>
                  <a:cs typeface="Linux Libertine Display" panose="02000503000000000000" pitchFamily="2" charset="0"/>
                </a:rPr>
              </a:b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(Indexes, Records)</a:t>
              </a:r>
            </a:p>
          </p:txBody>
        </p:sp>
        <p:sp>
          <p:nvSpPr>
            <p:cNvPr id="158726" name="Rectangle 5">
              <a:extLst>
                <a:ext uri="{FF2B5EF4-FFF2-40B4-BE49-F238E27FC236}">
                  <a16:creationId xmlns:a16="http://schemas.microsoft.com/office/drawing/2014/main" id="{BFB1DC0A-07DA-4385-2D4B-49227969375E}"/>
                </a:ext>
              </a:extLst>
            </p:cNvPr>
            <p:cNvSpPr>
              <a:spLocks noChangeArrowheads="1"/>
            </p:cNvSpPr>
            <p:nvPr/>
          </p:nvSpPr>
          <p:spPr bwMode="auto">
            <a:xfrm>
              <a:off x="2560638" y="4392613"/>
              <a:ext cx="3143250" cy="514350"/>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Storage Manager </a:t>
              </a:r>
              <a:r>
                <a:rPr lang="en-GB" altLang="en-US" sz="1800" b="1">
                  <a:ea typeface="Linux Libertine Display" panose="02000503000000000000" pitchFamily="2" charset="0"/>
                  <a:cs typeface="Linux Libertine Display" panose="02000503000000000000" pitchFamily="2" charset="0"/>
                </a:rPr>
                <a:t/>
              </a:r>
              <a:br>
                <a:rPr lang="en-GB" altLang="en-US" sz="1800" b="1">
                  <a:ea typeface="Linux Libertine Display" panose="02000503000000000000" pitchFamily="2" charset="0"/>
                  <a:cs typeface="Linux Libertine Display" panose="02000503000000000000" pitchFamily="2" charset="0"/>
                </a:rPr>
              </a:b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(Pages)</a:t>
              </a:r>
            </a:p>
          </p:txBody>
        </p:sp>
        <p:sp>
          <p:nvSpPr>
            <p:cNvPr id="158727" name="Rectangle 6">
              <a:extLst>
                <a:ext uri="{FF2B5EF4-FFF2-40B4-BE49-F238E27FC236}">
                  <a16:creationId xmlns:a16="http://schemas.microsoft.com/office/drawing/2014/main" id="{FBDDB01C-8231-6BF0-7577-1753A76505EF}"/>
                </a:ext>
              </a:extLst>
            </p:cNvPr>
            <p:cNvSpPr>
              <a:spLocks noChangeArrowheads="1"/>
            </p:cNvSpPr>
            <p:nvPr/>
          </p:nvSpPr>
          <p:spPr bwMode="auto">
            <a:xfrm>
              <a:off x="1474788" y="3021013"/>
              <a:ext cx="742950" cy="1885950"/>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58728" name="Freeform 7">
              <a:extLst>
                <a:ext uri="{FF2B5EF4-FFF2-40B4-BE49-F238E27FC236}">
                  <a16:creationId xmlns:a16="http://schemas.microsoft.com/office/drawing/2014/main" id="{8878C71F-43ED-2FDE-50FA-BBF7CBE9529B}"/>
                </a:ext>
              </a:extLst>
            </p:cNvPr>
            <p:cNvSpPr>
              <a:spLocks/>
            </p:cNvSpPr>
            <p:nvPr/>
          </p:nvSpPr>
          <p:spPr bwMode="auto">
            <a:xfrm>
              <a:off x="3324225" y="2217738"/>
              <a:ext cx="1588" cy="266700"/>
            </a:xfrm>
            <a:custGeom>
              <a:avLst/>
              <a:gdLst>
                <a:gd name="T0" fmla="*/ 0 w 21600"/>
                <a:gd name="T1" fmla="*/ 0 h 21600"/>
                <a:gd name="T2" fmla="*/ 117 w 21600"/>
                <a:gd name="T3" fmla="*/ 3293004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25560" cap="flat">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29" name="Freeform 8">
              <a:extLst>
                <a:ext uri="{FF2B5EF4-FFF2-40B4-BE49-F238E27FC236}">
                  <a16:creationId xmlns:a16="http://schemas.microsoft.com/office/drawing/2014/main" id="{C083BEAA-6944-4E06-C4FE-A0E442AE52EE}"/>
                </a:ext>
              </a:extLst>
            </p:cNvPr>
            <p:cNvSpPr>
              <a:spLocks/>
            </p:cNvSpPr>
            <p:nvPr/>
          </p:nvSpPr>
          <p:spPr bwMode="auto">
            <a:xfrm flipV="1">
              <a:off x="4824413" y="2216150"/>
              <a:ext cx="1587" cy="320675"/>
            </a:xfrm>
            <a:custGeom>
              <a:avLst/>
              <a:gdLst>
                <a:gd name="T0" fmla="*/ 0 w 21600"/>
                <a:gd name="T1" fmla="*/ 0 h 21600"/>
                <a:gd name="T2" fmla="*/ 117 w 21600"/>
                <a:gd name="T3" fmla="*/ 476076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25560" cap="flat">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30" name="Rectangle 9">
              <a:extLst>
                <a:ext uri="{FF2B5EF4-FFF2-40B4-BE49-F238E27FC236}">
                  <a16:creationId xmlns:a16="http://schemas.microsoft.com/office/drawing/2014/main" id="{B54818A7-E703-339C-AA6B-389A1693AC56}"/>
                </a:ext>
              </a:extLst>
            </p:cNvPr>
            <p:cNvSpPr>
              <a:spLocks noChangeArrowheads="1"/>
            </p:cNvSpPr>
            <p:nvPr/>
          </p:nvSpPr>
          <p:spPr bwMode="auto">
            <a:xfrm>
              <a:off x="2616200" y="2208213"/>
              <a:ext cx="46196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i="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SQL</a:t>
              </a:r>
            </a:p>
          </p:txBody>
        </p:sp>
        <p:sp>
          <p:nvSpPr>
            <p:cNvPr id="158731" name="Rectangle 10">
              <a:extLst>
                <a:ext uri="{FF2B5EF4-FFF2-40B4-BE49-F238E27FC236}">
                  <a16:creationId xmlns:a16="http://schemas.microsoft.com/office/drawing/2014/main" id="{70435AE8-9EA7-2994-2AC3-C50CE7F428EA}"/>
                </a:ext>
              </a:extLst>
            </p:cNvPr>
            <p:cNvSpPr>
              <a:spLocks noChangeArrowheads="1"/>
            </p:cNvSpPr>
            <p:nvPr/>
          </p:nvSpPr>
          <p:spPr bwMode="auto">
            <a:xfrm>
              <a:off x="4730750" y="2179638"/>
              <a:ext cx="8509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i="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{tuples}</a:t>
              </a:r>
            </a:p>
          </p:txBody>
        </p:sp>
        <p:sp>
          <p:nvSpPr>
            <p:cNvPr id="158732" name="Rectangle 11">
              <a:extLst>
                <a:ext uri="{FF2B5EF4-FFF2-40B4-BE49-F238E27FC236}">
                  <a16:creationId xmlns:a16="http://schemas.microsoft.com/office/drawing/2014/main" id="{63480E2C-55A1-F1B0-EFB1-B43F59ADACF9}"/>
                </a:ext>
              </a:extLst>
            </p:cNvPr>
            <p:cNvSpPr>
              <a:spLocks noChangeArrowheads="1"/>
            </p:cNvSpPr>
            <p:nvPr/>
          </p:nvSpPr>
          <p:spPr bwMode="auto">
            <a:xfrm>
              <a:off x="2560638" y="5037138"/>
              <a:ext cx="769937"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200" b="1">
                  <a:latin typeface="Linux Libertine Display" panose="02000503000000000000" pitchFamily="2" charset="0"/>
                  <a:ea typeface="Linux Libertine Display" panose="02000503000000000000" pitchFamily="2" charset="0"/>
                  <a:cs typeface="Linux Libertine Display" panose="02000503000000000000" pitchFamily="2" charset="0"/>
                </a:rPr>
                <a:t>get/put</a:t>
              </a:r>
            </a:p>
          </p:txBody>
        </p:sp>
        <p:sp>
          <p:nvSpPr>
            <p:cNvPr id="158733" name="Rectangle 12">
              <a:extLst>
                <a:ext uri="{FF2B5EF4-FFF2-40B4-BE49-F238E27FC236}">
                  <a16:creationId xmlns:a16="http://schemas.microsoft.com/office/drawing/2014/main" id="{5EBFB89A-7F05-7F05-B1AE-D735F450BF6B}"/>
                </a:ext>
              </a:extLst>
            </p:cNvPr>
            <p:cNvSpPr>
              <a:spLocks noChangeArrowheads="1"/>
            </p:cNvSpPr>
            <p:nvPr/>
          </p:nvSpPr>
          <p:spPr bwMode="auto">
            <a:xfrm>
              <a:off x="4570413" y="5037138"/>
              <a:ext cx="514350" cy="22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b="1">
                  <a:latin typeface="Linux Libertine Display" panose="02000503000000000000" pitchFamily="2" charset="0"/>
                  <a:ea typeface="Linux Libertine Display" panose="02000503000000000000" pitchFamily="2" charset="0"/>
                  <a:cs typeface="Linux Libertine Display" panose="02000503000000000000" pitchFamily="2" charset="0"/>
                </a:rPr>
                <a:t>block</a:t>
              </a:r>
            </a:p>
          </p:txBody>
        </p:sp>
        <p:sp>
          <p:nvSpPr>
            <p:cNvPr id="158734" name="Rectangle 13">
              <a:extLst>
                <a:ext uri="{FF2B5EF4-FFF2-40B4-BE49-F238E27FC236}">
                  <a16:creationId xmlns:a16="http://schemas.microsoft.com/office/drawing/2014/main" id="{30F61AF3-5A6D-FCD3-73FC-30FDFE07E99A}"/>
                </a:ext>
              </a:extLst>
            </p:cNvPr>
            <p:cNvSpPr>
              <a:spLocks noChangeArrowheads="1"/>
            </p:cNvSpPr>
            <p:nvPr/>
          </p:nvSpPr>
          <p:spPr bwMode="auto">
            <a:xfrm rot="5400000" flipH="1" flipV="1">
              <a:off x="913607" y="3723481"/>
              <a:ext cx="18970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a:latin typeface="Linux Libertine Display" panose="02000503000000000000" pitchFamily="2" charset="0"/>
                  <a:ea typeface="Linux Libertine Display" panose="02000503000000000000" pitchFamily="2" charset="0"/>
                  <a:cs typeface="Linux Libertine Display" panose="02000503000000000000" pitchFamily="2" charset="0"/>
                </a:rPr>
                <a:t>Transactions</a:t>
              </a:r>
            </a:p>
            <a:p>
              <a:pPr algn="ctr">
                <a:spcBef>
                  <a:spcPct val="0"/>
                </a:spcBef>
                <a:buClrTx/>
                <a:buFontTx/>
                <a:buNone/>
              </a:pPr>
              <a:r>
                <a:rPr lang="en-US" altLang="en-US" sz="1500">
                  <a:latin typeface="Linux Libertine Display" panose="02000503000000000000" pitchFamily="2" charset="0"/>
                  <a:ea typeface="Linux Libertine Display" panose="02000503000000000000" pitchFamily="2" charset="0"/>
                  <a:cs typeface="Linux Libertine Display" panose="02000503000000000000" pitchFamily="2" charset="0"/>
                </a:rPr>
                <a:t>(Locking, Logging)</a:t>
              </a:r>
            </a:p>
          </p:txBody>
        </p:sp>
        <p:grpSp>
          <p:nvGrpSpPr>
            <p:cNvPr id="158735" name="Group 14">
              <a:extLst>
                <a:ext uri="{FF2B5EF4-FFF2-40B4-BE49-F238E27FC236}">
                  <a16:creationId xmlns:a16="http://schemas.microsoft.com/office/drawing/2014/main" id="{9A1D2BCD-3212-BE98-7343-D3E9CC395C15}"/>
                </a:ext>
              </a:extLst>
            </p:cNvPr>
            <p:cNvGrpSpPr>
              <a:grpSpLocks/>
            </p:cNvGrpSpPr>
            <p:nvPr/>
          </p:nvGrpSpPr>
          <p:grpSpPr bwMode="auto">
            <a:xfrm>
              <a:off x="6727825" y="3021013"/>
              <a:ext cx="546100" cy="1882775"/>
              <a:chOff x="4238" y="1903"/>
              <a:chExt cx="344" cy="1186"/>
            </a:xfrm>
          </p:grpSpPr>
          <p:sp>
            <p:nvSpPr>
              <p:cNvPr id="158757" name="Rectangle 15">
                <a:extLst>
                  <a:ext uri="{FF2B5EF4-FFF2-40B4-BE49-F238E27FC236}">
                    <a16:creationId xmlns:a16="http://schemas.microsoft.com/office/drawing/2014/main" id="{3C1FF7CA-FF1B-713D-A59A-1013822F4E74}"/>
                  </a:ext>
                </a:extLst>
              </p:cNvPr>
              <p:cNvSpPr>
                <a:spLocks noChangeArrowheads="1"/>
              </p:cNvSpPr>
              <p:nvPr/>
            </p:nvSpPr>
            <p:spPr bwMode="auto">
              <a:xfrm>
                <a:off x="4240" y="1903"/>
                <a:ext cx="342" cy="1186"/>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58758" name="Rectangle 16">
                <a:extLst>
                  <a:ext uri="{FF2B5EF4-FFF2-40B4-BE49-F238E27FC236}">
                    <a16:creationId xmlns:a16="http://schemas.microsoft.com/office/drawing/2014/main" id="{ECB7B6DD-8F1F-5988-8739-5CE9584898DA}"/>
                  </a:ext>
                </a:extLst>
              </p:cNvPr>
              <p:cNvSpPr>
                <a:spLocks noChangeArrowheads="1"/>
              </p:cNvSpPr>
              <p:nvPr/>
            </p:nvSpPr>
            <p:spPr bwMode="auto">
              <a:xfrm rot="-5400000">
                <a:off x="3880" y="2332"/>
                <a:ext cx="1045" cy="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a:latin typeface="Linux Libertine Display" panose="02000503000000000000" pitchFamily="2" charset="0"/>
                    <a:ea typeface="Linux Libertine Display" panose="02000503000000000000" pitchFamily="2" charset="0"/>
                    <a:cs typeface="Linux Libertine Display" panose="02000503000000000000" pitchFamily="2" charset="0"/>
                  </a:rPr>
                  <a:t>Metadata Mgmt</a:t>
                </a:r>
              </a:p>
              <a:p>
                <a:pPr algn="ctr">
                  <a:spcBef>
                    <a:spcPct val="0"/>
                  </a:spcBef>
                  <a:buClrTx/>
                  <a:buFontTx/>
                  <a:buNone/>
                </a:pPr>
                <a:r>
                  <a:rPr lang="en-US" altLang="en-US" sz="1500">
                    <a:latin typeface="Linux Libertine Display" panose="02000503000000000000" pitchFamily="2" charset="0"/>
                    <a:ea typeface="Linux Libertine Display" panose="02000503000000000000" pitchFamily="2" charset="0"/>
                    <a:cs typeface="Linux Libertine Display" panose="02000503000000000000" pitchFamily="2" charset="0"/>
                  </a:rPr>
                  <a:t>(Schema, Stats)</a:t>
                </a:r>
              </a:p>
            </p:txBody>
          </p:sp>
        </p:grpSp>
        <p:sp>
          <p:nvSpPr>
            <p:cNvPr id="158736" name="Rectangle 17">
              <a:extLst>
                <a:ext uri="{FF2B5EF4-FFF2-40B4-BE49-F238E27FC236}">
                  <a16:creationId xmlns:a16="http://schemas.microsoft.com/office/drawing/2014/main" id="{73F06889-E735-DF80-D0D7-F85B9C72C699}"/>
                </a:ext>
              </a:extLst>
            </p:cNvPr>
            <p:cNvSpPr>
              <a:spLocks/>
            </p:cNvSpPr>
            <p:nvPr/>
          </p:nvSpPr>
          <p:spPr bwMode="auto">
            <a:xfrm>
              <a:off x="1503363" y="2486025"/>
              <a:ext cx="5303837" cy="320675"/>
            </a:xfrm>
            <a:prstGeom prst="rect">
              <a:avLst/>
            </a:prstGeom>
            <a:solidFill>
              <a:srgbClr val="00B050"/>
            </a:solidFill>
            <a:ln w="9360" cap="sq">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dirty="0">
                  <a:latin typeface="Linux Libertine Display" panose="02000503000000000000" pitchFamily="2" charset="0"/>
                  <a:ea typeface="Linux Libertine Display" panose="02000503000000000000" pitchFamily="2" charset="0"/>
                  <a:cs typeface="Linux Libertine Display" panose="02000503000000000000" pitchFamily="2" charset="0"/>
                </a:rPr>
                <a:t>Server (Network, App Buffers, Security)</a:t>
              </a:r>
            </a:p>
          </p:txBody>
        </p:sp>
        <p:sp>
          <p:nvSpPr>
            <p:cNvPr id="158737" name="AutoShape 18">
              <a:extLst>
                <a:ext uri="{FF2B5EF4-FFF2-40B4-BE49-F238E27FC236}">
                  <a16:creationId xmlns:a16="http://schemas.microsoft.com/office/drawing/2014/main" id="{1C90B91C-5244-7A4D-A5DC-57CF7B898D8A}"/>
                </a:ext>
              </a:extLst>
            </p:cNvPr>
            <p:cNvSpPr>
              <a:spLocks/>
            </p:cNvSpPr>
            <p:nvPr/>
          </p:nvSpPr>
          <p:spPr bwMode="auto">
            <a:xfrm>
              <a:off x="3033713" y="5346700"/>
              <a:ext cx="2066925" cy="595313"/>
            </a:xfrm>
            <a:prstGeom prst="can">
              <a:avLst>
                <a:gd name="adj" fmla="val 25000"/>
              </a:avLst>
            </a:prstGeom>
            <a:solidFill>
              <a:srgbClr val="FF0000"/>
            </a:solidFill>
            <a:ln w="9360" cap="sq">
              <a:solidFill>
                <a:srgbClr val="000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Storage System </a:t>
              </a:r>
              <a:r>
                <a:rPr lang="en-GB" altLang="en-US" sz="1300">
                  <a:ea typeface="Linux Libertine Display" panose="02000503000000000000" pitchFamily="2" charset="0"/>
                  <a:cs typeface="Linux Libertine Display" panose="02000503000000000000" pitchFamily="2" charset="0"/>
                </a:rPr>
                <a:t/>
              </a:r>
              <a:br>
                <a:rPr lang="en-GB" altLang="en-US" sz="1300">
                  <a:ea typeface="Linux Libertine Display" panose="02000503000000000000" pitchFamily="2" charset="0"/>
                  <a:cs typeface="Linux Libertine Display" panose="02000503000000000000" pitchFamily="2" charset="0"/>
                </a:rPr>
              </a:b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(disks, SSDs, ...)</a:t>
              </a:r>
            </a:p>
          </p:txBody>
        </p:sp>
        <p:sp>
          <p:nvSpPr>
            <p:cNvPr id="158738" name="Line 19">
              <a:extLst>
                <a:ext uri="{FF2B5EF4-FFF2-40B4-BE49-F238E27FC236}">
                  <a16:creationId xmlns:a16="http://schemas.microsoft.com/office/drawing/2014/main" id="{AB907B91-3336-420A-8C40-789F68952F9A}"/>
                </a:ext>
              </a:extLst>
            </p:cNvPr>
            <p:cNvSpPr>
              <a:spLocks noChangeShapeType="1"/>
            </p:cNvSpPr>
            <p:nvPr/>
          </p:nvSpPr>
          <p:spPr bwMode="auto">
            <a:xfrm>
              <a:off x="6103938" y="2806700"/>
              <a:ext cx="1587" cy="2143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39" name="Line 20">
              <a:extLst>
                <a:ext uri="{FF2B5EF4-FFF2-40B4-BE49-F238E27FC236}">
                  <a16:creationId xmlns:a16="http://schemas.microsoft.com/office/drawing/2014/main" id="{EC6748E9-AA6D-14B6-B8D7-2BAED7A2E181}"/>
                </a:ext>
              </a:extLst>
            </p:cNvPr>
            <p:cNvSpPr>
              <a:spLocks noChangeShapeType="1"/>
            </p:cNvSpPr>
            <p:nvPr/>
          </p:nvSpPr>
          <p:spPr bwMode="auto">
            <a:xfrm flipH="1">
              <a:off x="1843088" y="2806700"/>
              <a:ext cx="11112" cy="2143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0" name="Line 21">
              <a:extLst>
                <a:ext uri="{FF2B5EF4-FFF2-40B4-BE49-F238E27FC236}">
                  <a16:creationId xmlns:a16="http://schemas.microsoft.com/office/drawing/2014/main" id="{E20A78E7-8D1B-B350-77B9-1BF406BBD128}"/>
                </a:ext>
              </a:extLst>
            </p:cNvPr>
            <p:cNvSpPr>
              <a:spLocks noChangeShapeType="1"/>
            </p:cNvSpPr>
            <p:nvPr/>
          </p:nvSpPr>
          <p:spPr bwMode="auto">
            <a:xfrm flipV="1">
              <a:off x="5703888" y="3260725"/>
              <a:ext cx="193675" cy="111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1" name="Freeform 22">
              <a:extLst>
                <a:ext uri="{FF2B5EF4-FFF2-40B4-BE49-F238E27FC236}">
                  <a16:creationId xmlns:a16="http://schemas.microsoft.com/office/drawing/2014/main" id="{BF586C5B-B764-BFD9-A0D2-D3EB77178916}"/>
                </a:ext>
              </a:extLst>
            </p:cNvPr>
            <p:cNvSpPr>
              <a:spLocks noChangeArrowheads="1"/>
            </p:cNvSpPr>
            <p:nvPr/>
          </p:nvSpPr>
          <p:spPr bwMode="auto">
            <a:xfrm>
              <a:off x="4281488" y="3500438"/>
              <a:ext cx="727075" cy="285750"/>
            </a:xfrm>
            <a:custGeom>
              <a:avLst/>
              <a:gdLst>
                <a:gd name="T0" fmla="*/ 31231115 w 2701"/>
                <a:gd name="T1" fmla="*/ 29308778 h 1053"/>
                <a:gd name="T2" fmla="*/ 31158704 w 2701"/>
                <a:gd name="T3" fmla="*/ 25626863 h 1053"/>
                <a:gd name="T4" fmla="*/ 30434051 w 2701"/>
                <a:gd name="T5" fmla="*/ 23712094 h 1053"/>
                <a:gd name="T6" fmla="*/ 29419484 w 2701"/>
                <a:gd name="T7" fmla="*/ 30413515 h 1053"/>
                <a:gd name="T8" fmla="*/ 26665967 w 2701"/>
                <a:gd name="T9" fmla="*/ 47792705 h 1053"/>
                <a:gd name="T10" fmla="*/ 23405301 w 2701"/>
                <a:gd name="T11" fmla="*/ 62594175 h 1053"/>
                <a:gd name="T12" fmla="*/ 22970294 w 2701"/>
                <a:gd name="T13" fmla="*/ 63846265 h 1053"/>
                <a:gd name="T14" fmla="*/ 22245911 w 2701"/>
                <a:gd name="T15" fmla="*/ 54125609 h 1053"/>
                <a:gd name="T16" fmla="*/ 21158932 w 2701"/>
                <a:gd name="T17" fmla="*/ 40281252 h 1053"/>
                <a:gd name="T18" fmla="*/ 9130296 w 2701"/>
                <a:gd name="T19" fmla="*/ 13549923 h 1053"/>
                <a:gd name="T20" fmla="*/ 1449305 w 2701"/>
                <a:gd name="T21" fmla="*/ 13255218 h 1053"/>
                <a:gd name="T22" fmla="*/ 0 w 2701"/>
                <a:gd name="T23" fmla="*/ 14728201 h 1053"/>
                <a:gd name="T24" fmla="*/ 8333232 w 2701"/>
                <a:gd name="T25" fmla="*/ 15906207 h 1053"/>
                <a:gd name="T26" fmla="*/ 35361256 w 2701"/>
                <a:gd name="T27" fmla="*/ 11046015 h 1053"/>
                <a:gd name="T28" fmla="*/ 55578302 w 2701"/>
                <a:gd name="T29" fmla="*/ 3681915 h 1053"/>
                <a:gd name="T30" fmla="*/ 64780740 w 2701"/>
                <a:gd name="T31" fmla="*/ 0 h 1053"/>
                <a:gd name="T32" fmla="*/ 65070655 w 2701"/>
                <a:gd name="T33" fmla="*/ 957385 h 1053"/>
                <a:gd name="T34" fmla="*/ 61157748 w 2701"/>
                <a:gd name="T35" fmla="*/ 33580103 h 1053"/>
                <a:gd name="T36" fmla="*/ 59563621 w 2701"/>
                <a:gd name="T37" fmla="*/ 34095429 h 1053"/>
                <a:gd name="T38" fmla="*/ 57100018 w 2701"/>
                <a:gd name="T39" fmla="*/ 40354793 h 1053"/>
                <a:gd name="T40" fmla="*/ 59853535 w 2701"/>
                <a:gd name="T41" fmla="*/ 53094684 h 1053"/>
                <a:gd name="T42" fmla="*/ 66954697 w 2701"/>
                <a:gd name="T43" fmla="*/ 52063759 h 1053"/>
                <a:gd name="T44" fmla="*/ 73548710 w 2701"/>
                <a:gd name="T45" fmla="*/ 45288797 h 1053"/>
                <a:gd name="T46" fmla="*/ 76084994 w 2701"/>
                <a:gd name="T47" fmla="*/ 40281252 h 1053"/>
                <a:gd name="T48" fmla="*/ 76012582 w 2701"/>
                <a:gd name="T49" fmla="*/ 50517235 h 1053"/>
                <a:gd name="T50" fmla="*/ 78910922 w 2701"/>
                <a:gd name="T51" fmla="*/ 56408624 h 1053"/>
                <a:gd name="T52" fmla="*/ 89345431 w 2701"/>
                <a:gd name="T53" fmla="*/ 46614427 h 1053"/>
                <a:gd name="T54" fmla="*/ 96736508 w 2701"/>
                <a:gd name="T55" fmla="*/ 36010199 h 1053"/>
                <a:gd name="T56" fmla="*/ 98403047 w 2701"/>
                <a:gd name="T57" fmla="*/ 46025288 h 1053"/>
                <a:gd name="T58" fmla="*/ 105504478 w 2701"/>
                <a:gd name="T59" fmla="*/ 76733237 h 1053"/>
                <a:gd name="T60" fmla="*/ 105214563 w 2701"/>
                <a:gd name="T61" fmla="*/ 76733237 h 1053"/>
                <a:gd name="T62" fmla="*/ 103620436 w 2701"/>
                <a:gd name="T63" fmla="*/ 70252981 h 1053"/>
                <a:gd name="T64" fmla="*/ 104272676 w 2701"/>
                <a:gd name="T65" fmla="*/ 54788288 h 1053"/>
                <a:gd name="T66" fmla="*/ 116663639 w 2701"/>
                <a:gd name="T67" fmla="*/ 25847756 h 1053"/>
                <a:gd name="T68" fmla="*/ 123619978 w 2701"/>
                <a:gd name="T69" fmla="*/ 23638553 h 1053"/>
                <a:gd name="T70" fmla="*/ 127170559 w 2701"/>
                <a:gd name="T71" fmla="*/ 33653643 h 1053"/>
                <a:gd name="T72" fmla="*/ 123837212 w 2701"/>
                <a:gd name="T73" fmla="*/ 48234491 h 1053"/>
                <a:gd name="T74" fmla="*/ 120431454 w 2701"/>
                <a:gd name="T75" fmla="*/ 51253726 h 1053"/>
                <a:gd name="T76" fmla="*/ 117388022 w 2701"/>
                <a:gd name="T77" fmla="*/ 47350647 h 1053"/>
                <a:gd name="T78" fmla="*/ 119851894 w 2701"/>
                <a:gd name="T79" fmla="*/ 35715494 h 1053"/>
                <a:gd name="T80" fmla="*/ 141807890 w 2701"/>
                <a:gd name="T81" fmla="*/ 2503637 h 1053"/>
                <a:gd name="T82" fmla="*/ 143402017 w 2701"/>
                <a:gd name="T83" fmla="*/ 4860192 h 1053"/>
                <a:gd name="T84" fmla="*/ 142387450 w 2701"/>
                <a:gd name="T85" fmla="*/ 22754981 h 1053"/>
                <a:gd name="T86" fmla="*/ 140503408 w 2701"/>
                <a:gd name="T87" fmla="*/ 40207712 h 1053"/>
                <a:gd name="T88" fmla="*/ 140865734 w 2701"/>
                <a:gd name="T89" fmla="*/ 55966566 h 1053"/>
                <a:gd name="T90" fmla="*/ 149198966 w 2701"/>
                <a:gd name="T91" fmla="*/ 57881335 h 1053"/>
                <a:gd name="T92" fmla="*/ 158546497 w 2701"/>
                <a:gd name="T93" fmla="*/ 48897171 h 1053"/>
                <a:gd name="T94" fmla="*/ 160140624 w 2701"/>
                <a:gd name="T95" fmla="*/ 33580103 h 1053"/>
                <a:gd name="T96" fmla="*/ 155430653 w 2701"/>
                <a:gd name="T97" fmla="*/ 38587647 h 1053"/>
                <a:gd name="T98" fmla="*/ 151590158 w 2701"/>
                <a:gd name="T99" fmla="*/ 60753218 h 1053"/>
                <a:gd name="T100" fmla="*/ 169125828 w 2701"/>
                <a:gd name="T101" fmla="*/ 67601720 h 1053"/>
                <a:gd name="T102" fmla="*/ 195646972 w 2701"/>
                <a:gd name="T103" fmla="*/ 58838720 h 1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01" h="1053">
                  <a:moveTo>
                    <a:pt x="431" y="398"/>
                  </a:moveTo>
                  <a:cubicBezTo>
                    <a:pt x="434" y="378"/>
                    <a:pt x="435" y="368"/>
                    <a:pt x="430" y="348"/>
                  </a:cubicBezTo>
                  <a:cubicBezTo>
                    <a:pt x="426" y="334"/>
                    <a:pt x="425" y="330"/>
                    <a:pt x="420" y="322"/>
                  </a:cubicBezTo>
                  <a:cubicBezTo>
                    <a:pt x="412" y="351"/>
                    <a:pt x="410" y="383"/>
                    <a:pt x="406" y="413"/>
                  </a:cubicBezTo>
                  <a:cubicBezTo>
                    <a:pt x="396" y="492"/>
                    <a:pt x="383" y="571"/>
                    <a:pt x="368" y="649"/>
                  </a:cubicBezTo>
                  <a:cubicBezTo>
                    <a:pt x="355" y="717"/>
                    <a:pt x="344" y="785"/>
                    <a:pt x="323" y="850"/>
                  </a:cubicBezTo>
                  <a:cubicBezTo>
                    <a:pt x="321" y="856"/>
                    <a:pt x="319" y="861"/>
                    <a:pt x="317" y="867"/>
                  </a:cubicBezTo>
                  <a:cubicBezTo>
                    <a:pt x="300" y="822"/>
                    <a:pt x="309" y="783"/>
                    <a:pt x="307" y="735"/>
                  </a:cubicBezTo>
                  <a:cubicBezTo>
                    <a:pt x="304" y="671"/>
                    <a:pt x="299" y="610"/>
                    <a:pt x="292" y="547"/>
                  </a:cubicBezTo>
                  <a:moveTo>
                    <a:pt x="126" y="184"/>
                  </a:moveTo>
                  <a:cubicBezTo>
                    <a:pt x="81" y="168"/>
                    <a:pt x="65" y="164"/>
                    <a:pt x="20" y="180"/>
                  </a:cubicBezTo>
                  <a:cubicBezTo>
                    <a:pt x="4" y="186"/>
                    <a:pt x="-1" y="186"/>
                    <a:pt x="0" y="200"/>
                  </a:cubicBezTo>
                  <a:cubicBezTo>
                    <a:pt x="32" y="226"/>
                    <a:pt x="72" y="218"/>
                    <a:pt x="115" y="216"/>
                  </a:cubicBezTo>
                  <a:cubicBezTo>
                    <a:pt x="241" y="209"/>
                    <a:pt x="366" y="183"/>
                    <a:pt x="488" y="150"/>
                  </a:cubicBezTo>
                  <a:cubicBezTo>
                    <a:pt x="586" y="124"/>
                    <a:pt x="674" y="87"/>
                    <a:pt x="767" y="50"/>
                  </a:cubicBezTo>
                  <a:cubicBezTo>
                    <a:pt x="783" y="44"/>
                    <a:pt x="875" y="-8"/>
                    <a:pt x="894" y="0"/>
                  </a:cubicBezTo>
                  <a:cubicBezTo>
                    <a:pt x="895" y="4"/>
                    <a:pt x="897" y="9"/>
                    <a:pt x="898" y="13"/>
                  </a:cubicBezTo>
                  <a:moveTo>
                    <a:pt x="844" y="456"/>
                  </a:moveTo>
                  <a:cubicBezTo>
                    <a:pt x="828" y="461"/>
                    <a:pt x="833" y="450"/>
                    <a:pt x="822" y="463"/>
                  </a:cubicBezTo>
                  <a:cubicBezTo>
                    <a:pt x="802" y="487"/>
                    <a:pt x="793" y="518"/>
                    <a:pt x="788" y="548"/>
                  </a:cubicBezTo>
                  <a:cubicBezTo>
                    <a:pt x="781" y="591"/>
                    <a:pt x="775" y="698"/>
                    <a:pt x="826" y="721"/>
                  </a:cubicBezTo>
                  <a:cubicBezTo>
                    <a:pt x="864" y="738"/>
                    <a:pt x="889" y="729"/>
                    <a:pt x="924" y="707"/>
                  </a:cubicBezTo>
                  <a:cubicBezTo>
                    <a:pt x="962" y="683"/>
                    <a:pt x="990" y="652"/>
                    <a:pt x="1015" y="615"/>
                  </a:cubicBezTo>
                  <a:cubicBezTo>
                    <a:pt x="1029" y="593"/>
                    <a:pt x="1039" y="570"/>
                    <a:pt x="1050" y="547"/>
                  </a:cubicBezTo>
                  <a:cubicBezTo>
                    <a:pt x="1048" y="593"/>
                    <a:pt x="1045" y="640"/>
                    <a:pt x="1049" y="686"/>
                  </a:cubicBezTo>
                  <a:cubicBezTo>
                    <a:pt x="1053" y="731"/>
                    <a:pt x="1063" y="738"/>
                    <a:pt x="1089" y="766"/>
                  </a:cubicBezTo>
                  <a:cubicBezTo>
                    <a:pt x="1153" y="733"/>
                    <a:pt x="1190" y="692"/>
                    <a:pt x="1233" y="633"/>
                  </a:cubicBezTo>
                  <a:cubicBezTo>
                    <a:pt x="1268" y="585"/>
                    <a:pt x="1296" y="531"/>
                    <a:pt x="1335" y="489"/>
                  </a:cubicBezTo>
                  <a:cubicBezTo>
                    <a:pt x="1344" y="534"/>
                    <a:pt x="1349" y="580"/>
                    <a:pt x="1358" y="625"/>
                  </a:cubicBezTo>
                  <a:cubicBezTo>
                    <a:pt x="1385" y="765"/>
                    <a:pt x="1434" y="903"/>
                    <a:pt x="1456" y="1042"/>
                  </a:cubicBezTo>
                  <a:cubicBezTo>
                    <a:pt x="1458" y="1052"/>
                    <a:pt x="1459" y="1055"/>
                    <a:pt x="1452" y="1042"/>
                  </a:cubicBezTo>
                  <a:cubicBezTo>
                    <a:pt x="1444" y="1013"/>
                    <a:pt x="1434" y="984"/>
                    <a:pt x="1430" y="954"/>
                  </a:cubicBezTo>
                  <a:cubicBezTo>
                    <a:pt x="1420" y="883"/>
                    <a:pt x="1427" y="815"/>
                    <a:pt x="1439" y="744"/>
                  </a:cubicBezTo>
                  <a:cubicBezTo>
                    <a:pt x="1462" y="608"/>
                    <a:pt x="1502" y="445"/>
                    <a:pt x="1610" y="351"/>
                  </a:cubicBezTo>
                  <a:cubicBezTo>
                    <a:pt x="1633" y="331"/>
                    <a:pt x="1675" y="306"/>
                    <a:pt x="1706" y="321"/>
                  </a:cubicBezTo>
                  <a:cubicBezTo>
                    <a:pt x="1754" y="344"/>
                    <a:pt x="1755" y="412"/>
                    <a:pt x="1755" y="457"/>
                  </a:cubicBezTo>
                  <a:cubicBezTo>
                    <a:pt x="1755" y="524"/>
                    <a:pt x="1743" y="597"/>
                    <a:pt x="1709" y="655"/>
                  </a:cubicBezTo>
                  <a:cubicBezTo>
                    <a:pt x="1694" y="681"/>
                    <a:pt x="1683" y="681"/>
                    <a:pt x="1662" y="696"/>
                  </a:cubicBezTo>
                  <a:cubicBezTo>
                    <a:pt x="1641" y="678"/>
                    <a:pt x="1626" y="682"/>
                    <a:pt x="1620" y="643"/>
                  </a:cubicBezTo>
                  <a:cubicBezTo>
                    <a:pt x="1612" y="592"/>
                    <a:pt x="1638" y="532"/>
                    <a:pt x="1654" y="485"/>
                  </a:cubicBezTo>
                  <a:moveTo>
                    <a:pt x="1957" y="34"/>
                  </a:moveTo>
                  <a:cubicBezTo>
                    <a:pt x="1982" y="48"/>
                    <a:pt x="1982" y="26"/>
                    <a:pt x="1979" y="66"/>
                  </a:cubicBezTo>
                  <a:cubicBezTo>
                    <a:pt x="1973" y="147"/>
                    <a:pt x="1970" y="228"/>
                    <a:pt x="1965" y="309"/>
                  </a:cubicBezTo>
                  <a:cubicBezTo>
                    <a:pt x="1960" y="388"/>
                    <a:pt x="1948" y="467"/>
                    <a:pt x="1939" y="546"/>
                  </a:cubicBezTo>
                  <a:cubicBezTo>
                    <a:pt x="1932" y="613"/>
                    <a:pt x="1918" y="694"/>
                    <a:pt x="1944" y="760"/>
                  </a:cubicBezTo>
                  <a:cubicBezTo>
                    <a:pt x="1963" y="809"/>
                    <a:pt x="2019" y="805"/>
                    <a:pt x="2059" y="786"/>
                  </a:cubicBezTo>
                  <a:cubicBezTo>
                    <a:pt x="2113" y="760"/>
                    <a:pt x="2157" y="714"/>
                    <a:pt x="2188" y="664"/>
                  </a:cubicBezTo>
                  <a:cubicBezTo>
                    <a:pt x="2230" y="595"/>
                    <a:pt x="2230" y="530"/>
                    <a:pt x="2210" y="456"/>
                  </a:cubicBezTo>
                  <a:cubicBezTo>
                    <a:pt x="2176" y="473"/>
                    <a:pt x="2167" y="479"/>
                    <a:pt x="2145" y="524"/>
                  </a:cubicBezTo>
                  <a:cubicBezTo>
                    <a:pt x="2103" y="610"/>
                    <a:pt x="2047" y="730"/>
                    <a:pt x="2092" y="825"/>
                  </a:cubicBezTo>
                  <a:cubicBezTo>
                    <a:pt x="2134" y="914"/>
                    <a:pt x="2248" y="926"/>
                    <a:pt x="2334" y="918"/>
                  </a:cubicBezTo>
                  <a:cubicBezTo>
                    <a:pt x="2466" y="905"/>
                    <a:pt x="2580" y="849"/>
                    <a:pt x="2700" y="799"/>
                  </a:cubicBezTo>
                </a:path>
              </a:pathLst>
            </a:custGeom>
            <a:noFill/>
            <a:ln w="1908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2" name="Freeform 23">
              <a:extLst>
                <a:ext uri="{FF2B5EF4-FFF2-40B4-BE49-F238E27FC236}">
                  <a16:creationId xmlns:a16="http://schemas.microsoft.com/office/drawing/2014/main" id="{07A66EB8-BCB4-888B-1A02-BC585AC6ED01}"/>
                </a:ext>
              </a:extLst>
            </p:cNvPr>
            <p:cNvSpPr>
              <a:spLocks noChangeArrowheads="1"/>
            </p:cNvSpPr>
            <p:nvPr/>
          </p:nvSpPr>
          <p:spPr bwMode="auto">
            <a:xfrm>
              <a:off x="4370388" y="4168775"/>
              <a:ext cx="549275" cy="284163"/>
            </a:xfrm>
            <a:custGeom>
              <a:avLst/>
              <a:gdLst>
                <a:gd name="T0" fmla="*/ 8980821 w 2041"/>
                <a:gd name="T1" fmla="*/ 14554743 h 1056"/>
                <a:gd name="T2" fmla="*/ 7894382 w 2041"/>
                <a:gd name="T3" fmla="*/ 18754489 h 1056"/>
                <a:gd name="T4" fmla="*/ 4055915 w 2041"/>
                <a:gd name="T5" fmla="*/ 36929888 h 1056"/>
                <a:gd name="T6" fmla="*/ 1014046 w 2041"/>
                <a:gd name="T7" fmla="*/ 53656756 h 1056"/>
                <a:gd name="T8" fmla="*/ 362236 w 2041"/>
                <a:gd name="T9" fmla="*/ 56408508 h 1056"/>
                <a:gd name="T10" fmla="*/ 579416 w 2041"/>
                <a:gd name="T11" fmla="*/ 48370947 h 1056"/>
                <a:gd name="T12" fmla="*/ 2245273 w 2041"/>
                <a:gd name="T13" fmla="*/ 34178135 h 1056"/>
                <a:gd name="T14" fmla="*/ 6300919 w 2041"/>
                <a:gd name="T15" fmla="*/ 18102744 h 1056"/>
                <a:gd name="T16" fmla="*/ 13905727 w 2041"/>
                <a:gd name="T17" fmla="*/ 8616920 h 1056"/>
                <a:gd name="T18" fmla="*/ 29042680 w 2041"/>
                <a:gd name="T19" fmla="*/ 0 h 1056"/>
                <a:gd name="T20" fmla="*/ 32084549 w 2041"/>
                <a:gd name="T21" fmla="*/ 5937823 h 1056"/>
                <a:gd name="T22" fmla="*/ 24914371 w 2041"/>
                <a:gd name="T23" fmla="*/ 24185339 h 1056"/>
                <a:gd name="T24" fmla="*/ 15354403 w 2041"/>
                <a:gd name="T25" fmla="*/ 25344057 h 1056"/>
                <a:gd name="T26" fmla="*/ 7677201 w 2041"/>
                <a:gd name="T27" fmla="*/ 23606249 h 1056"/>
                <a:gd name="T28" fmla="*/ 6663155 w 2041"/>
                <a:gd name="T29" fmla="*/ 21723400 h 1056"/>
                <a:gd name="T30" fmla="*/ 55116153 w 2041"/>
                <a:gd name="T31" fmla="*/ 45329649 h 1056"/>
                <a:gd name="T32" fmla="*/ 51567261 w 2041"/>
                <a:gd name="T33" fmla="*/ 36350529 h 1056"/>
                <a:gd name="T34" fmla="*/ 44252296 w 2041"/>
                <a:gd name="T35" fmla="*/ 28747285 h 1056"/>
                <a:gd name="T36" fmla="*/ 32881415 w 2041"/>
                <a:gd name="T37" fmla="*/ 29543803 h 1056"/>
                <a:gd name="T38" fmla="*/ 32374392 w 2041"/>
                <a:gd name="T39" fmla="*/ 49746554 h 1056"/>
                <a:gd name="T40" fmla="*/ 44831712 w 2041"/>
                <a:gd name="T41" fmla="*/ 47357002 h 1056"/>
                <a:gd name="T42" fmla="*/ 52870881 w 2041"/>
                <a:gd name="T43" fmla="*/ 36712729 h 1056"/>
                <a:gd name="T44" fmla="*/ 53522691 w 2041"/>
                <a:gd name="T45" fmla="*/ 31354266 h 1056"/>
                <a:gd name="T46" fmla="*/ 52363858 w 2041"/>
                <a:gd name="T47" fmla="*/ 38160723 h 1056"/>
                <a:gd name="T48" fmla="*/ 55333334 w 2041"/>
                <a:gd name="T49" fmla="*/ 48008747 h 1056"/>
                <a:gd name="T50" fmla="*/ 61924096 w 2041"/>
                <a:gd name="T51" fmla="*/ 50253527 h 1056"/>
                <a:gd name="T52" fmla="*/ 70035927 w 2041"/>
                <a:gd name="T53" fmla="*/ 43664228 h 1056"/>
                <a:gd name="T54" fmla="*/ 77857915 w 2041"/>
                <a:gd name="T55" fmla="*/ 33454004 h 1056"/>
                <a:gd name="T56" fmla="*/ 80899784 w 2041"/>
                <a:gd name="T57" fmla="*/ 27661223 h 1056"/>
                <a:gd name="T58" fmla="*/ 76336845 w 2041"/>
                <a:gd name="T59" fmla="*/ 34467949 h 1056"/>
                <a:gd name="T60" fmla="*/ 77278498 w 2041"/>
                <a:gd name="T61" fmla="*/ 44895063 h 1056"/>
                <a:gd name="T62" fmla="*/ 92053215 w 2041"/>
                <a:gd name="T63" fmla="*/ 56770708 h 1056"/>
                <a:gd name="T64" fmla="*/ 93212048 w 2041"/>
                <a:gd name="T65" fmla="*/ 68935630 h 1056"/>
                <a:gd name="T66" fmla="*/ 83362237 w 2041"/>
                <a:gd name="T67" fmla="*/ 76176942 h 1056"/>
                <a:gd name="T68" fmla="*/ 84376014 w 2041"/>
                <a:gd name="T69" fmla="*/ 68428926 h 1056"/>
                <a:gd name="T70" fmla="*/ 105089952 w 2041"/>
                <a:gd name="T71" fmla="*/ 43157256 h 1056"/>
                <a:gd name="T72" fmla="*/ 107552405 w 2041"/>
                <a:gd name="T73" fmla="*/ 36422915 h 1056"/>
                <a:gd name="T74" fmla="*/ 103931119 w 2041"/>
                <a:gd name="T75" fmla="*/ 32585100 h 1056"/>
                <a:gd name="T76" fmla="*/ 103206916 w 2041"/>
                <a:gd name="T77" fmla="*/ 42795055 h 1056"/>
                <a:gd name="T78" fmla="*/ 107117775 w 2041"/>
                <a:gd name="T79" fmla="*/ 51484631 h 1056"/>
                <a:gd name="T80" fmla="*/ 119212859 w 2041"/>
                <a:gd name="T81" fmla="*/ 49819210 h 1056"/>
                <a:gd name="T82" fmla="*/ 126383037 w 2041"/>
                <a:gd name="T83" fmla="*/ 35264467 h 1056"/>
                <a:gd name="T84" fmla="*/ 127904107 w 2041"/>
                <a:gd name="T85" fmla="*/ 33816204 h 1056"/>
                <a:gd name="T86" fmla="*/ 135436252 w 2041"/>
                <a:gd name="T87" fmla="*/ 39174668 h 1056"/>
                <a:gd name="T88" fmla="*/ 143548083 w 2041"/>
                <a:gd name="T89" fmla="*/ 49674168 h 1056"/>
                <a:gd name="T90" fmla="*/ 147748785 w 2041"/>
                <a:gd name="T91" fmla="*/ 58798061 h 1056"/>
                <a:gd name="T92" fmla="*/ 147458942 w 2041"/>
                <a:gd name="T93" fmla="*/ 59811737 h 1056"/>
                <a:gd name="T94" fmla="*/ 140506214 w 2041"/>
                <a:gd name="T95" fmla="*/ 56046577 h 1056"/>
                <a:gd name="T96" fmla="*/ 137681524 w 2041"/>
                <a:gd name="T97" fmla="*/ 52498307 h 10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41" h="1056">
                  <a:moveTo>
                    <a:pt x="124" y="201"/>
                  </a:moveTo>
                  <a:cubicBezTo>
                    <a:pt x="120" y="221"/>
                    <a:pt x="116" y="239"/>
                    <a:pt x="109" y="259"/>
                  </a:cubicBezTo>
                  <a:cubicBezTo>
                    <a:pt x="82" y="340"/>
                    <a:pt x="70" y="426"/>
                    <a:pt x="56" y="510"/>
                  </a:cubicBezTo>
                  <a:cubicBezTo>
                    <a:pt x="43" y="587"/>
                    <a:pt x="30" y="664"/>
                    <a:pt x="14" y="741"/>
                  </a:cubicBezTo>
                  <a:cubicBezTo>
                    <a:pt x="10" y="762"/>
                    <a:pt x="9" y="767"/>
                    <a:pt x="5" y="779"/>
                  </a:cubicBezTo>
                  <a:cubicBezTo>
                    <a:pt x="-1" y="741"/>
                    <a:pt x="5" y="706"/>
                    <a:pt x="8" y="668"/>
                  </a:cubicBezTo>
                  <a:cubicBezTo>
                    <a:pt x="13" y="602"/>
                    <a:pt x="22" y="537"/>
                    <a:pt x="31" y="472"/>
                  </a:cubicBezTo>
                  <a:cubicBezTo>
                    <a:pt x="42" y="396"/>
                    <a:pt x="56" y="320"/>
                    <a:pt x="87" y="250"/>
                  </a:cubicBezTo>
                  <a:cubicBezTo>
                    <a:pt x="111" y="197"/>
                    <a:pt x="148" y="156"/>
                    <a:pt x="192" y="119"/>
                  </a:cubicBezTo>
                  <a:cubicBezTo>
                    <a:pt x="245" y="74"/>
                    <a:pt x="327" y="3"/>
                    <a:pt x="401" y="0"/>
                  </a:cubicBezTo>
                  <a:cubicBezTo>
                    <a:pt x="446" y="-2"/>
                    <a:pt x="445" y="50"/>
                    <a:pt x="443" y="82"/>
                  </a:cubicBezTo>
                  <a:cubicBezTo>
                    <a:pt x="437" y="164"/>
                    <a:pt x="410" y="279"/>
                    <a:pt x="344" y="334"/>
                  </a:cubicBezTo>
                  <a:cubicBezTo>
                    <a:pt x="306" y="366"/>
                    <a:pt x="257" y="354"/>
                    <a:pt x="212" y="350"/>
                  </a:cubicBezTo>
                  <a:cubicBezTo>
                    <a:pt x="189" y="348"/>
                    <a:pt x="124" y="343"/>
                    <a:pt x="106" y="326"/>
                  </a:cubicBezTo>
                  <a:cubicBezTo>
                    <a:pt x="91" y="318"/>
                    <a:pt x="87" y="314"/>
                    <a:pt x="92" y="300"/>
                  </a:cubicBezTo>
                  <a:moveTo>
                    <a:pt x="761" y="626"/>
                  </a:moveTo>
                  <a:cubicBezTo>
                    <a:pt x="748" y="582"/>
                    <a:pt x="737" y="542"/>
                    <a:pt x="712" y="502"/>
                  </a:cubicBezTo>
                  <a:cubicBezTo>
                    <a:pt x="686" y="460"/>
                    <a:pt x="653" y="424"/>
                    <a:pt x="611" y="397"/>
                  </a:cubicBezTo>
                  <a:cubicBezTo>
                    <a:pt x="549" y="358"/>
                    <a:pt x="506" y="359"/>
                    <a:pt x="454" y="408"/>
                  </a:cubicBezTo>
                  <a:cubicBezTo>
                    <a:pt x="404" y="455"/>
                    <a:pt x="378" y="645"/>
                    <a:pt x="447" y="687"/>
                  </a:cubicBezTo>
                  <a:cubicBezTo>
                    <a:pt x="507" y="724"/>
                    <a:pt x="568" y="698"/>
                    <a:pt x="619" y="654"/>
                  </a:cubicBezTo>
                  <a:cubicBezTo>
                    <a:pt x="663" y="616"/>
                    <a:pt x="707" y="560"/>
                    <a:pt x="730" y="507"/>
                  </a:cubicBezTo>
                  <a:cubicBezTo>
                    <a:pt x="744" y="476"/>
                    <a:pt x="737" y="450"/>
                    <a:pt x="739" y="433"/>
                  </a:cubicBezTo>
                  <a:cubicBezTo>
                    <a:pt x="732" y="466"/>
                    <a:pt x="721" y="492"/>
                    <a:pt x="723" y="527"/>
                  </a:cubicBezTo>
                  <a:cubicBezTo>
                    <a:pt x="725" y="571"/>
                    <a:pt x="732" y="630"/>
                    <a:pt x="764" y="663"/>
                  </a:cubicBezTo>
                  <a:cubicBezTo>
                    <a:pt x="792" y="693"/>
                    <a:pt x="814" y="709"/>
                    <a:pt x="855" y="694"/>
                  </a:cubicBezTo>
                  <a:cubicBezTo>
                    <a:pt x="895" y="680"/>
                    <a:pt x="941" y="635"/>
                    <a:pt x="967" y="603"/>
                  </a:cubicBezTo>
                  <a:cubicBezTo>
                    <a:pt x="1003" y="559"/>
                    <a:pt x="1043" y="509"/>
                    <a:pt x="1075" y="462"/>
                  </a:cubicBezTo>
                  <a:cubicBezTo>
                    <a:pt x="1092" y="436"/>
                    <a:pt x="1104" y="407"/>
                    <a:pt x="1117" y="382"/>
                  </a:cubicBezTo>
                  <a:cubicBezTo>
                    <a:pt x="1095" y="413"/>
                    <a:pt x="1072" y="441"/>
                    <a:pt x="1054" y="476"/>
                  </a:cubicBezTo>
                  <a:cubicBezTo>
                    <a:pt x="1022" y="538"/>
                    <a:pt x="1016" y="572"/>
                    <a:pt x="1067" y="620"/>
                  </a:cubicBezTo>
                  <a:cubicBezTo>
                    <a:pt x="1133" y="683"/>
                    <a:pt x="1221" y="698"/>
                    <a:pt x="1271" y="784"/>
                  </a:cubicBezTo>
                  <a:cubicBezTo>
                    <a:pt x="1300" y="834"/>
                    <a:pt x="1308" y="897"/>
                    <a:pt x="1287" y="952"/>
                  </a:cubicBezTo>
                  <a:cubicBezTo>
                    <a:pt x="1259" y="1024"/>
                    <a:pt x="1215" y="1038"/>
                    <a:pt x="1151" y="1052"/>
                  </a:cubicBezTo>
                  <a:cubicBezTo>
                    <a:pt x="1149" y="1009"/>
                    <a:pt x="1142" y="994"/>
                    <a:pt x="1165" y="945"/>
                  </a:cubicBezTo>
                  <a:cubicBezTo>
                    <a:pt x="1231" y="804"/>
                    <a:pt x="1363" y="718"/>
                    <a:pt x="1451" y="596"/>
                  </a:cubicBezTo>
                  <a:cubicBezTo>
                    <a:pt x="1472" y="566"/>
                    <a:pt x="1492" y="541"/>
                    <a:pt x="1485" y="503"/>
                  </a:cubicBezTo>
                  <a:cubicBezTo>
                    <a:pt x="1479" y="470"/>
                    <a:pt x="1451" y="463"/>
                    <a:pt x="1435" y="450"/>
                  </a:cubicBezTo>
                  <a:cubicBezTo>
                    <a:pt x="1422" y="501"/>
                    <a:pt x="1416" y="533"/>
                    <a:pt x="1425" y="591"/>
                  </a:cubicBezTo>
                  <a:cubicBezTo>
                    <a:pt x="1431" y="632"/>
                    <a:pt x="1450" y="680"/>
                    <a:pt x="1479" y="711"/>
                  </a:cubicBezTo>
                  <a:cubicBezTo>
                    <a:pt x="1531" y="767"/>
                    <a:pt x="1599" y="733"/>
                    <a:pt x="1646" y="688"/>
                  </a:cubicBezTo>
                  <a:cubicBezTo>
                    <a:pt x="1707" y="629"/>
                    <a:pt x="1705" y="554"/>
                    <a:pt x="1745" y="487"/>
                  </a:cubicBezTo>
                  <a:cubicBezTo>
                    <a:pt x="1754" y="474"/>
                    <a:pt x="1756" y="470"/>
                    <a:pt x="1766" y="467"/>
                  </a:cubicBezTo>
                  <a:cubicBezTo>
                    <a:pt x="1805" y="490"/>
                    <a:pt x="1835" y="505"/>
                    <a:pt x="1870" y="541"/>
                  </a:cubicBezTo>
                  <a:cubicBezTo>
                    <a:pt x="1912" y="585"/>
                    <a:pt x="1948" y="636"/>
                    <a:pt x="1982" y="686"/>
                  </a:cubicBezTo>
                  <a:cubicBezTo>
                    <a:pt x="2008" y="725"/>
                    <a:pt x="2032" y="765"/>
                    <a:pt x="2040" y="812"/>
                  </a:cubicBezTo>
                  <a:cubicBezTo>
                    <a:pt x="2039" y="817"/>
                    <a:pt x="2037" y="821"/>
                    <a:pt x="2036" y="826"/>
                  </a:cubicBezTo>
                  <a:cubicBezTo>
                    <a:pt x="2004" y="822"/>
                    <a:pt x="1975" y="812"/>
                    <a:pt x="1940" y="774"/>
                  </a:cubicBezTo>
                  <a:cubicBezTo>
                    <a:pt x="1927" y="758"/>
                    <a:pt x="1914" y="741"/>
                    <a:pt x="1901" y="725"/>
                  </a:cubicBezTo>
                </a:path>
              </a:pathLst>
            </a:custGeom>
            <a:noFill/>
            <a:ln w="1908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3" name="Line 24">
              <a:extLst>
                <a:ext uri="{FF2B5EF4-FFF2-40B4-BE49-F238E27FC236}">
                  <a16:creationId xmlns:a16="http://schemas.microsoft.com/office/drawing/2014/main" id="{B9B02D24-AAB4-7B30-37A2-FDE36C9C01D9}"/>
                </a:ext>
              </a:extLst>
            </p:cNvPr>
            <p:cNvSpPr>
              <a:spLocks noChangeShapeType="1"/>
            </p:cNvSpPr>
            <p:nvPr/>
          </p:nvSpPr>
          <p:spPr bwMode="auto">
            <a:xfrm flipH="1">
              <a:off x="2214563" y="3268663"/>
              <a:ext cx="349250" cy="158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4" name="Line 25">
              <a:extLst>
                <a:ext uri="{FF2B5EF4-FFF2-40B4-BE49-F238E27FC236}">
                  <a16:creationId xmlns:a16="http://schemas.microsoft.com/office/drawing/2014/main" id="{10BE56D2-0BF3-F058-9E31-9F1437F40C11}"/>
                </a:ext>
              </a:extLst>
            </p:cNvPr>
            <p:cNvSpPr>
              <a:spLocks noChangeShapeType="1"/>
            </p:cNvSpPr>
            <p:nvPr/>
          </p:nvSpPr>
          <p:spPr bwMode="auto">
            <a:xfrm flipH="1">
              <a:off x="2211388" y="4591050"/>
              <a:ext cx="349250" cy="111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5" name="Line 26">
              <a:extLst>
                <a:ext uri="{FF2B5EF4-FFF2-40B4-BE49-F238E27FC236}">
                  <a16:creationId xmlns:a16="http://schemas.microsoft.com/office/drawing/2014/main" id="{6B6E5234-2B01-ABF4-3873-D489BB7635D5}"/>
                </a:ext>
              </a:extLst>
            </p:cNvPr>
            <p:cNvSpPr>
              <a:spLocks noChangeShapeType="1"/>
            </p:cNvSpPr>
            <p:nvPr/>
          </p:nvSpPr>
          <p:spPr bwMode="auto">
            <a:xfrm flipH="1">
              <a:off x="2211388" y="3948113"/>
              <a:ext cx="349250" cy="952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6" name="Freeform 27">
              <a:extLst>
                <a:ext uri="{FF2B5EF4-FFF2-40B4-BE49-F238E27FC236}">
                  <a16:creationId xmlns:a16="http://schemas.microsoft.com/office/drawing/2014/main" id="{7B4F83A3-E5A8-05BB-F710-8CCA565C1A14}"/>
                </a:ext>
              </a:extLst>
            </p:cNvPr>
            <p:cNvSpPr>
              <a:spLocks/>
            </p:cNvSpPr>
            <p:nvPr/>
          </p:nvSpPr>
          <p:spPr bwMode="auto">
            <a:xfrm>
              <a:off x="3400425" y="4906963"/>
              <a:ext cx="1588" cy="439737"/>
            </a:xfrm>
            <a:custGeom>
              <a:avLst/>
              <a:gdLst>
                <a:gd name="T0" fmla="*/ 0 w 21600"/>
                <a:gd name="T1" fmla="*/ 0 h 21600"/>
                <a:gd name="T2" fmla="*/ 117 w 21600"/>
                <a:gd name="T3" fmla="*/ 8952251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816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7" name="Freeform 28">
              <a:extLst>
                <a:ext uri="{FF2B5EF4-FFF2-40B4-BE49-F238E27FC236}">
                  <a16:creationId xmlns:a16="http://schemas.microsoft.com/office/drawing/2014/main" id="{DDCC00B8-9BCC-DAF3-4E3B-B7837724FB51}"/>
                </a:ext>
              </a:extLst>
            </p:cNvPr>
            <p:cNvSpPr>
              <a:spLocks/>
            </p:cNvSpPr>
            <p:nvPr/>
          </p:nvSpPr>
          <p:spPr bwMode="auto">
            <a:xfrm flipV="1">
              <a:off x="4603750" y="4906963"/>
              <a:ext cx="1588" cy="438150"/>
            </a:xfrm>
            <a:custGeom>
              <a:avLst/>
              <a:gdLst>
                <a:gd name="T0" fmla="*/ 0 w 21600"/>
                <a:gd name="T1" fmla="*/ 0 h 21600"/>
                <a:gd name="T2" fmla="*/ 117 w 21600"/>
                <a:gd name="T3" fmla="*/ 8887751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4140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8" name="Freeform 29">
              <a:extLst>
                <a:ext uri="{FF2B5EF4-FFF2-40B4-BE49-F238E27FC236}">
                  <a16:creationId xmlns:a16="http://schemas.microsoft.com/office/drawing/2014/main" id="{ADC6AF30-A00C-E111-78C8-B8C213FFD1D5}"/>
                </a:ext>
              </a:extLst>
            </p:cNvPr>
            <p:cNvSpPr>
              <a:spLocks/>
            </p:cNvSpPr>
            <p:nvPr/>
          </p:nvSpPr>
          <p:spPr bwMode="auto">
            <a:xfrm flipH="1">
              <a:off x="3903663" y="2806700"/>
              <a:ext cx="1587" cy="214313"/>
            </a:xfrm>
            <a:custGeom>
              <a:avLst/>
              <a:gdLst>
                <a:gd name="T0" fmla="*/ 0 w 21600"/>
                <a:gd name="T1" fmla="*/ 0 h 21600"/>
                <a:gd name="T2" fmla="*/ 117 w 21600"/>
                <a:gd name="T3" fmla="*/ 212639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1680" cap="flat">
              <a:solidFill>
                <a:srgbClr val="00CC99"/>
              </a:solidFill>
              <a:miter lim="800000"/>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9" name="Freeform 30">
              <a:extLst>
                <a:ext uri="{FF2B5EF4-FFF2-40B4-BE49-F238E27FC236}">
                  <a16:creationId xmlns:a16="http://schemas.microsoft.com/office/drawing/2014/main" id="{EDB578D7-9811-01C4-85B9-1E358DAE98C5}"/>
                </a:ext>
              </a:extLst>
            </p:cNvPr>
            <p:cNvSpPr>
              <a:spLocks/>
            </p:cNvSpPr>
            <p:nvPr/>
          </p:nvSpPr>
          <p:spPr bwMode="auto">
            <a:xfrm flipH="1">
              <a:off x="3903663" y="3487738"/>
              <a:ext cx="1587" cy="214312"/>
            </a:xfrm>
            <a:custGeom>
              <a:avLst/>
              <a:gdLst>
                <a:gd name="T0" fmla="*/ 0 w 21600"/>
                <a:gd name="T1" fmla="*/ 0 h 21600"/>
                <a:gd name="T2" fmla="*/ 117 w 21600"/>
                <a:gd name="T3" fmla="*/ 212637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1680" cap="flat">
              <a:solidFill>
                <a:srgbClr val="00CC99"/>
              </a:solidFill>
              <a:miter lim="800000"/>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50" name="Freeform 31">
              <a:extLst>
                <a:ext uri="{FF2B5EF4-FFF2-40B4-BE49-F238E27FC236}">
                  <a16:creationId xmlns:a16="http://schemas.microsoft.com/office/drawing/2014/main" id="{43D4A352-668A-8706-F9DE-25DD1C6BEA67}"/>
                </a:ext>
              </a:extLst>
            </p:cNvPr>
            <p:cNvSpPr>
              <a:spLocks/>
            </p:cNvSpPr>
            <p:nvPr/>
          </p:nvSpPr>
          <p:spPr bwMode="auto">
            <a:xfrm flipH="1">
              <a:off x="3903663" y="4178300"/>
              <a:ext cx="1587" cy="214313"/>
            </a:xfrm>
            <a:custGeom>
              <a:avLst/>
              <a:gdLst>
                <a:gd name="T0" fmla="*/ 0 w 21600"/>
                <a:gd name="T1" fmla="*/ 0 h 21600"/>
                <a:gd name="T2" fmla="*/ 117 w 21600"/>
                <a:gd name="T3" fmla="*/ 212639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1680" cap="flat">
              <a:solidFill>
                <a:srgbClr val="00CC99"/>
              </a:solidFill>
              <a:miter lim="800000"/>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51" name="Rectangle 32">
              <a:extLst>
                <a:ext uri="{FF2B5EF4-FFF2-40B4-BE49-F238E27FC236}">
                  <a16:creationId xmlns:a16="http://schemas.microsoft.com/office/drawing/2014/main" id="{BBA29586-4E13-29CB-3E67-BC00E97CAD4C}"/>
                </a:ext>
              </a:extLst>
            </p:cNvPr>
            <p:cNvSpPr>
              <a:spLocks noChangeArrowheads="1"/>
            </p:cNvSpPr>
            <p:nvPr/>
          </p:nvSpPr>
          <p:spPr bwMode="auto">
            <a:xfrm>
              <a:off x="5894388" y="3030538"/>
              <a:ext cx="479425" cy="1885950"/>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58752" name="Rectangle 33">
              <a:extLst>
                <a:ext uri="{FF2B5EF4-FFF2-40B4-BE49-F238E27FC236}">
                  <a16:creationId xmlns:a16="http://schemas.microsoft.com/office/drawing/2014/main" id="{799B9BFE-0660-2057-87FF-B949117B9181}"/>
                </a:ext>
              </a:extLst>
            </p:cNvPr>
            <p:cNvSpPr>
              <a:spLocks noChangeArrowheads="1"/>
            </p:cNvSpPr>
            <p:nvPr/>
          </p:nvSpPr>
          <p:spPr bwMode="auto">
            <a:xfrm rot="16200000">
              <a:off x="5149850" y="3840163"/>
              <a:ext cx="1900238"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7030A0"/>
                  </a:solidFill>
                  <a:latin typeface="Linux Libertine Display" panose="02000503000000000000" pitchFamily="2" charset="0"/>
                  <a:ea typeface="Linux Libertine Display" panose="02000503000000000000" pitchFamily="2" charset="0"/>
                  <a:cs typeface="Linux Libertine Display" panose="02000503000000000000" pitchFamily="2" charset="0"/>
                </a:rPr>
                <a:t>Query Optimizer</a:t>
              </a:r>
            </a:p>
          </p:txBody>
        </p:sp>
        <p:sp>
          <p:nvSpPr>
            <p:cNvPr id="158753" name="Line 34">
              <a:extLst>
                <a:ext uri="{FF2B5EF4-FFF2-40B4-BE49-F238E27FC236}">
                  <a16:creationId xmlns:a16="http://schemas.microsoft.com/office/drawing/2014/main" id="{ECB0B468-1B32-F4CA-91CC-0545908F9CC3}"/>
                </a:ext>
              </a:extLst>
            </p:cNvPr>
            <p:cNvSpPr>
              <a:spLocks noChangeShapeType="1"/>
            </p:cNvSpPr>
            <p:nvPr/>
          </p:nvSpPr>
          <p:spPr bwMode="auto">
            <a:xfrm flipV="1">
              <a:off x="5703888" y="3938588"/>
              <a:ext cx="195262" cy="1270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54" name="Line 35">
              <a:extLst>
                <a:ext uri="{FF2B5EF4-FFF2-40B4-BE49-F238E27FC236}">
                  <a16:creationId xmlns:a16="http://schemas.microsoft.com/office/drawing/2014/main" id="{442CAF60-F4DF-914A-DD66-7AF7B7E3CD16}"/>
                </a:ext>
              </a:extLst>
            </p:cNvPr>
            <p:cNvSpPr>
              <a:spLocks noChangeShapeType="1"/>
            </p:cNvSpPr>
            <p:nvPr/>
          </p:nvSpPr>
          <p:spPr bwMode="auto">
            <a:xfrm flipV="1">
              <a:off x="5700713" y="4572000"/>
              <a:ext cx="193675" cy="111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55" name="Line 36">
              <a:extLst>
                <a:ext uri="{FF2B5EF4-FFF2-40B4-BE49-F238E27FC236}">
                  <a16:creationId xmlns:a16="http://schemas.microsoft.com/office/drawing/2014/main" id="{799A66F1-3D17-5B9C-D4DA-8D51BA083F90}"/>
                </a:ext>
              </a:extLst>
            </p:cNvPr>
            <p:cNvSpPr>
              <a:spLocks noChangeShapeType="1"/>
            </p:cNvSpPr>
            <p:nvPr/>
          </p:nvSpPr>
          <p:spPr bwMode="auto">
            <a:xfrm flipV="1">
              <a:off x="6373813" y="3962400"/>
              <a:ext cx="355600" cy="1428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 name="ZoneTexte 3">
            <a:extLst>
              <a:ext uri="{FF2B5EF4-FFF2-40B4-BE49-F238E27FC236}">
                <a16:creationId xmlns:a16="http://schemas.microsoft.com/office/drawing/2014/main" id="{D0EAC92E-5DCE-E357-C847-F30E95E935D1}"/>
              </a:ext>
            </a:extLst>
          </p:cNvPr>
          <p:cNvSpPr txBox="1"/>
          <p:nvPr/>
        </p:nvSpPr>
        <p:spPr>
          <a:xfrm>
            <a:off x="4623" y="5535910"/>
            <a:ext cx="8774252" cy="707886"/>
          </a:xfrm>
          <a:prstGeom prst="rect">
            <a:avLst/>
          </a:prstGeom>
          <a:noFill/>
        </p:spPr>
        <p:txBody>
          <a:bodyPr wrap="square">
            <a:spAutoFit/>
          </a:bodyPr>
          <a:lstStyle/>
          <a:p>
            <a:r>
              <a:rPr lang="en-AU" sz="2000" dirty="0">
                <a:solidFill>
                  <a:schemeClr val="tx1"/>
                </a:solidFill>
                <a:effectLst/>
                <a:latin typeface="+mj-lt"/>
                <a:sym typeface="Wingdings" pitchFamily="2" charset="2"/>
              </a:rPr>
              <a:t></a:t>
            </a:r>
            <a:r>
              <a:rPr lang="en-AU" sz="2000" dirty="0">
                <a:solidFill>
                  <a:schemeClr val="tx1"/>
                </a:solidFill>
                <a:effectLst/>
                <a:latin typeface="+mj-lt"/>
              </a:rPr>
              <a:t>Traditional Database Requirement:   </a:t>
            </a:r>
          </a:p>
          <a:p>
            <a:pPr algn="ctr"/>
            <a:r>
              <a:rPr lang="en-AU" sz="2000" i="1" dirty="0">
                <a:solidFill>
                  <a:schemeClr val="tx1"/>
                </a:solidFill>
                <a:latin typeface="+mj-lt"/>
              </a:rPr>
              <a:t>« D</a:t>
            </a:r>
            <a:r>
              <a:rPr lang="en-AU" sz="2000" i="1" dirty="0">
                <a:solidFill>
                  <a:schemeClr val="tx1"/>
                </a:solidFill>
                <a:effectLst/>
                <a:latin typeface="+mj-lt"/>
              </a:rPr>
              <a:t>emand speedy access to data, no matter how complex the queries are »</a:t>
            </a:r>
          </a:p>
        </p:txBody>
      </p:sp>
      <p:sp>
        <p:nvSpPr>
          <p:cNvPr id="8" name="Symbol zastępczy numeru slajdu 7"/>
          <p:cNvSpPr>
            <a:spLocks noGrp="1"/>
          </p:cNvSpPr>
          <p:nvPr>
            <p:ph type="sldNum" idx="10"/>
          </p:nvPr>
        </p:nvSpPr>
        <p:spPr/>
        <p:txBody>
          <a:bodyPr/>
          <a:lstStyle/>
          <a:p>
            <a:fld id="{3082BDB5-E561-AC48-BC2E-B167C7B647DC}" type="slidenum">
              <a:rPr lang="en-US" altLang="en-US" smtClean="0"/>
              <a:pPr/>
              <a:t>3</a:t>
            </a:fld>
            <a:endParaRPr lang="pl-PL" altLang="en-US" dirty="0"/>
          </a:p>
        </p:txBody>
      </p:sp>
    </p:spTree>
    <p:extLst>
      <p:ext uri="{BB962C8B-B14F-4D97-AF65-F5344CB8AC3E}">
        <p14:creationId xmlns:p14="http://schemas.microsoft.com/office/powerpoint/2010/main" val="1028132430"/>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1">
            <a:extLst>
              <a:ext uri="{FF2B5EF4-FFF2-40B4-BE49-F238E27FC236}">
                <a16:creationId xmlns:a16="http://schemas.microsoft.com/office/drawing/2014/main" id="{1F1A74E9-C925-6E44-F031-C880990BDD9D}"/>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Power definitions</a:t>
            </a:r>
          </a:p>
        </p:txBody>
      </p:sp>
      <p:sp>
        <p:nvSpPr>
          <p:cNvPr id="36866" name="Text Box 2">
            <a:extLst>
              <a:ext uri="{FF2B5EF4-FFF2-40B4-BE49-F238E27FC236}">
                <a16:creationId xmlns:a16="http://schemas.microsoft.com/office/drawing/2014/main" id="{7CAFC6B5-70FC-83BD-8A6A-3EB98D6469FE}"/>
              </a:ext>
            </a:extLst>
          </p:cNvPr>
          <p:cNvSpPr txBox="1">
            <a:spLocks noChangeArrowheads="1"/>
          </p:cNvSpPr>
          <p:nvPr/>
        </p:nvSpPr>
        <p:spPr bwMode="auto">
          <a:xfrm>
            <a:off x="357188" y="1289050"/>
            <a:ext cx="8535987" cy="5113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Baseline Power:  power consumption when the machine is idle.</a:t>
            </a:r>
          </a:p>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Active Power:  power consumption due to the execution of the workload</a:t>
            </a:r>
          </a:p>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Peak power: represents the maximum power</a:t>
            </a:r>
          </a:p>
          <a:p>
            <a:pPr>
              <a:spcBef>
                <a:spcPts val="700"/>
              </a:spcBef>
              <a:buClr>
                <a:srgbClr val="000000"/>
              </a:buClr>
              <a:buSzPct val="45000"/>
              <a:buFont typeface="Wingdings" panose="05000000000000000000" pitchFamily="2" charset="2"/>
              <a:buChar char=""/>
              <a:defRPr/>
            </a:pPr>
            <a:r>
              <a:rPr lang="en-US" altLang="en-US" sz="2400">
                <a:solidFill>
                  <a:srgbClr val="FF0000"/>
                </a:solidFill>
                <a:latin typeface="Times New Roman" panose="02020603050405020304" pitchFamily="18" charset="0"/>
                <a:ea typeface="+mn-ea"/>
              </a:rPr>
              <a:t>Average power: average power consumed during execution</a:t>
            </a:r>
          </a:p>
          <a:p>
            <a:pPr>
              <a:spcBef>
                <a:spcPts val="700"/>
              </a:spcBef>
              <a:buClr>
                <a:srgbClr val="000000"/>
              </a:buClr>
              <a:buSzPct val="45000"/>
              <a:buFont typeface="Wingdings" panose="05000000000000000000" pitchFamily="2" charset="2"/>
              <a:buChar char=""/>
              <a:defRPr/>
            </a:pPr>
            <a:r>
              <a:rPr lang="en-US" altLang="en-US" sz="2400">
                <a:solidFill>
                  <a:srgbClr val="FF0000"/>
                </a:solidFill>
                <a:latin typeface="Times New Roman" panose="02020603050405020304" pitchFamily="18" charset="0"/>
                <a:ea typeface="+mn-ea"/>
              </a:rPr>
              <a:t>Power Usage Effectiveness (PUE):  Total Power/IT Power </a:t>
            </a:r>
          </a:p>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Energy efficiency refers to maximizing the amount of computational work completed for the amount of energy consumed and is typically measured in </a:t>
            </a:r>
            <a:r>
              <a:rPr lang="en-US" altLang="en-US" sz="2400" i="1">
                <a:solidFill>
                  <a:srgbClr val="000000"/>
                </a:solidFill>
                <a:latin typeface="Times New Roman" panose="02020603050405020304" pitchFamily="18" charset="0"/>
                <a:ea typeface="+mn-ea"/>
              </a:rPr>
              <a:t>tasks per kilowatt-hour</a:t>
            </a:r>
            <a:r>
              <a:rPr lang="en-US" altLang="en-US" sz="2400">
                <a:solidFill>
                  <a:srgbClr val="000000"/>
                </a:solidFill>
                <a:latin typeface="Times New Roman" panose="02020603050405020304" pitchFamily="18" charset="0"/>
                <a:ea typeface="+mn-ea"/>
              </a:rPr>
              <a:t>.</a:t>
            </a:r>
          </a:p>
          <a:p>
            <a:pPr marL="319088">
              <a:spcBef>
                <a:spcPts val="700"/>
              </a:spcBef>
              <a:buSzPct val="45000"/>
              <a:defRPr/>
            </a:pPr>
            <a:endParaRPr lang="en-US" altLang="en-US" sz="2400">
              <a:solidFill>
                <a:srgbClr val="000000"/>
              </a:solidFill>
              <a:latin typeface="Times New Roman" panose="02020603050405020304" pitchFamily="18" charset="0"/>
              <a:ea typeface="+mn-ea"/>
            </a:endParaRPr>
          </a:p>
          <a:p>
            <a:pPr marL="320675">
              <a:spcBef>
                <a:spcPts val="700"/>
              </a:spcBef>
              <a:buSzPct val="45000"/>
              <a:defRPr/>
            </a:pPr>
            <a:endParaRPr lang="en-US" altLang="en-US" sz="2400">
              <a:solidFill>
                <a:srgbClr val="000000"/>
              </a:solidFill>
              <a:latin typeface="Times New Roman" panose="02020603050405020304" pitchFamily="18" charset="0"/>
              <a:ea typeface="+mn-ea"/>
            </a:endParaRPr>
          </a:p>
          <a:p>
            <a:pPr marL="320675">
              <a:spcBef>
                <a:spcPts val="700"/>
              </a:spcBef>
              <a:buSzPct val="45000"/>
              <a:defRPr/>
            </a:pPr>
            <a:endParaRPr lang="en-US" altLang="en-US" sz="24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30</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Text Box 1">
            <a:extLst>
              <a:ext uri="{FF2B5EF4-FFF2-40B4-BE49-F238E27FC236}">
                <a16:creationId xmlns:a16="http://schemas.microsoft.com/office/drawing/2014/main" id="{2EBD1736-4254-BC1E-8840-726D56832CB5}"/>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PUE (Power Usage Effectiveness)</a:t>
            </a:r>
          </a:p>
        </p:txBody>
      </p:sp>
      <p:pic>
        <p:nvPicPr>
          <p:cNvPr id="62467" name="Picture 2">
            <a:extLst>
              <a:ext uri="{FF2B5EF4-FFF2-40B4-BE49-F238E27FC236}">
                <a16:creationId xmlns:a16="http://schemas.microsoft.com/office/drawing/2014/main" id="{B84DD20C-DA47-9909-CD9E-158199013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163" y="3057525"/>
            <a:ext cx="2543175" cy="600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8" name="Picture 3">
            <a:extLst>
              <a:ext uri="{FF2B5EF4-FFF2-40B4-BE49-F238E27FC236}">
                <a16:creationId xmlns:a16="http://schemas.microsoft.com/office/drawing/2014/main" id="{E7ED95FF-437A-4808-B0E6-70EB18363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725" y="3017838"/>
            <a:ext cx="3114675" cy="54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4">
            <a:extLst>
              <a:ext uri="{FF2B5EF4-FFF2-40B4-BE49-F238E27FC236}">
                <a16:creationId xmlns:a16="http://schemas.microsoft.com/office/drawing/2014/main" id="{DE184B49-23EF-B022-1CD4-05F03FC0EC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088" y="1828800"/>
            <a:ext cx="3571875" cy="88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0" name="Picture 5">
            <a:extLst>
              <a:ext uri="{FF2B5EF4-FFF2-40B4-BE49-F238E27FC236}">
                <a16:creationId xmlns:a16="http://schemas.microsoft.com/office/drawing/2014/main" id="{F8D711D5-E16F-1A30-DF27-3B2991C3F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38" y="1828800"/>
            <a:ext cx="3308350" cy="976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1" name="Picture 6">
            <a:extLst>
              <a:ext uri="{FF2B5EF4-FFF2-40B4-BE49-F238E27FC236}">
                <a16:creationId xmlns:a16="http://schemas.microsoft.com/office/drawing/2014/main" id="{46F4052A-31B1-7C55-712B-C3CD51F63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2013" y="2703513"/>
            <a:ext cx="4208462" cy="3500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2" name="Rectangle 7">
            <a:extLst>
              <a:ext uri="{FF2B5EF4-FFF2-40B4-BE49-F238E27FC236}">
                <a16:creationId xmlns:a16="http://schemas.microsoft.com/office/drawing/2014/main" id="{476B1F7B-361D-A210-A171-23F0BC8551A4}"/>
              </a:ext>
            </a:extLst>
          </p:cNvPr>
          <p:cNvSpPr>
            <a:spLocks noChangeArrowheads="1"/>
          </p:cNvSpPr>
          <p:nvPr/>
        </p:nvSpPr>
        <p:spPr bwMode="auto">
          <a:xfrm>
            <a:off x="2235200" y="2205038"/>
            <a:ext cx="18796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nSpc>
                <a:spcPct val="95000"/>
              </a:lnSpc>
              <a:spcBef>
                <a:spcPct val="0"/>
              </a:spcBef>
              <a:buClrTx/>
              <a:buFontTx/>
              <a:buNone/>
            </a:pPr>
            <a:r>
              <a:rPr lang="en-US" altLang="en-US" sz="1400">
                <a:latin typeface="Linux Libertine Display" panose="02000503000000000000" pitchFamily="2" charset="0"/>
                <a:ea typeface="Linux Libertine Display" panose="02000503000000000000" pitchFamily="2" charset="0"/>
                <a:cs typeface="Linux Libertine Display" panose="02000503000000000000" pitchFamily="2" charset="0"/>
              </a:rPr>
              <a:t>Total Power/IT Power</a:t>
            </a:r>
          </a:p>
        </p:txBody>
      </p:sp>
      <p:sp>
        <p:nvSpPr>
          <p:cNvPr id="62473" name="Rectangle 8">
            <a:extLst>
              <a:ext uri="{FF2B5EF4-FFF2-40B4-BE49-F238E27FC236}">
                <a16:creationId xmlns:a16="http://schemas.microsoft.com/office/drawing/2014/main" id="{8AD674F0-5510-AC0C-B26E-D511C1DB2A96}"/>
              </a:ext>
            </a:extLst>
          </p:cNvPr>
          <p:cNvSpPr>
            <a:spLocks noChangeArrowheads="1"/>
          </p:cNvSpPr>
          <p:nvPr/>
        </p:nvSpPr>
        <p:spPr bwMode="auto">
          <a:xfrm>
            <a:off x="1279525" y="2103438"/>
            <a:ext cx="82232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nSpc>
                <a:spcPct val="95000"/>
              </a:lnSpc>
              <a:spcBef>
                <a:spcPct val="0"/>
              </a:spcBef>
              <a:buClrTx/>
              <a:buFontTx/>
              <a:buNone/>
            </a:pP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PUE</a:t>
            </a:r>
            <a:r>
              <a:rPr lang="en-US"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 </a:t>
            </a:r>
            <a:r>
              <a:rPr lang="en-US" altLang="en-US" sz="1400">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pic>
        <p:nvPicPr>
          <p:cNvPr id="62474" name="Picture 9">
            <a:extLst>
              <a:ext uri="{FF2B5EF4-FFF2-40B4-BE49-F238E27FC236}">
                <a16:creationId xmlns:a16="http://schemas.microsoft.com/office/drawing/2014/main" id="{87AE04E2-53A1-C5AB-A8A3-42615DBC08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7163" y="3657600"/>
            <a:ext cx="1311275" cy="1871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5" name="Rectangle 10">
            <a:extLst>
              <a:ext uri="{FF2B5EF4-FFF2-40B4-BE49-F238E27FC236}">
                <a16:creationId xmlns:a16="http://schemas.microsoft.com/office/drawing/2014/main" id="{4622D355-44F1-576A-2902-66F7F1BB4423}"/>
              </a:ext>
            </a:extLst>
          </p:cNvPr>
          <p:cNvSpPr>
            <a:spLocks noChangeArrowheads="1"/>
          </p:cNvSpPr>
          <p:nvPr/>
        </p:nvSpPr>
        <p:spPr bwMode="auto">
          <a:xfrm>
            <a:off x="2743200" y="3724275"/>
            <a:ext cx="1216025" cy="158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marL="339725" indent="-255588">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nSpc>
                <a:spcPct val="95000"/>
              </a:lnSpc>
              <a:spcBef>
                <a:spcPct val="0"/>
              </a:spcBef>
              <a:buClrTx/>
              <a:buFontTx/>
              <a:buNone/>
            </a:pPr>
            <a:r>
              <a:rPr lang="en-US" altLang="en-US" sz="1000" b="1">
                <a:latin typeface="Linux Libertine Display" panose="02000503000000000000" pitchFamily="2" charset="0"/>
                <a:ea typeface="Linux Libertine Display" panose="02000503000000000000" pitchFamily="2" charset="0"/>
                <a:cs typeface="Linux Libertine Display" panose="02000503000000000000" pitchFamily="2" charset="0"/>
              </a:rPr>
              <a:t>Power</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Switchgear</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UPS</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Battery Backup</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etc.</a:t>
            </a:r>
          </a:p>
          <a:p>
            <a:pPr>
              <a:lnSpc>
                <a:spcPct val="95000"/>
              </a:lnSpc>
              <a:spcBef>
                <a:spcPct val="0"/>
              </a:spcBef>
              <a:buClrTx/>
              <a:buFontTx/>
              <a:buNone/>
            </a:pPr>
            <a:endParaRPr lang="en-US" altLang="en-US" sz="1000">
              <a:solidFill>
                <a:srgbClr val="FFFFFF"/>
              </a:solidFill>
              <a:latin typeface="Arial" panose="020B0604020202020204" pitchFamily="34" charset="0"/>
            </a:endParaRPr>
          </a:p>
          <a:p>
            <a:pPr>
              <a:lnSpc>
                <a:spcPct val="95000"/>
              </a:lnSpc>
              <a:spcBef>
                <a:spcPct val="0"/>
              </a:spcBef>
              <a:buClrTx/>
              <a:buFontTx/>
              <a:buNone/>
            </a:pPr>
            <a:r>
              <a:rPr lang="en-US" altLang="en-US" sz="1000" b="1">
                <a:latin typeface="Linux Libertine Display" panose="02000503000000000000" pitchFamily="2" charset="0"/>
                <a:ea typeface="Linux Libertine Display" panose="02000503000000000000" pitchFamily="2" charset="0"/>
                <a:cs typeface="Linux Libertine Display" panose="02000503000000000000" pitchFamily="2" charset="0"/>
              </a:rPr>
              <a:t>Cooling</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Chillers</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CRACs</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etc.</a:t>
            </a:r>
          </a:p>
        </p:txBody>
      </p:sp>
      <p:pic>
        <p:nvPicPr>
          <p:cNvPr id="62476" name="Picture 11">
            <a:extLst>
              <a:ext uri="{FF2B5EF4-FFF2-40B4-BE49-F238E27FC236}">
                <a16:creationId xmlns:a16="http://schemas.microsoft.com/office/drawing/2014/main" id="{E799F426-9560-8DD6-6A4F-B0C31B101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3813" y="3663950"/>
            <a:ext cx="1087437" cy="1874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7" name="Rectangle 12">
            <a:extLst>
              <a:ext uri="{FF2B5EF4-FFF2-40B4-BE49-F238E27FC236}">
                <a16:creationId xmlns:a16="http://schemas.microsoft.com/office/drawing/2014/main" id="{85685BE3-C4F6-3580-3256-DBA4DB70ED0B}"/>
              </a:ext>
            </a:extLst>
          </p:cNvPr>
          <p:cNvSpPr>
            <a:spLocks noChangeArrowheads="1"/>
          </p:cNvSpPr>
          <p:nvPr/>
        </p:nvSpPr>
        <p:spPr bwMode="auto">
          <a:xfrm>
            <a:off x="5191125" y="3724275"/>
            <a:ext cx="960438" cy="72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marL="339725" indent="-255588">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nSpc>
                <a:spcPct val="95000"/>
              </a:lnSpc>
              <a:spcBef>
                <a:spcPct val="0"/>
              </a:spcBef>
              <a:buClrTx/>
              <a:buFontTx/>
              <a:buNone/>
            </a:pPr>
            <a:r>
              <a:rPr lang="en-US" altLang="en-US" sz="1000" b="1">
                <a:latin typeface="Linux Libertine Display" panose="02000503000000000000" pitchFamily="2" charset="0"/>
                <a:ea typeface="Linux Libertine Display" panose="02000503000000000000" pitchFamily="2" charset="0"/>
                <a:cs typeface="Linux Libertine Display" panose="02000503000000000000" pitchFamily="2" charset="0"/>
              </a:rPr>
              <a:t>IT Equipment</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Servers</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Storage</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Telco</a:t>
            </a:r>
          </a:p>
          <a:p>
            <a:pPr lvl="1">
              <a:lnSpc>
                <a:spcPct val="95000"/>
              </a:lnSpc>
              <a:spcBef>
                <a:spcPct val="0"/>
              </a:spcBef>
              <a:buFont typeface="Symbol" pitchFamily="2" charset="2"/>
              <a:buChar char=""/>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etc.</a:t>
            </a:r>
          </a:p>
        </p:txBody>
      </p:sp>
      <p:sp>
        <p:nvSpPr>
          <p:cNvPr id="62478" name="Rectangle 13">
            <a:extLst>
              <a:ext uri="{FF2B5EF4-FFF2-40B4-BE49-F238E27FC236}">
                <a16:creationId xmlns:a16="http://schemas.microsoft.com/office/drawing/2014/main" id="{C3C467F6-5C69-8B0A-5AAD-490732C481F2}"/>
              </a:ext>
            </a:extLst>
          </p:cNvPr>
          <p:cNvSpPr>
            <a:spLocks noChangeArrowheads="1"/>
          </p:cNvSpPr>
          <p:nvPr/>
        </p:nvSpPr>
        <p:spPr bwMode="auto">
          <a:xfrm>
            <a:off x="2708275" y="5538788"/>
            <a:ext cx="1535113"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95000"/>
              </a:lnSpc>
              <a:spcBef>
                <a:spcPct val="0"/>
              </a:spcBef>
              <a:buClrTx/>
              <a:buFontTx/>
              <a:buNone/>
            </a:pPr>
            <a:r>
              <a:rPr lang="en-US" altLang="en-US" sz="1200" b="1">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PUE &amp; DCiE </a:t>
            </a:r>
          </a:p>
          <a:p>
            <a:pPr algn="ctr">
              <a:lnSpc>
                <a:spcPct val="95000"/>
              </a:lnSpc>
              <a:spcBef>
                <a:spcPct val="0"/>
              </a:spcBef>
              <a:buClrTx/>
              <a:buFontTx/>
              <a:buNone/>
            </a:pPr>
            <a:r>
              <a:rPr lang="en-US" altLang="en-US" sz="1200">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For Efficient </a:t>
            </a:r>
            <a:r>
              <a:rPr lang="en-US" altLang="en-US" sz="1200" i="1">
                <a:solidFill>
                  <a:srgbClr val="FFFFFF"/>
                </a:solidFill>
                <a:latin typeface="Linux Libertine Display" panose="02000503000000000000" pitchFamily="2" charset="0"/>
                <a:ea typeface="Linux Libertine Display" panose="02000503000000000000" pitchFamily="2" charset="0"/>
                <a:cs typeface="Linux Libertine Display" panose="02000503000000000000" pitchFamily="2" charset="0"/>
              </a:rPr>
              <a:t>Facilities</a:t>
            </a:r>
          </a:p>
        </p:txBody>
      </p:sp>
      <p:pic>
        <p:nvPicPr>
          <p:cNvPr id="62479" name="Picture 14">
            <a:extLst>
              <a:ext uri="{FF2B5EF4-FFF2-40B4-BE49-F238E27FC236}">
                <a16:creationId xmlns:a16="http://schemas.microsoft.com/office/drawing/2014/main" id="{3BC55E5A-0262-EC3A-88F8-1EA3D5FCC4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6563" y="4440238"/>
            <a:ext cx="777875" cy="242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80" name="Rectangle 15">
            <a:extLst>
              <a:ext uri="{FF2B5EF4-FFF2-40B4-BE49-F238E27FC236}">
                <a16:creationId xmlns:a16="http://schemas.microsoft.com/office/drawing/2014/main" id="{B3C0BFC9-F027-3CAD-BE64-5A3C57BF4F89}"/>
              </a:ext>
            </a:extLst>
          </p:cNvPr>
          <p:cNvSpPr>
            <a:spLocks noChangeArrowheads="1"/>
          </p:cNvSpPr>
          <p:nvPr/>
        </p:nvSpPr>
        <p:spPr bwMode="auto">
          <a:xfrm>
            <a:off x="1987550" y="3938588"/>
            <a:ext cx="496888"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nSpc>
                <a:spcPct val="95000"/>
              </a:lnSpc>
              <a:spcBef>
                <a:spcPct val="0"/>
              </a:spcBef>
              <a:buClrTx/>
              <a:buFontTx/>
              <a:buNone/>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Total</a:t>
            </a:r>
          </a:p>
          <a:p>
            <a:pPr>
              <a:lnSpc>
                <a:spcPct val="95000"/>
              </a:lnSpc>
              <a:spcBef>
                <a:spcPct val="0"/>
              </a:spcBef>
              <a:buClrTx/>
              <a:buFontTx/>
              <a:buNone/>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Facility</a:t>
            </a:r>
          </a:p>
          <a:p>
            <a:pPr>
              <a:lnSpc>
                <a:spcPct val="95000"/>
              </a:lnSpc>
              <a:spcBef>
                <a:spcPct val="0"/>
              </a:spcBef>
              <a:buClrTx/>
              <a:buFontTx/>
              <a:buNone/>
            </a:pP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Power</a:t>
            </a:r>
          </a:p>
        </p:txBody>
      </p:sp>
      <p:pic>
        <p:nvPicPr>
          <p:cNvPr id="62481" name="Picture 16">
            <a:extLst>
              <a:ext uri="{FF2B5EF4-FFF2-40B4-BE49-F238E27FC236}">
                <a16:creationId xmlns:a16="http://schemas.microsoft.com/office/drawing/2014/main" id="{E578BB83-5297-9B59-C12A-597DBA7D67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0663" y="2457450"/>
            <a:ext cx="1792287" cy="22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82" name="Rectangle 17">
            <a:extLst>
              <a:ext uri="{FF2B5EF4-FFF2-40B4-BE49-F238E27FC236}">
                <a16:creationId xmlns:a16="http://schemas.microsoft.com/office/drawing/2014/main" id="{8C68CAA9-C74E-53FE-2E58-FD73C1718BDD}"/>
              </a:ext>
            </a:extLst>
          </p:cNvPr>
          <p:cNvSpPr>
            <a:spLocks noChangeArrowheads="1"/>
          </p:cNvSpPr>
          <p:nvPr/>
        </p:nvSpPr>
        <p:spPr bwMode="auto">
          <a:xfrm>
            <a:off x="5303838" y="2103438"/>
            <a:ext cx="2193925"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nSpc>
                <a:spcPct val="95000"/>
              </a:lnSpc>
              <a:spcBef>
                <a:spcPct val="0"/>
              </a:spcBef>
              <a:buClrTx/>
              <a:buFontTx/>
              <a:buNone/>
            </a:pPr>
            <a:r>
              <a:rPr lang="en-US" altLang="en-US" sz="1400">
                <a:latin typeface="Linux Libertine Display" panose="02000503000000000000" pitchFamily="2" charset="0"/>
                <a:ea typeface="Linux Libertine Display" panose="02000503000000000000" pitchFamily="2" charset="0"/>
                <a:cs typeface="Linux Libertine Display" panose="02000503000000000000" pitchFamily="2" charset="0"/>
              </a:rPr>
              <a:t>IT Power/Total Power</a:t>
            </a:r>
          </a:p>
        </p:txBody>
      </p:sp>
      <p:sp>
        <p:nvSpPr>
          <p:cNvPr id="62483" name="Rectangle 18">
            <a:extLst>
              <a:ext uri="{FF2B5EF4-FFF2-40B4-BE49-F238E27FC236}">
                <a16:creationId xmlns:a16="http://schemas.microsoft.com/office/drawing/2014/main" id="{CD79898D-F43F-7870-0A18-86033C7ED3A5}"/>
              </a:ext>
            </a:extLst>
          </p:cNvPr>
          <p:cNvSpPr>
            <a:spLocks noChangeArrowheads="1"/>
          </p:cNvSpPr>
          <p:nvPr/>
        </p:nvSpPr>
        <p:spPr bwMode="auto">
          <a:xfrm>
            <a:off x="4497388" y="2103438"/>
            <a:ext cx="80645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nSpc>
                <a:spcPct val="95000"/>
              </a:lnSpc>
              <a:spcBef>
                <a:spcPct val="0"/>
              </a:spcBef>
              <a:buClrTx/>
              <a:buFontTx/>
              <a:buNone/>
            </a:pP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DCiE</a:t>
            </a:r>
            <a:r>
              <a:rPr lang="en-US"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 </a:t>
            </a:r>
            <a:r>
              <a:rPr lang="en-US" altLang="en-US" sz="1400">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62484" name="Rectangle 19">
            <a:extLst>
              <a:ext uri="{FF2B5EF4-FFF2-40B4-BE49-F238E27FC236}">
                <a16:creationId xmlns:a16="http://schemas.microsoft.com/office/drawing/2014/main" id="{6DFA370F-62CF-7B78-CF5B-4010DE110D3F}"/>
              </a:ext>
            </a:extLst>
          </p:cNvPr>
          <p:cNvSpPr>
            <a:spLocks noChangeArrowheads="1"/>
          </p:cNvSpPr>
          <p:nvPr/>
        </p:nvSpPr>
        <p:spPr bwMode="auto">
          <a:xfrm>
            <a:off x="4664075" y="3127375"/>
            <a:ext cx="285432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95000"/>
              </a:lnSpc>
              <a:spcBef>
                <a:spcPct val="0"/>
              </a:spcBef>
              <a:buClrTx/>
              <a:buFontTx/>
              <a:buNone/>
            </a:pPr>
            <a:r>
              <a:rPr lang="en-US" altLang="en-US" sz="1200" i="1">
                <a:latin typeface="Linux Libertine Display" panose="02000503000000000000" pitchFamily="2" charset="0"/>
                <a:ea typeface="Linux Libertine Display" panose="02000503000000000000" pitchFamily="2" charset="0"/>
                <a:cs typeface="Linux Libertine Display" panose="02000503000000000000" pitchFamily="2" charset="0"/>
              </a:rPr>
              <a:t>What % of facility power is delivered to my IT equipment?</a:t>
            </a:r>
          </a:p>
        </p:txBody>
      </p:sp>
      <p:sp>
        <p:nvSpPr>
          <p:cNvPr id="62485" name="Rectangle 20">
            <a:extLst>
              <a:ext uri="{FF2B5EF4-FFF2-40B4-BE49-F238E27FC236}">
                <a16:creationId xmlns:a16="http://schemas.microsoft.com/office/drawing/2014/main" id="{696D3810-02A0-9C50-DD5A-E0116BAB6539}"/>
              </a:ext>
            </a:extLst>
          </p:cNvPr>
          <p:cNvSpPr>
            <a:spLocks noChangeArrowheads="1"/>
          </p:cNvSpPr>
          <p:nvPr/>
        </p:nvSpPr>
        <p:spPr bwMode="auto">
          <a:xfrm>
            <a:off x="1554163" y="3138488"/>
            <a:ext cx="245427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95000"/>
              </a:lnSpc>
              <a:spcBef>
                <a:spcPct val="0"/>
              </a:spcBef>
              <a:buClrTx/>
              <a:buFontTx/>
              <a:buNone/>
            </a:pPr>
            <a:r>
              <a:rPr lang="en-US" altLang="en-US" sz="1200" i="1">
                <a:latin typeface="Linux Libertine Display" panose="02000503000000000000" pitchFamily="2" charset="0"/>
                <a:ea typeface="Linux Libertine Display" panose="02000503000000000000" pitchFamily="2" charset="0"/>
                <a:cs typeface="Linux Libertine Display" panose="02000503000000000000" pitchFamily="2" charset="0"/>
              </a:rPr>
              <a:t>How efficient is my facility in delivering power to IT equipment?</a:t>
            </a:r>
          </a:p>
        </p:txBody>
      </p:sp>
      <p:pic>
        <p:nvPicPr>
          <p:cNvPr id="62486" name="Picture 21">
            <a:extLst>
              <a:ext uri="{FF2B5EF4-FFF2-40B4-BE49-F238E27FC236}">
                <a16:creationId xmlns:a16="http://schemas.microsoft.com/office/drawing/2014/main" id="{AA802A65-5C69-4700-C351-7E3CDE77EA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4150" y="4421188"/>
            <a:ext cx="1109663" cy="93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87" name="Rectangle 22">
            <a:extLst>
              <a:ext uri="{FF2B5EF4-FFF2-40B4-BE49-F238E27FC236}">
                <a16:creationId xmlns:a16="http://schemas.microsoft.com/office/drawing/2014/main" id="{E0CEDC00-41BF-5A94-7775-BD3717BE3487}"/>
              </a:ext>
            </a:extLst>
          </p:cNvPr>
          <p:cNvSpPr>
            <a:spLocks noChangeArrowheads="1"/>
          </p:cNvSpPr>
          <p:nvPr/>
        </p:nvSpPr>
        <p:spPr bwMode="auto">
          <a:xfrm>
            <a:off x="4046538" y="4208463"/>
            <a:ext cx="1025525" cy="115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95000"/>
              </a:lnSpc>
              <a:spcBef>
                <a:spcPct val="0"/>
              </a:spcBef>
              <a:buClrTx/>
              <a:buFontTx/>
              <a:buNone/>
            </a:pPr>
            <a:r>
              <a:rPr lang="en-US" altLang="en-US" sz="800">
                <a:solidFill>
                  <a:srgbClr val="F1EBE1"/>
                </a:solidFill>
                <a:latin typeface="Linux Libertine Display" panose="02000503000000000000" pitchFamily="2" charset="0"/>
                <a:ea typeface="Linux Libertine Display" panose="02000503000000000000" pitchFamily="2" charset="0"/>
                <a:cs typeface="Linux Libertine Display" panose="02000503000000000000" pitchFamily="2" charset="0"/>
              </a:rPr>
              <a:t>IT Equipment Power</a:t>
            </a:r>
          </a:p>
        </p:txBody>
      </p:sp>
      <p:sp>
        <p:nvSpPr>
          <p:cNvPr id="62488" name="Rectangle 23">
            <a:extLst>
              <a:ext uri="{FF2B5EF4-FFF2-40B4-BE49-F238E27FC236}">
                <a16:creationId xmlns:a16="http://schemas.microsoft.com/office/drawing/2014/main" id="{D1A000B9-256A-3387-CC07-43A7F0D1D4CF}"/>
              </a:ext>
            </a:extLst>
          </p:cNvPr>
          <p:cNvSpPr>
            <a:spLocks noChangeArrowheads="1"/>
          </p:cNvSpPr>
          <p:nvPr/>
        </p:nvSpPr>
        <p:spPr bwMode="auto">
          <a:xfrm>
            <a:off x="749300" y="1554163"/>
            <a:ext cx="49768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800">
                <a:ea typeface="Linux Libertine Display" panose="02000503000000000000" pitchFamily="2" charset="0"/>
                <a:cs typeface="Linux Libertine Display" panose="02000503000000000000" pitchFamily="2" charset="0"/>
              </a:rPr>
              <a:t>Measure of data center’s performance and efficiency</a:t>
            </a:r>
          </a:p>
        </p:txBody>
      </p:sp>
      <p:graphicFrame>
        <p:nvGraphicFramePr>
          <p:cNvPr id="37912" name="Group 24">
            <a:extLst>
              <a:ext uri="{FF2B5EF4-FFF2-40B4-BE49-F238E27FC236}">
                <a16:creationId xmlns:a16="http://schemas.microsoft.com/office/drawing/2014/main" id="{2F0A7A3B-CC77-AFCA-C8A9-2451D70DEC0F}"/>
              </a:ext>
            </a:extLst>
          </p:cNvPr>
          <p:cNvGraphicFramePr>
            <a:graphicFrameLocks noGrp="1"/>
          </p:cNvGraphicFramePr>
          <p:nvPr/>
        </p:nvGraphicFramePr>
        <p:xfrm>
          <a:off x="6540500" y="3409950"/>
          <a:ext cx="2551113" cy="2914650"/>
        </p:xfrm>
        <a:graphic>
          <a:graphicData uri="http://schemas.openxmlformats.org/drawingml/2006/table">
            <a:tbl>
              <a:tblPr/>
              <a:tblGrid>
                <a:gridCol w="434975">
                  <a:extLst>
                    <a:ext uri="{9D8B030D-6E8A-4147-A177-3AD203B41FA5}">
                      <a16:colId xmlns:a16="http://schemas.microsoft.com/office/drawing/2014/main" val="1958239189"/>
                    </a:ext>
                  </a:extLst>
                </a:gridCol>
                <a:gridCol w="482600">
                  <a:extLst>
                    <a:ext uri="{9D8B030D-6E8A-4147-A177-3AD203B41FA5}">
                      <a16:colId xmlns:a16="http://schemas.microsoft.com/office/drawing/2014/main" val="3369943237"/>
                    </a:ext>
                  </a:extLst>
                </a:gridCol>
                <a:gridCol w="1633538">
                  <a:extLst>
                    <a:ext uri="{9D8B030D-6E8A-4147-A177-3AD203B41FA5}">
                      <a16:colId xmlns:a16="http://schemas.microsoft.com/office/drawing/2014/main" val="3015483928"/>
                    </a:ext>
                  </a:extLst>
                </a:gridCol>
              </a:tblGrid>
              <a:tr h="4857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PUE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DCIE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Linux Libertine Display" charset="0"/>
                          <a:cs typeface="Linux Libertine Display" charset="0"/>
                        </a:rPr>
                        <a:t>Level of Efficiency</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3550124089"/>
                  </a:ext>
                </a:extLst>
              </a:tr>
              <a:tr h="4857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3,0</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33%</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Very inefficient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1217322841"/>
                  </a:ext>
                </a:extLst>
              </a:tr>
              <a:tr h="4857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2,5</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40%</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Inefficient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2879628381"/>
                  </a:ext>
                </a:extLst>
              </a:tr>
              <a:tr h="4857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2,0</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50%</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Average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1331399975"/>
                  </a:ext>
                </a:extLst>
              </a:tr>
              <a:tr h="4857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1,5</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67%</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Efficient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1383139009"/>
                  </a:ext>
                </a:extLst>
              </a:tr>
              <a:tr h="4857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1,2</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83%</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Linux Libertine Display" charset="0"/>
                          <a:cs typeface="Linux Libertine Display" charset="0"/>
                        </a:rPr>
                        <a:t>Very Efficient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3705255831"/>
                  </a:ext>
                </a:extLst>
              </a:tr>
            </a:tbl>
          </a:graphicData>
        </a:graphic>
      </p:graphicFrame>
      <p:sp>
        <p:nvSpPr>
          <p:cNvPr id="6" name="Symbol zastępczy numeru slajdu 5"/>
          <p:cNvSpPr>
            <a:spLocks noGrp="1"/>
          </p:cNvSpPr>
          <p:nvPr>
            <p:ph type="sldNum" idx="10"/>
          </p:nvPr>
        </p:nvSpPr>
        <p:spPr/>
        <p:txBody>
          <a:bodyPr/>
          <a:lstStyle/>
          <a:p>
            <a:fld id="{3082BDB5-E561-AC48-BC2E-B167C7B647DC}" type="slidenum">
              <a:rPr lang="en-US" altLang="en-US" smtClean="0"/>
              <a:pPr/>
              <a:t>31</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a:extLst>
              <a:ext uri="{FF2B5EF4-FFF2-40B4-BE49-F238E27FC236}">
                <a16:creationId xmlns:a16="http://schemas.microsoft.com/office/drawing/2014/main" id="{0BC10D3C-456F-9FC6-E4AD-EC047F2E52CF}"/>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Energy-oriented benchmarks</a:t>
            </a:r>
          </a:p>
        </p:txBody>
      </p:sp>
      <p:sp>
        <p:nvSpPr>
          <p:cNvPr id="38914" name="Text Box 2">
            <a:extLst>
              <a:ext uri="{FF2B5EF4-FFF2-40B4-BE49-F238E27FC236}">
                <a16:creationId xmlns:a16="http://schemas.microsoft.com/office/drawing/2014/main" id="{46E87121-54ED-5807-A1BD-F26898B4E5C8}"/>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TPC-Energy</a:t>
            </a:r>
          </a:p>
          <a:p>
            <a:pPr lvl="1">
              <a:spcBef>
                <a:spcPts val="700"/>
              </a:spcBef>
              <a:buClr>
                <a:srgbClr val="000000"/>
              </a:buClr>
              <a:buSzPct val="45000"/>
              <a:buFont typeface="Wingdings" panose="05000000000000000000" pitchFamily="2" charset="2"/>
              <a:buChar char=""/>
              <a:defRPr/>
            </a:pPr>
            <a:r>
              <a:rPr lang="en-US" altLang="en-US" dirty="0">
                <a:solidFill>
                  <a:srgbClr val="000000"/>
                </a:solidFill>
                <a:latin typeface="Times New Roman" panose="02020603050405020304" pitchFamily="18" charset="0"/>
                <a:ea typeface="+mn-ea"/>
              </a:rPr>
              <a:t>Measures the electrical energy requirement for a benchmark</a:t>
            </a:r>
          </a:p>
          <a:p>
            <a:pPr lvl="1">
              <a:spcBef>
                <a:spcPts val="700"/>
              </a:spcBef>
              <a:buClr>
                <a:srgbClr val="000000"/>
              </a:buClr>
              <a:buSzPct val="45000"/>
              <a:buFont typeface="Wingdings" panose="05000000000000000000" pitchFamily="2" charset="2"/>
              <a:buChar char=""/>
              <a:defRPr/>
            </a:pPr>
            <a:r>
              <a:rPr lang="en-US" altLang="en-US" dirty="0">
                <a:solidFill>
                  <a:srgbClr val="000000"/>
                </a:solidFill>
                <a:latin typeface="Times New Roman" panose="02020603050405020304" pitchFamily="18" charset="0"/>
                <a:ea typeface="+mn-ea"/>
              </a:rPr>
              <a:t>Provides an Energy Measurement System to aid in implementing the TPC Energy Specification</a:t>
            </a:r>
          </a:p>
          <a:p>
            <a:pPr lvl="1">
              <a:spcBef>
                <a:spcPts val="700"/>
              </a:spcBef>
              <a:buClr>
                <a:srgbClr val="000000"/>
              </a:buClr>
              <a:buSzPct val="45000"/>
              <a:buFont typeface="Wingdings" panose="05000000000000000000" pitchFamily="2" charset="2"/>
              <a:buChar char=""/>
              <a:defRPr/>
            </a:pPr>
            <a:r>
              <a:rPr lang="en-US" altLang="en-US" dirty="0">
                <a:solidFill>
                  <a:srgbClr val="000000"/>
                </a:solidFill>
                <a:latin typeface="Times New Roman" panose="02020603050405020304" pitchFamily="18" charset="0"/>
                <a:ea typeface="+mn-ea"/>
              </a:rPr>
              <a:t>Includes modules to interface with power instrumentation tools, to log and report power and temperature</a:t>
            </a:r>
          </a:p>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SPECpower_ssj2008</a:t>
            </a:r>
          </a:p>
          <a:p>
            <a:pPr lvl="1">
              <a:spcBef>
                <a:spcPts val="700"/>
              </a:spcBef>
              <a:buClr>
                <a:srgbClr val="000000"/>
              </a:buClr>
              <a:buSzPct val="45000"/>
              <a:buFont typeface="Wingdings" panose="05000000000000000000" pitchFamily="2" charset="2"/>
              <a:buChar char=""/>
              <a:defRPr/>
            </a:pPr>
            <a:r>
              <a:rPr lang="en-US" altLang="en-US" dirty="0">
                <a:solidFill>
                  <a:srgbClr val="000000"/>
                </a:solidFill>
                <a:latin typeface="Times New Roman" panose="02020603050405020304" pitchFamily="18" charset="0"/>
                <a:ea typeface="+mn-ea"/>
              </a:rPr>
              <a:t>Measures the performance and power consumption of a system running Java-based workloads</a:t>
            </a:r>
          </a:p>
          <a:p>
            <a:pPr>
              <a:spcBef>
                <a:spcPts val="700"/>
              </a:spcBef>
              <a:buClr>
                <a:srgbClr val="000000"/>
              </a:buClr>
              <a:buSzPct val="45000"/>
              <a:buFont typeface="Wingdings" panose="05000000000000000000" pitchFamily="2" charset="2"/>
              <a:buChar char=""/>
              <a:defRPr/>
            </a:pPr>
            <a:r>
              <a:rPr lang="en-US" altLang="en-US" sz="2400" dirty="0">
                <a:solidFill>
                  <a:srgbClr val="FF0000"/>
                </a:solidFill>
                <a:latin typeface="Times New Roman" panose="02020603050405020304" pitchFamily="18" charset="0"/>
                <a:ea typeface="+mn-ea"/>
              </a:rPr>
              <a:t>Storage performance council</a:t>
            </a:r>
          </a:p>
          <a:p>
            <a:pPr>
              <a:spcBef>
                <a:spcPts val="700"/>
              </a:spcBef>
              <a:buClr>
                <a:srgbClr val="000000"/>
              </a:buClr>
              <a:buSzPct val="45000"/>
              <a:buFont typeface="Wingdings" panose="05000000000000000000" pitchFamily="2" charset="2"/>
              <a:buChar char=""/>
              <a:defRPr/>
            </a:pPr>
            <a:r>
              <a:rPr lang="en-US" altLang="en-US" sz="2400" dirty="0" err="1">
                <a:solidFill>
                  <a:srgbClr val="FF0000"/>
                </a:solidFill>
                <a:latin typeface="Times New Roman" panose="02020603050405020304" pitchFamily="18" charset="0"/>
                <a:ea typeface="+mn-ea"/>
              </a:rPr>
              <a:t>JouleSort</a:t>
            </a:r>
            <a:endParaRPr lang="en-US" altLang="en-US" sz="2400" dirty="0">
              <a:solidFill>
                <a:srgbClr val="FF0000"/>
              </a:solidFill>
              <a:latin typeface="Times New Roman" panose="02020603050405020304" pitchFamily="18" charset="0"/>
              <a:ea typeface="+mn-ea"/>
            </a:endParaRPr>
          </a:p>
          <a:p>
            <a:pPr lvl="1">
              <a:spcBef>
                <a:spcPts val="700"/>
              </a:spcBef>
              <a:buClr>
                <a:srgbClr val="000000"/>
              </a:buClr>
              <a:buSzPct val="45000"/>
              <a:buFont typeface="Wingdings" panose="05000000000000000000" pitchFamily="2" charset="2"/>
              <a:buChar char=""/>
              <a:defRPr/>
            </a:pPr>
            <a:r>
              <a:rPr lang="en-US" altLang="en-US" dirty="0">
                <a:solidFill>
                  <a:srgbClr val="000000"/>
                </a:solidFill>
                <a:latin typeface="Times New Roman" panose="02020603050405020304" pitchFamily="18" charset="0"/>
                <a:ea typeface="+mn-ea"/>
              </a:rPr>
              <a:t>It is an I/O-centric benchmark that measures the energy efficiency of systems at peak use</a:t>
            </a:r>
          </a:p>
          <a:p>
            <a:pPr marL="320675">
              <a:spcBef>
                <a:spcPts val="700"/>
              </a:spcBef>
              <a:buSzPct val="45000"/>
              <a:defRPr/>
            </a:pPr>
            <a:endParaRPr lang="en-US" altLang="en-US" dirty="0">
              <a:solidFill>
                <a:srgbClr val="000000"/>
              </a:solidFill>
              <a:latin typeface="Times New Roman" panose="02020603050405020304" pitchFamily="18" charset="0"/>
              <a:ea typeface="+mn-ea"/>
            </a:endParaRPr>
          </a:p>
          <a:p>
            <a:pPr marL="320675">
              <a:spcBef>
                <a:spcPts val="700"/>
              </a:spcBef>
              <a:buSzPct val="45000"/>
              <a:defRPr/>
            </a:pPr>
            <a:endParaRPr lang="en-US" altLang="en-US" dirty="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32</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1">
            <a:extLst>
              <a:ext uri="{FF2B5EF4-FFF2-40B4-BE49-F238E27FC236}">
                <a16:creationId xmlns:a16="http://schemas.microsoft.com/office/drawing/2014/main" id="{FF2F0898-9711-23A0-8237-D3B804EE5257}"/>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Heat Dissipation in Electronic Devices</a:t>
            </a:r>
          </a:p>
        </p:txBody>
      </p:sp>
      <p:sp>
        <p:nvSpPr>
          <p:cNvPr id="39938" name="Text Box 2">
            <a:extLst>
              <a:ext uri="{FF2B5EF4-FFF2-40B4-BE49-F238E27FC236}">
                <a16:creationId xmlns:a16="http://schemas.microsoft.com/office/drawing/2014/main" id="{3EF858A3-24EE-8370-25BB-849109C06BC0}"/>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When an electronic device gets overheated, components with thermal ratings less than the temperature developed get damaged.</a:t>
            </a:r>
          </a:p>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According to Newton’s law of cooling, the heat dissipation rate is proportional to the temperature difference between the body (electronic device) and the surroundings.</a:t>
            </a:r>
          </a:p>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The operating temperature can be limited by artificially increasing the surface area of a high power density component. </a:t>
            </a:r>
          </a:p>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Computers dissipate a lot of heat; in the order of hundreds of joules per second. Heat dissipation in computers increases with an increase in the number of processes the computer runs</a:t>
            </a:r>
          </a:p>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=&gt;</a:t>
            </a:r>
            <a:r>
              <a:rPr lang="en-US" altLang="en-US" sz="2400" b="1">
                <a:solidFill>
                  <a:srgbClr val="000000"/>
                </a:solidFill>
                <a:latin typeface="Times New Roman" panose="02020603050405020304" pitchFamily="18" charset="0"/>
                <a:ea typeface="+mn-ea"/>
              </a:rPr>
              <a:t>High computational power in computers implies high heat dissipation</a:t>
            </a:r>
            <a:r>
              <a:rPr lang="en-US" altLang="en-US" sz="2400">
                <a:solidFill>
                  <a:srgbClr val="000000"/>
                </a:solidFill>
                <a:latin typeface="Times New Roman" panose="02020603050405020304" pitchFamily="18" charset="0"/>
                <a:ea typeface="+mn-ea"/>
              </a:rPr>
              <a:t>.</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33</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80EEC8B6-1E96-F9F6-24F1-7A0066F289D9}"/>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Energy consumption distribution</a:t>
            </a:r>
          </a:p>
        </p:txBody>
      </p:sp>
      <p:sp>
        <p:nvSpPr>
          <p:cNvPr id="68611" name="Text Box 2">
            <a:extLst>
              <a:ext uri="{FF2B5EF4-FFF2-40B4-BE49-F238E27FC236}">
                <a16:creationId xmlns:a16="http://schemas.microsoft.com/office/drawing/2014/main" id="{4C1172E6-C82B-54CF-26E1-1A0D19F90E80}"/>
              </a:ext>
            </a:extLst>
          </p:cNvPr>
          <p:cNvSpPr txBox="1">
            <a:spLocks noChangeArrowheads="1"/>
          </p:cNvSpPr>
          <p:nvPr/>
        </p:nvSpPr>
        <p:spPr bwMode="auto">
          <a:xfrm>
            <a:off x="358775" y="1109663"/>
            <a:ext cx="8535988" cy="224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marL="739775" indent="-282575">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ClrTx/>
              <a:buSzPct val="45000"/>
              <a:buFontTx/>
              <a:buNone/>
            </a:pPr>
            <a:r>
              <a:rPr lang="en-US" altLang="en-US"/>
              <a:t>Data centers are one of the main energy consumers in IT:</a:t>
            </a:r>
          </a:p>
          <a:p>
            <a:pPr lvl="1">
              <a:buSzPct val="45000"/>
              <a:buFont typeface="Wingdings" pitchFamily="2" charset="2"/>
              <a:buChar char=""/>
            </a:pPr>
            <a:r>
              <a:rPr lang="en-US" altLang="en-US" sz="2000"/>
              <a:t>From a software point of view, this consumption is linked to the various components of the DBMSs hosted by these data centers.</a:t>
            </a:r>
          </a:p>
          <a:p>
            <a:pPr lvl="1">
              <a:buSzPct val="45000"/>
              <a:buFont typeface="Wingdings" pitchFamily="2" charset="2"/>
              <a:buChar char=""/>
            </a:pPr>
            <a:r>
              <a:rPr lang="en-US" altLang="en-US" sz="2000"/>
              <a:t>From a hardware point of view, processors are the most energy-consuming hardware components.</a:t>
            </a:r>
          </a:p>
          <a:p>
            <a:pPr>
              <a:buClrTx/>
              <a:buSzPct val="45000"/>
              <a:buFontTx/>
              <a:buNone/>
            </a:pPr>
            <a:endParaRPr lang="en-US" altLang="en-US"/>
          </a:p>
          <a:p>
            <a:pPr>
              <a:buClrTx/>
              <a:buSzPct val="45000"/>
              <a:buFontTx/>
              <a:buNone/>
            </a:pPr>
            <a:endParaRPr lang="en-US" altLang="en-US"/>
          </a:p>
        </p:txBody>
      </p:sp>
      <p:pic>
        <p:nvPicPr>
          <p:cNvPr id="68612" name="Picture 3">
            <a:extLst>
              <a:ext uri="{FF2B5EF4-FFF2-40B4-BE49-F238E27FC236}">
                <a16:creationId xmlns:a16="http://schemas.microsoft.com/office/drawing/2014/main" id="{6461F503-752B-A44E-E837-C518B93E9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644900"/>
            <a:ext cx="6629400" cy="2282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34</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C6EB2F23-B9E0-7FA9-EA79-3A765913BE51}"/>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Additive energy measurement models</a:t>
            </a:r>
          </a:p>
        </p:txBody>
      </p:sp>
      <p:sp>
        <p:nvSpPr>
          <p:cNvPr id="41986" name="Text Box 2">
            <a:extLst>
              <a:ext uri="{FF2B5EF4-FFF2-40B4-BE49-F238E27FC236}">
                <a16:creationId xmlns:a16="http://schemas.microsoft.com/office/drawing/2014/main" id="{E358A862-AB5A-1D15-3A13-94E85B371846}"/>
              </a:ext>
            </a:extLst>
          </p:cNvPr>
          <p:cNvSpPr txBox="1">
            <a:spLocks noChangeArrowheads="1"/>
          </p:cNvSpPr>
          <p:nvPr/>
        </p:nvSpPr>
        <p:spPr bwMode="auto">
          <a:xfrm>
            <a:off x="468313" y="1249363"/>
            <a:ext cx="8535987" cy="2611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1pPr>
            <a:lvl2pPr marL="762000" indent="-3429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2pPr>
            <a:lvl3pPr marL="625475" indent="-284163">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9pPr>
          </a:lstStyle>
          <a:p>
            <a:pPr>
              <a:lnSpc>
                <a:spcPct val="90000"/>
              </a:lnSpc>
              <a:spcBef>
                <a:spcPts val="750"/>
              </a:spcBef>
              <a:buClr>
                <a:srgbClr val="000000"/>
              </a:buClr>
              <a:buSzPct val="100000"/>
              <a:buFont typeface="Arial" panose="020B0604020202020204" pitchFamily="34" charset="0"/>
              <a:buChar char="•"/>
              <a:defRPr/>
            </a:pPr>
            <a:r>
              <a:rPr lang="pl-PL" altLang="en-US" sz="2100">
                <a:solidFill>
                  <a:srgbClr val="000000"/>
                </a:solidFill>
                <a:latin typeface="Times New Roman" panose="02020603050405020304" pitchFamily="18" charset="0"/>
                <a:ea typeface="+mn-ea"/>
                <a:cs typeface="Linux Libertine Display O" charset="0"/>
              </a:rPr>
              <a:t>Energy consumption (E)</a:t>
            </a:r>
            <a:r>
              <a:rPr lang="en-US" altLang="en-US" sz="2100">
                <a:solidFill>
                  <a:srgbClr val="000000"/>
                </a:solidFill>
                <a:latin typeface="Times New Roman" panose="02020603050405020304" pitchFamily="18" charset="0"/>
                <a:ea typeface="+mn-ea"/>
                <a:cs typeface="Linux Libertine Display O" charset="0"/>
              </a:rPr>
              <a:t> of Algorithm A is represented as a sum of CPU and memory </a:t>
            </a:r>
            <a:r>
              <a:rPr lang="pl-PL" altLang="en-US" sz="2100">
                <a:solidFill>
                  <a:srgbClr val="000000"/>
                </a:solidFill>
                <a:latin typeface="Times New Roman" panose="02020603050405020304" pitchFamily="18" charset="0"/>
                <a:ea typeface="+mn-ea"/>
                <a:cs typeface="Linux Libertine Display O" charset="0"/>
              </a:rPr>
              <a:t>energy</a:t>
            </a:r>
            <a:r>
              <a:rPr lang="en-US" altLang="en-US" sz="2100">
                <a:solidFill>
                  <a:srgbClr val="000000"/>
                </a:solidFill>
                <a:latin typeface="Times New Roman" panose="02020603050405020304" pitchFamily="18" charset="0"/>
                <a:ea typeface="+mn-ea"/>
                <a:cs typeface="Linux Libertine Display O" charset="0"/>
              </a:rPr>
              <a:t> consumption</a:t>
            </a:r>
            <a:r>
              <a:rPr lang="pl-PL" altLang="en-US" sz="2100">
                <a:solidFill>
                  <a:srgbClr val="000000"/>
                </a:solidFill>
                <a:latin typeface="Times New Roman" panose="02020603050405020304" pitchFamily="18" charset="0"/>
                <a:ea typeface="+mn-ea"/>
                <a:cs typeface="Linux Libertine Display O" charset="0"/>
              </a:rPr>
              <a:t>:</a:t>
            </a:r>
          </a:p>
          <a:p>
            <a:pPr lvl="1">
              <a:lnSpc>
                <a:spcPct val="90000"/>
              </a:lnSpc>
              <a:spcBef>
                <a:spcPts val="750"/>
              </a:spcBef>
              <a:buClr>
                <a:srgbClr val="000000"/>
              </a:buClr>
              <a:buSzPct val="100000"/>
              <a:buFont typeface="Arial" panose="020B0604020202020204" pitchFamily="34" charset="0"/>
              <a:buChar char="•"/>
              <a:defRPr/>
            </a:pPr>
            <a:r>
              <a:rPr lang="pl-PL" altLang="en-US">
                <a:solidFill>
                  <a:srgbClr val="000000"/>
                </a:solidFill>
                <a:latin typeface="Times New Roman" panose="02020603050405020304" pitchFamily="18" charset="0"/>
                <a:ea typeface="+mn-ea"/>
                <a:cs typeface="Linux Libertine Display O" charset="0"/>
              </a:rPr>
              <a:t>E(</a:t>
            </a:r>
            <a:r>
              <a:rPr lang="en-US" altLang="en-US">
                <a:solidFill>
                  <a:srgbClr val="000000"/>
                </a:solidFill>
                <a:latin typeface="Times New Roman" panose="02020603050405020304" pitchFamily="18" charset="0"/>
                <a:ea typeface="+mn-ea"/>
                <a:cs typeface="Linux Libertine Display O" charset="0"/>
              </a:rPr>
              <a:t>A) = E</a:t>
            </a:r>
            <a:r>
              <a:rPr lang="en-US" altLang="en-US" baseline="-25000">
                <a:solidFill>
                  <a:srgbClr val="000000"/>
                </a:solidFill>
                <a:latin typeface="Times New Roman" panose="02020603050405020304" pitchFamily="18" charset="0"/>
                <a:ea typeface="+mn-ea"/>
                <a:cs typeface="Linux Libertine Display O" charset="0"/>
              </a:rPr>
              <a:t>cpu</a:t>
            </a:r>
            <a:r>
              <a:rPr lang="en-US" altLang="en-US">
                <a:solidFill>
                  <a:srgbClr val="000000"/>
                </a:solidFill>
                <a:latin typeface="Times New Roman" panose="02020603050405020304" pitchFamily="18" charset="0"/>
                <a:ea typeface="+mn-ea"/>
                <a:cs typeface="Linux Libertine Display O" charset="0"/>
              </a:rPr>
              <a:t>(A) + E</a:t>
            </a:r>
            <a:r>
              <a:rPr lang="en-US" altLang="en-US" baseline="-25000">
                <a:solidFill>
                  <a:srgbClr val="000000"/>
                </a:solidFill>
                <a:latin typeface="Times New Roman" panose="02020603050405020304" pitchFamily="18" charset="0"/>
                <a:ea typeface="+mn-ea"/>
                <a:cs typeface="Linux Libertine Display O" charset="0"/>
              </a:rPr>
              <a:t>memory</a:t>
            </a:r>
            <a:r>
              <a:rPr lang="en-US" altLang="en-US">
                <a:solidFill>
                  <a:srgbClr val="000000"/>
                </a:solidFill>
                <a:latin typeface="Times New Roman" panose="02020603050405020304" pitchFamily="18" charset="0"/>
                <a:ea typeface="+mn-ea"/>
                <a:cs typeface="Linux Libertine Display O" charset="0"/>
              </a:rPr>
              <a:t>(A)</a:t>
            </a:r>
          </a:p>
          <a:p>
            <a:pPr lvl="1">
              <a:lnSpc>
                <a:spcPct val="90000"/>
              </a:lnSpc>
              <a:spcBef>
                <a:spcPts val="750"/>
              </a:spcBef>
              <a:buClr>
                <a:srgbClr val="000000"/>
              </a:buClr>
              <a:buSzPct val="100000"/>
              <a:buFont typeface="Arial" panose="020B0604020202020204" pitchFamily="34" charset="0"/>
              <a:buChar char="•"/>
              <a:defRPr/>
            </a:pPr>
            <a:r>
              <a:rPr lang="pl-PL" altLang="en-US" sz="2100">
                <a:solidFill>
                  <a:srgbClr val="000000"/>
                </a:solidFill>
                <a:latin typeface="Times New Roman" panose="02020603050405020304" pitchFamily="18" charset="0"/>
                <a:ea typeface="+mn-ea"/>
                <a:cs typeface="Linux Libertine Display O" charset="0"/>
              </a:rPr>
              <a:t>In consequence energy consumption </a:t>
            </a:r>
            <a:r>
              <a:rPr lang="en-US" altLang="en-US" sz="2100">
                <a:solidFill>
                  <a:srgbClr val="000000"/>
                </a:solidFill>
                <a:latin typeface="Times New Roman" panose="02020603050405020304" pitchFamily="18" charset="0"/>
                <a:ea typeface="+mn-ea"/>
                <a:cs typeface="Linux Libertine Display O" charset="0"/>
              </a:rPr>
              <a:t>of a server</a:t>
            </a:r>
            <a:r>
              <a:rPr lang="pl-PL" altLang="en-US" sz="2100">
                <a:solidFill>
                  <a:srgbClr val="000000"/>
                </a:solidFill>
                <a:latin typeface="Times New Roman" panose="02020603050405020304" pitchFamily="18" charset="0"/>
                <a:ea typeface="+mn-ea"/>
                <a:cs typeface="Linux Libertine Display O" charset="0"/>
              </a:rPr>
              <a:t> is the sum of energy consumption of its components:</a:t>
            </a:r>
            <a:r>
              <a:rPr lang="en-US" altLang="en-US" sz="2100">
                <a:solidFill>
                  <a:srgbClr val="000000"/>
                </a:solidFill>
                <a:latin typeface="Times New Roman" panose="02020603050405020304" pitchFamily="18" charset="0"/>
                <a:ea typeface="+mn-ea"/>
                <a:cs typeface="Linux Libertine Display O" charset="0"/>
              </a:rPr>
              <a:t> </a:t>
            </a:r>
          </a:p>
          <a:p>
            <a:pPr lvl="2">
              <a:lnSpc>
                <a:spcPct val="90000"/>
              </a:lnSpc>
              <a:spcBef>
                <a:spcPts val="750"/>
              </a:spcBef>
              <a:buClr>
                <a:srgbClr val="000000"/>
              </a:buClr>
              <a:buSzPct val="100000"/>
              <a:buFont typeface="Arial" panose="020B0604020202020204" pitchFamily="34" charset="0"/>
              <a:buChar char="•"/>
              <a:defRPr/>
            </a:pPr>
            <a:r>
              <a:rPr lang="en-US" altLang="en-US">
                <a:solidFill>
                  <a:srgbClr val="000000"/>
                </a:solidFill>
                <a:latin typeface="Times New Roman" panose="02020603050405020304" pitchFamily="18" charset="0"/>
                <a:ea typeface="+mn-ea"/>
                <a:cs typeface="Linux Libertine Display O" charset="0"/>
              </a:rPr>
              <a:t>E = E</a:t>
            </a:r>
            <a:r>
              <a:rPr lang="en-US" altLang="en-US" baseline="-25000">
                <a:solidFill>
                  <a:srgbClr val="000000"/>
                </a:solidFill>
                <a:latin typeface="Times New Roman" panose="02020603050405020304" pitchFamily="18" charset="0"/>
                <a:ea typeface="+mn-ea"/>
                <a:cs typeface="Linux Libertine Display O" charset="0"/>
              </a:rPr>
              <a:t>cpu</a:t>
            </a:r>
            <a:r>
              <a:rPr lang="en-US" altLang="en-US">
                <a:solidFill>
                  <a:srgbClr val="000000"/>
                </a:solidFill>
                <a:latin typeface="Times New Roman" panose="02020603050405020304" pitchFamily="18" charset="0"/>
                <a:ea typeface="+mn-ea"/>
                <a:cs typeface="Linux Libertine Display O" charset="0"/>
              </a:rPr>
              <a:t> + E</a:t>
            </a:r>
            <a:r>
              <a:rPr lang="en-US" altLang="en-US" baseline="-25000">
                <a:solidFill>
                  <a:srgbClr val="000000"/>
                </a:solidFill>
                <a:latin typeface="Times New Roman" panose="02020603050405020304" pitchFamily="18" charset="0"/>
                <a:ea typeface="+mn-ea"/>
                <a:cs typeface="Linux Libertine Display O" charset="0"/>
              </a:rPr>
              <a:t>memory</a:t>
            </a:r>
            <a:r>
              <a:rPr lang="en-US" altLang="en-US">
                <a:solidFill>
                  <a:srgbClr val="000000"/>
                </a:solidFill>
                <a:latin typeface="Times New Roman" panose="02020603050405020304" pitchFamily="18" charset="0"/>
                <a:ea typeface="+mn-ea"/>
                <a:cs typeface="Linux Libertine Display O" charset="0"/>
              </a:rPr>
              <a:t> + E</a:t>
            </a:r>
            <a:r>
              <a:rPr lang="en-US" altLang="en-US" baseline="-25000">
                <a:solidFill>
                  <a:srgbClr val="000000"/>
                </a:solidFill>
                <a:latin typeface="Times New Roman" panose="02020603050405020304" pitchFamily="18" charset="0"/>
                <a:ea typeface="+mn-ea"/>
                <a:cs typeface="Linux Libertine Display O" charset="0"/>
              </a:rPr>
              <a:t>I/O</a:t>
            </a:r>
          </a:p>
          <a:p>
            <a:pPr lvl="2">
              <a:lnSpc>
                <a:spcPct val="90000"/>
              </a:lnSpc>
              <a:spcBef>
                <a:spcPts val="750"/>
              </a:spcBef>
              <a:buClr>
                <a:srgbClr val="000000"/>
              </a:buClr>
              <a:buSzPct val="100000"/>
              <a:buFont typeface="Arial" panose="020B0604020202020204" pitchFamily="34" charset="0"/>
              <a:buChar char="•"/>
              <a:defRPr/>
            </a:pPr>
            <a:r>
              <a:rPr lang="en-US" altLang="en-US" sz="1500">
                <a:solidFill>
                  <a:srgbClr val="000000"/>
                </a:solidFill>
                <a:latin typeface="Times New Roman" panose="02020603050405020304" pitchFamily="18" charset="0"/>
                <a:ea typeface="+mn-ea"/>
                <a:cs typeface="Linux Libertine Display O" charset="0"/>
              </a:rPr>
              <a:t>E = E</a:t>
            </a:r>
            <a:r>
              <a:rPr lang="en-US" altLang="en-US" sz="1500" baseline="-25000">
                <a:solidFill>
                  <a:srgbClr val="000000"/>
                </a:solidFill>
                <a:latin typeface="Times New Roman" panose="02020603050405020304" pitchFamily="18" charset="0"/>
                <a:ea typeface="+mn-ea"/>
                <a:cs typeface="Linux Libertine Display O" charset="0"/>
              </a:rPr>
              <a:t>cpu</a:t>
            </a:r>
            <a:r>
              <a:rPr lang="en-US" altLang="en-US" sz="1500">
                <a:solidFill>
                  <a:srgbClr val="000000"/>
                </a:solidFill>
                <a:latin typeface="Times New Roman" panose="02020603050405020304" pitchFamily="18" charset="0"/>
                <a:ea typeface="+mn-ea"/>
                <a:cs typeface="Linux Libertine Display O" charset="0"/>
              </a:rPr>
              <a:t> + E</a:t>
            </a:r>
            <a:r>
              <a:rPr lang="en-US" altLang="en-US" sz="1500" baseline="-25000">
                <a:solidFill>
                  <a:srgbClr val="000000"/>
                </a:solidFill>
                <a:latin typeface="Times New Roman" panose="02020603050405020304" pitchFamily="18" charset="0"/>
                <a:ea typeface="+mn-ea"/>
                <a:cs typeface="Linux Libertine Display O" charset="0"/>
              </a:rPr>
              <a:t>memory</a:t>
            </a:r>
            <a:r>
              <a:rPr lang="en-US" altLang="en-US" sz="1500">
                <a:solidFill>
                  <a:srgbClr val="000000"/>
                </a:solidFill>
                <a:latin typeface="Times New Roman" panose="02020603050405020304" pitchFamily="18" charset="0"/>
                <a:ea typeface="+mn-ea"/>
                <a:cs typeface="Linux Libertine Display O" charset="0"/>
              </a:rPr>
              <a:t> + E</a:t>
            </a:r>
            <a:r>
              <a:rPr lang="en-US" altLang="en-US" sz="1500" baseline="-25000">
                <a:solidFill>
                  <a:srgbClr val="000000"/>
                </a:solidFill>
                <a:latin typeface="Times New Roman" panose="02020603050405020304" pitchFamily="18" charset="0"/>
                <a:ea typeface="+mn-ea"/>
                <a:cs typeface="Linux Libertine Display O" charset="0"/>
              </a:rPr>
              <a:t>disk</a:t>
            </a:r>
            <a:r>
              <a:rPr lang="en-US" altLang="en-US" sz="1500">
                <a:solidFill>
                  <a:srgbClr val="000000"/>
                </a:solidFill>
                <a:latin typeface="Times New Roman" panose="02020603050405020304" pitchFamily="18" charset="0"/>
                <a:ea typeface="+mn-ea"/>
                <a:cs typeface="Linux Libertine Display O" charset="0"/>
              </a:rPr>
              <a:t> + E</a:t>
            </a:r>
            <a:r>
              <a:rPr lang="en-US" altLang="en-US" sz="1500" baseline="-25000">
                <a:solidFill>
                  <a:srgbClr val="000000"/>
                </a:solidFill>
                <a:latin typeface="Times New Roman" panose="02020603050405020304" pitchFamily="18" charset="0"/>
                <a:ea typeface="+mn-ea"/>
                <a:cs typeface="Linux Libertine Display O" charset="0"/>
              </a:rPr>
              <a:t>NIC</a:t>
            </a:r>
          </a:p>
          <a:p>
            <a:pPr marL="342900">
              <a:spcBef>
                <a:spcPts val="700"/>
              </a:spcBef>
              <a:buSzPct val="45000"/>
              <a:defRPr/>
            </a:pPr>
            <a:endParaRPr lang="en-US" altLang="en-US" sz="1500" baseline="-25000">
              <a:solidFill>
                <a:srgbClr val="000000"/>
              </a:solidFill>
              <a:latin typeface="Times New Roman" panose="02020603050405020304" pitchFamily="18" charset="0"/>
              <a:ea typeface="+mn-ea"/>
              <a:cs typeface="Linux Libertine Display O" charset="0"/>
            </a:endParaRPr>
          </a:p>
        </p:txBody>
      </p:sp>
      <p:sp>
        <p:nvSpPr>
          <p:cNvPr id="70660" name="Text Box 3">
            <a:extLst>
              <a:ext uri="{FF2B5EF4-FFF2-40B4-BE49-F238E27FC236}">
                <a16:creationId xmlns:a16="http://schemas.microsoft.com/office/drawing/2014/main" id="{FF776D16-4DD3-FE95-87BC-EDF7150C3E46}"/>
              </a:ext>
            </a:extLst>
          </p:cNvPr>
          <p:cNvSpPr txBox="1">
            <a:spLocks noChangeArrowheads="1"/>
          </p:cNvSpPr>
          <p:nvPr/>
        </p:nvSpPr>
        <p:spPr bwMode="auto">
          <a:xfrm>
            <a:off x="395288" y="5589588"/>
            <a:ext cx="853598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a:latin typeface="Linux Libertine Display" panose="02000503000000000000" pitchFamily="2" charset="0"/>
                <a:ea typeface="Linux Libertine Display" panose="02000503000000000000" pitchFamily="2" charset="0"/>
                <a:cs typeface="Linux Libertine Display" panose="02000503000000000000" pitchFamily="2" charset="0"/>
              </a:rPr>
              <a:t>S. Roy, A. Rudra, and A. Verma, “An energy complexity model for algorithms,” in Proc. 4th Conf. ITCS, 2013, pp. 283–304.</a:t>
            </a:r>
          </a:p>
          <a:p>
            <a:pPr>
              <a:buClrTx/>
              <a:buSzPct val="45000"/>
              <a:buFontTx/>
              <a:buNone/>
            </a:pPr>
            <a:endParaRPr lang="en-US" altLang="en-US" sz="1400">
              <a:latin typeface="Linux Libertine Display" panose="02000503000000000000" pitchFamily="2" charset="0"/>
              <a:ea typeface="Linux Libertine Display" panose="02000503000000000000" pitchFamily="2" charset="0"/>
              <a:cs typeface="Linux Libertine Display" panose="02000503000000000000" pitchFamily="2" charset="0"/>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35</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A2283349-2386-D895-E86C-54EE7B14C571}"/>
              </a:ext>
            </a:extLst>
          </p:cNvPr>
          <p:cNvSpPr txBox="1">
            <a:spLocks noChangeArrowheads="1"/>
          </p:cNvSpPr>
          <p:nvPr/>
        </p:nvSpPr>
        <p:spPr bwMode="auto">
          <a:xfrm>
            <a:off x="0" y="2033588"/>
            <a:ext cx="91440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US" altLang="en-US" sz="3600"/>
              <a:t>3. Hardware</a:t>
            </a:r>
          </a:p>
        </p:txBody>
      </p:sp>
      <p:sp>
        <p:nvSpPr>
          <p:cNvPr id="72707" name="Text Box 2">
            <a:extLst>
              <a:ext uri="{FF2B5EF4-FFF2-40B4-BE49-F238E27FC236}">
                <a16:creationId xmlns:a16="http://schemas.microsoft.com/office/drawing/2014/main" id="{F6AC3907-0D39-BB44-F0B4-36D65088DBA0}"/>
              </a:ext>
            </a:extLst>
          </p:cNvPr>
          <p:cNvSpPr txBox="1">
            <a:spLocks noChangeArrowheads="1"/>
          </p:cNvSpPr>
          <p:nvPr/>
        </p:nvSpPr>
        <p:spPr bwMode="auto">
          <a:xfrm>
            <a:off x="-330200" y="3900488"/>
            <a:ext cx="9783763"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72708" name="Text Box 3">
            <a:extLst>
              <a:ext uri="{FF2B5EF4-FFF2-40B4-BE49-F238E27FC236}">
                <a16:creationId xmlns:a16="http://schemas.microsoft.com/office/drawing/2014/main" id="{38C16228-4F33-FB59-636C-FA9870184041}"/>
              </a:ext>
            </a:extLst>
          </p:cNvPr>
          <p:cNvSpPr txBox="1">
            <a:spLocks noChangeArrowheads="1"/>
          </p:cNvSpPr>
          <p:nvPr/>
        </p:nvSpPr>
        <p:spPr bwMode="auto">
          <a:xfrm>
            <a:off x="3543300" y="3500438"/>
            <a:ext cx="331311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009973"/>
                </a:solidFill>
              </a:rPr>
              <a:t>Time: 25 min  </a:t>
            </a:r>
          </a:p>
        </p:txBody>
      </p:sp>
      <p:sp>
        <p:nvSpPr>
          <p:cNvPr id="72709" name="Text Box 4">
            <a:extLst>
              <a:ext uri="{FF2B5EF4-FFF2-40B4-BE49-F238E27FC236}">
                <a16:creationId xmlns:a16="http://schemas.microsoft.com/office/drawing/2014/main" id="{B2E00C3F-4C82-A013-A0F1-DCDAA7BE7067}"/>
              </a:ext>
            </a:extLst>
          </p:cNvPr>
          <p:cNvSpPr txBox="1">
            <a:spLocks noChangeArrowheads="1"/>
          </p:cNvSpPr>
          <p:nvPr/>
        </p:nvSpPr>
        <p:spPr bwMode="auto">
          <a:xfrm>
            <a:off x="3697288" y="3035300"/>
            <a:ext cx="3313112"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262699"/>
                </a:solidFill>
              </a:rPr>
              <a:t>Slides: 26</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36</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4BA7A04F-A490-B401-C6A7-FC848EA41898}"/>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nSpc>
                <a:spcPct val="90000"/>
              </a:lnSpc>
              <a:spcBef>
                <a:spcPct val="0"/>
              </a:spcBef>
              <a:buClrTx/>
              <a:buFontTx/>
              <a:buNone/>
            </a:pPr>
            <a:r>
              <a:rPr lang="en-US" altLang="en-US" sz="3200">
                <a:latin typeface="Linux Libertine O" panose="02000503000000000000" pitchFamily="2" charset="0"/>
                <a:ea typeface="Linux Libertine O" panose="02000503000000000000" pitchFamily="2" charset="0"/>
                <a:cs typeface="Linux Libertine O" panose="02000503000000000000" pitchFamily="2" charset="0"/>
              </a:rPr>
              <a:t>Evolution of IT energy demand (TWh)</a:t>
            </a:r>
          </a:p>
        </p:txBody>
      </p:sp>
      <p:sp>
        <p:nvSpPr>
          <p:cNvPr id="74755" name="Text Box 2">
            <a:extLst>
              <a:ext uri="{FF2B5EF4-FFF2-40B4-BE49-F238E27FC236}">
                <a16:creationId xmlns:a16="http://schemas.microsoft.com/office/drawing/2014/main" id="{F118B10C-9122-620A-D948-631629479B40}"/>
              </a:ext>
            </a:extLst>
          </p:cNvPr>
          <p:cNvSpPr txBox="1">
            <a:spLocks noChangeArrowheads="1"/>
          </p:cNvSpPr>
          <p:nvPr/>
        </p:nvSpPr>
        <p:spPr bwMode="auto">
          <a:xfrm>
            <a:off x="358775" y="1109663"/>
            <a:ext cx="2989263"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2400">
                <a:solidFill>
                  <a:srgbClr val="FF0000"/>
                </a:solidFill>
                <a:latin typeface="Calibri" panose="020F0502020204030204" pitchFamily="34" charset="0"/>
              </a:rPr>
              <a:t>2030 </a:t>
            </a:r>
            <a:r>
              <a:rPr lang="en-US" altLang="en-US" sz="2400">
                <a:latin typeface="Calibri" panose="020F0502020204030204" pitchFamily="34" charset="0"/>
              </a:rPr>
              <a:t>: IT sector electricity </a:t>
            </a:r>
            <a:r>
              <a:rPr lang="pl-PL" altLang="en-US" sz="2400">
                <a:latin typeface="Calibri" panose="020F0502020204030204" pitchFamily="34" charset="0"/>
              </a:rPr>
              <a:t>power </a:t>
            </a:r>
            <a:r>
              <a:rPr lang="en-US" altLang="en-US" sz="2400">
                <a:latin typeface="Calibri" panose="020F0502020204030204" pitchFamily="34" charset="0"/>
              </a:rPr>
              <a:t>demand will grow by 50 percent by 2030</a:t>
            </a:r>
          </a:p>
          <a:p>
            <a:pPr>
              <a:spcBef>
                <a:spcPct val="0"/>
              </a:spcBef>
              <a:buClrTx/>
              <a:buFontTx/>
              <a:buNone/>
            </a:pPr>
            <a:r>
              <a:rPr lang="en-US" altLang="en-US" sz="2400">
                <a:solidFill>
                  <a:srgbClr val="FF0000"/>
                </a:solidFill>
                <a:latin typeface="Calibri" panose="020F0502020204030204" pitchFamily="34" charset="0"/>
              </a:rPr>
              <a:t>2040 </a:t>
            </a:r>
            <a:r>
              <a:rPr lang="en-US" altLang="en-US" sz="2400">
                <a:latin typeface="Calibri" panose="020F0502020204030204" pitchFamily="34" charset="0"/>
              </a:rPr>
              <a:t>: IT carbon footprint could reach 14%, with data centers contributing to 50% of growth</a:t>
            </a:r>
          </a:p>
          <a:p>
            <a:pPr>
              <a:spcBef>
                <a:spcPct val="0"/>
              </a:spcBef>
              <a:buClrTx/>
              <a:buFontTx/>
              <a:buNone/>
            </a:pPr>
            <a:endParaRPr lang="en-US" altLang="en-US">
              <a:latin typeface="Arial" panose="020B0604020202020204" pitchFamily="34" charset="0"/>
            </a:endParaRPr>
          </a:p>
          <a:p>
            <a:pPr>
              <a:buClrTx/>
              <a:buSzPct val="45000"/>
              <a:buFontTx/>
              <a:buNone/>
            </a:pPr>
            <a:endParaRPr lang="en-US" altLang="en-US"/>
          </a:p>
          <a:p>
            <a:pPr>
              <a:buClrTx/>
              <a:buSzPct val="45000"/>
              <a:buFontTx/>
              <a:buNone/>
            </a:pPr>
            <a:endParaRPr lang="en-US" altLang="en-US"/>
          </a:p>
        </p:txBody>
      </p:sp>
      <p:pic>
        <p:nvPicPr>
          <p:cNvPr id="74756" name="Picture 3">
            <a:extLst>
              <a:ext uri="{FF2B5EF4-FFF2-40B4-BE49-F238E27FC236}">
                <a16:creationId xmlns:a16="http://schemas.microsoft.com/office/drawing/2014/main" id="{A86204E9-5482-E3BE-6089-CE92BA5DE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1341438"/>
            <a:ext cx="5611813" cy="367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7" name="Rectangle 4">
            <a:extLst>
              <a:ext uri="{FF2B5EF4-FFF2-40B4-BE49-F238E27FC236}">
                <a16:creationId xmlns:a16="http://schemas.microsoft.com/office/drawing/2014/main" id="{27EC76F0-4902-422A-D9EA-20A19DD589D6}"/>
              </a:ext>
            </a:extLst>
          </p:cNvPr>
          <p:cNvSpPr>
            <a:spLocks noChangeArrowheads="1"/>
          </p:cNvSpPr>
          <p:nvPr/>
        </p:nvSpPr>
        <p:spPr bwMode="auto">
          <a:xfrm>
            <a:off x="1258888" y="5668963"/>
            <a:ext cx="6888162"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a:latin typeface="Calibri" panose="020F0502020204030204" pitchFamily="34" charset="0"/>
              </a:rPr>
              <a:t>https://www.i-scoop.eu/sustainability-sustainable-development/it-sector-electricity-demand/</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37</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580DE777-8249-5BFA-8A8B-650BF35F3D89}"/>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90000"/>
              </a:lnSpc>
              <a:spcBef>
                <a:spcPct val="0"/>
              </a:spcBef>
              <a:buClrTx/>
              <a:buFontTx/>
              <a:buNone/>
            </a:pPr>
            <a:r>
              <a:rPr lang="en-US" altLang="en-US" sz="3300">
                <a:latin typeface="Linux Libertine O" panose="02000503000000000000" pitchFamily="2" charset="0"/>
                <a:ea typeface="Linux Libertine O" panose="02000503000000000000" pitchFamily="2" charset="0"/>
                <a:cs typeface="Linux Libertine O" panose="02000503000000000000" pitchFamily="2" charset="0"/>
              </a:rPr>
              <a:t>Energy consumption</a:t>
            </a:r>
            <a:r>
              <a:rPr lang="pl-PL" altLang="en-US" sz="3300">
                <a:latin typeface="Linux Libertine O" panose="02000503000000000000" pitchFamily="2" charset="0"/>
                <a:ea typeface="Linux Libertine O" panose="02000503000000000000" pitchFamily="2" charset="0"/>
                <a:cs typeface="Linux Libertine O" panose="02000503000000000000" pitchFamily="2" charset="0"/>
              </a:rPr>
              <a:t> by components</a:t>
            </a:r>
          </a:p>
        </p:txBody>
      </p:sp>
      <p:sp>
        <p:nvSpPr>
          <p:cNvPr id="76803" name="Rectangle 2">
            <a:extLst>
              <a:ext uri="{FF2B5EF4-FFF2-40B4-BE49-F238E27FC236}">
                <a16:creationId xmlns:a16="http://schemas.microsoft.com/office/drawing/2014/main" id="{F0AEF33D-C240-1E31-8EAD-6C948A9FFCD6}"/>
              </a:ext>
            </a:extLst>
          </p:cNvPr>
          <p:cNvSpPr>
            <a:spLocks noChangeArrowheads="1"/>
          </p:cNvSpPr>
          <p:nvPr/>
        </p:nvSpPr>
        <p:spPr bwMode="auto">
          <a:xfrm>
            <a:off x="468313" y="5661025"/>
            <a:ext cx="892810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a:solidFill>
                  <a:srgbClr val="333333"/>
                </a:solidFill>
                <a:latin typeface="HelveticaNeue Regular" charset="0"/>
              </a:rPr>
              <a:t>Kazi Main Uddin Ahmed</a:t>
            </a:r>
            <a:r>
              <a:rPr lang="pl-PL" altLang="en-US" sz="1000">
                <a:solidFill>
                  <a:srgbClr val="333333"/>
                </a:solidFill>
                <a:latin typeface="HelveticaNeue Regular" charset="0"/>
              </a:rPr>
              <a:t>, Math Bollen, Manuel Alvarez, </a:t>
            </a:r>
            <a:r>
              <a:rPr lang="en-US" altLang="en-US" sz="1000" b="1">
                <a:latin typeface="Calibri" panose="020F0502020204030204" pitchFamily="34" charset="0"/>
              </a:rPr>
              <a:t>A Review of Data Centers Energy Consumption And Reliability Modeling</a:t>
            </a:r>
            <a:r>
              <a:rPr lang="pl-PL" altLang="en-US" sz="1000">
                <a:solidFill>
                  <a:srgbClr val="333333"/>
                </a:solidFill>
                <a:latin typeface="HelveticaNeue Regular" charset="0"/>
              </a:rPr>
              <a:t>, </a:t>
            </a:r>
            <a:r>
              <a:rPr lang="en-US" altLang="en-US" sz="1000">
                <a:solidFill>
                  <a:srgbClr val="333333"/>
                </a:solidFill>
                <a:latin typeface="HelveticaNeue Regular" charset="0"/>
              </a:rPr>
              <a:t>IEEE Access</a:t>
            </a:r>
            <a:r>
              <a:rPr lang="pl-PL" altLang="en-US" sz="1000">
                <a:solidFill>
                  <a:srgbClr val="333333"/>
                </a:solidFill>
                <a:latin typeface="HelveticaNeue Regular" charset="0"/>
              </a:rPr>
              <a:t> PP(99):1-1</a:t>
            </a:r>
          </a:p>
          <a:p>
            <a:pPr>
              <a:spcBef>
                <a:spcPct val="0"/>
              </a:spcBef>
              <a:buClrTx/>
              <a:buFontTx/>
              <a:buNone/>
            </a:pPr>
            <a:r>
              <a:rPr lang="en-US" altLang="en-US" sz="1000">
                <a:solidFill>
                  <a:srgbClr val="333333"/>
                </a:solidFill>
                <a:latin typeface="HelveticaNeue Regular" charset="0"/>
              </a:rPr>
              <a:t>November 2021</a:t>
            </a:r>
          </a:p>
        </p:txBody>
      </p:sp>
      <p:pic>
        <p:nvPicPr>
          <p:cNvPr id="76804" name="Picture 3">
            <a:extLst>
              <a:ext uri="{FF2B5EF4-FFF2-40B4-BE49-F238E27FC236}">
                <a16:creationId xmlns:a16="http://schemas.microsoft.com/office/drawing/2014/main" id="{7AAD0865-9C42-183C-557F-DAF108FF1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725613"/>
            <a:ext cx="4530725" cy="275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5" name="Picture 4">
            <a:extLst>
              <a:ext uri="{FF2B5EF4-FFF2-40B4-BE49-F238E27FC236}">
                <a16:creationId xmlns:a16="http://schemas.microsoft.com/office/drawing/2014/main" id="{D34390AF-69C7-8414-FED2-D4BE7FD87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1725613"/>
            <a:ext cx="4090988" cy="275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38</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D71EEFBC-D18F-F3FC-77E1-3233853FBCC2}"/>
              </a:ext>
            </a:extLst>
          </p:cNvPr>
          <p:cNvSpPr txBox="1">
            <a:spLocks noChangeArrowheads="1"/>
          </p:cNvSpPr>
          <p:nvPr/>
        </p:nvSpPr>
        <p:spPr bwMode="auto">
          <a:xfrm>
            <a:off x="92075" y="0"/>
            <a:ext cx="86868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90000"/>
              </a:lnSpc>
              <a:spcBef>
                <a:spcPct val="0"/>
              </a:spcBef>
              <a:buClrTx/>
              <a:buFontTx/>
              <a:buNone/>
            </a:pPr>
            <a:r>
              <a:rPr lang="en-US" altLang="en-US" sz="3200">
                <a:latin typeface="Linux Libertine O" panose="02000503000000000000" pitchFamily="2" charset="0"/>
                <a:ea typeface="Linux Libertine O" panose="02000503000000000000" pitchFamily="2" charset="0"/>
                <a:cs typeface="Linux Libertine O" panose="02000503000000000000" pitchFamily="2" charset="0"/>
              </a:rPr>
              <a:t>Improving energy efficiency in hardware</a:t>
            </a:r>
          </a:p>
        </p:txBody>
      </p:sp>
      <p:sp>
        <p:nvSpPr>
          <p:cNvPr id="46082" name="Text Box 2">
            <a:extLst>
              <a:ext uri="{FF2B5EF4-FFF2-40B4-BE49-F238E27FC236}">
                <a16:creationId xmlns:a16="http://schemas.microsoft.com/office/drawing/2014/main" id="{26633CFE-0656-05B2-6496-F1C732D1D6B4}"/>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Dynamic Power Management</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Dynamic component deactivation</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Dynamic performance scaling</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 Hardware accelerators</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Graphical Processing Unit (GPU)</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Field-Programmable Gate Array (FPGA)</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Tensor Processing Units  (TPU)</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Storage</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Main Memory</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39</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74904" y="260648"/>
            <a:ext cx="7747000" cy="889000"/>
          </a:xfrm>
          <a:noFill/>
          <a:ln/>
        </p:spPr>
        <p:txBody>
          <a:bodyPr lIns="90487" tIns="44450" rIns="90487" bIns="44450">
            <a:normAutofit fontScale="90000"/>
          </a:bodyPr>
          <a:lstStyle/>
          <a:p>
            <a:r>
              <a:rPr lang="en-GB" dirty="0"/>
              <a:t>Non Functional Requirements (NFR)</a:t>
            </a:r>
          </a:p>
        </p:txBody>
      </p:sp>
      <p:sp>
        <p:nvSpPr>
          <p:cNvPr id="35843" name="Rectangle 3"/>
          <p:cNvSpPr>
            <a:spLocks noGrp="1" noChangeArrowheads="1"/>
          </p:cNvSpPr>
          <p:nvPr>
            <p:ph idx="1"/>
          </p:nvPr>
        </p:nvSpPr>
        <p:spPr>
          <a:xfrm>
            <a:off x="674904" y="1484784"/>
            <a:ext cx="8001552" cy="4089400"/>
          </a:xfrm>
          <a:noFill/>
          <a:ln/>
        </p:spPr>
        <p:txBody>
          <a:bodyPr lIns="90487" tIns="44450" rIns="90487" bIns="44450"/>
          <a:lstStyle/>
          <a:p>
            <a:pPr marL="457200" indent="-457200" algn="just">
              <a:lnSpc>
                <a:spcPct val="90000"/>
              </a:lnSpc>
              <a:buFont typeface="Arial" panose="020B0604020202020204" pitchFamily="34" charset="0"/>
              <a:buChar char="•"/>
            </a:pPr>
            <a:r>
              <a:rPr lang="en-GB" dirty="0">
                <a:solidFill>
                  <a:schemeClr val="tx1"/>
                </a:solidFill>
              </a:rPr>
              <a:t>NFR define </a:t>
            </a:r>
            <a:r>
              <a:rPr lang="en-GB" u="sng" dirty="0">
                <a:solidFill>
                  <a:schemeClr val="tx1"/>
                </a:solidFill>
              </a:rPr>
              <a:t>system properties and constraints </a:t>
            </a:r>
            <a:r>
              <a:rPr lang="en-GB" dirty="0">
                <a:solidFill>
                  <a:schemeClr val="tx1"/>
                </a:solidFill>
              </a:rPr>
              <a:t>e.g. reliability, response time and storage requirements. </a:t>
            </a:r>
          </a:p>
          <a:p>
            <a:pPr marL="457200" indent="-457200" algn="just">
              <a:lnSpc>
                <a:spcPct val="90000"/>
              </a:lnSpc>
              <a:buFont typeface="Arial" panose="020B0604020202020204" pitchFamily="34" charset="0"/>
              <a:buChar char="•"/>
            </a:pPr>
            <a:r>
              <a:rPr lang="en-GB" dirty="0">
                <a:solidFill>
                  <a:schemeClr val="tx1"/>
                </a:solidFill>
              </a:rPr>
              <a:t>NFR may be </a:t>
            </a:r>
            <a:r>
              <a:rPr lang="en-GB" u="sng" dirty="0">
                <a:solidFill>
                  <a:schemeClr val="tx1"/>
                </a:solidFill>
              </a:rPr>
              <a:t>more critical than FR</a:t>
            </a:r>
            <a:r>
              <a:rPr lang="en-GB" dirty="0">
                <a:solidFill>
                  <a:schemeClr val="tx1"/>
                </a:solidFill>
              </a:rPr>
              <a:t>. If these are not met, the system may be useless.</a:t>
            </a:r>
          </a:p>
          <a:p>
            <a:pPr marL="457200" indent="-457200" algn="just">
              <a:lnSpc>
                <a:spcPct val="90000"/>
              </a:lnSpc>
              <a:buFont typeface="Arial" panose="020B0604020202020204" pitchFamily="34" charset="0"/>
              <a:buChar char="•"/>
            </a:pPr>
            <a:r>
              <a:rPr lang="en-GB" dirty="0">
                <a:solidFill>
                  <a:schemeClr val="tx1"/>
                </a:solidFill>
              </a:rPr>
              <a:t>Used NFR in Database World:</a:t>
            </a:r>
          </a:p>
          <a:p>
            <a:pPr marL="857250" lvl="1" indent="-457200" algn="just">
              <a:lnSpc>
                <a:spcPct val="90000"/>
              </a:lnSpc>
              <a:buFont typeface="Wingdings" pitchFamily="2" charset="2"/>
              <a:buChar char="§"/>
            </a:pPr>
            <a:r>
              <a:rPr lang="en-GB" sz="2000" dirty="0">
                <a:solidFill>
                  <a:schemeClr val="tx1"/>
                </a:solidFill>
              </a:rPr>
              <a:t>Response time</a:t>
            </a:r>
          </a:p>
          <a:p>
            <a:pPr marL="857250" lvl="1" indent="-457200" algn="just">
              <a:lnSpc>
                <a:spcPct val="90000"/>
              </a:lnSpc>
              <a:buFont typeface="Wingdings" pitchFamily="2" charset="2"/>
              <a:buChar char="§"/>
            </a:pPr>
            <a:r>
              <a:rPr lang="en-GB" sz="2000" dirty="0">
                <a:solidFill>
                  <a:schemeClr val="tx1"/>
                </a:solidFill>
              </a:rPr>
              <a:t>Maintenance Time</a:t>
            </a:r>
          </a:p>
          <a:p>
            <a:pPr marL="857250" lvl="1" indent="-457200" algn="just">
              <a:lnSpc>
                <a:spcPct val="90000"/>
              </a:lnSpc>
              <a:buFont typeface="Wingdings" pitchFamily="2" charset="2"/>
              <a:buChar char="§"/>
            </a:pPr>
            <a:r>
              <a:rPr lang="en-GB" sz="2000" dirty="0">
                <a:solidFill>
                  <a:schemeClr val="tx1"/>
                </a:solidFill>
              </a:rPr>
              <a:t>Stockage Time</a:t>
            </a:r>
          </a:p>
          <a:p>
            <a:pPr marL="857250" lvl="1" indent="-457200" algn="just">
              <a:lnSpc>
                <a:spcPct val="90000"/>
              </a:lnSpc>
              <a:buFont typeface="Wingdings" pitchFamily="2" charset="2"/>
              <a:buChar char="§"/>
            </a:pPr>
            <a:r>
              <a:rPr lang="en-GB" sz="2000" dirty="0">
                <a:solidFill>
                  <a:schemeClr val="tx1"/>
                </a:solidFill>
              </a:rPr>
              <a:t>Pricing (Cloud</a:t>
            </a:r>
            <a:r>
              <a:rPr lang="en-GB" sz="2000" dirty="0" smtClean="0">
                <a:solidFill>
                  <a:schemeClr val="tx1"/>
                </a:solidFill>
              </a:rPr>
              <a:t>)</a:t>
            </a:r>
            <a:r>
              <a:rPr lang="pl-PL" sz="2000" dirty="0" smtClean="0">
                <a:solidFill>
                  <a:schemeClr val="tx1"/>
                </a:solidFill>
              </a:rPr>
              <a:t>,</a:t>
            </a:r>
          </a:p>
          <a:p>
            <a:pPr marL="857250" lvl="1" indent="-457200" algn="just">
              <a:lnSpc>
                <a:spcPct val="90000"/>
              </a:lnSpc>
              <a:buFont typeface="Wingdings" pitchFamily="2" charset="2"/>
              <a:buChar char="§"/>
            </a:pPr>
            <a:r>
              <a:rPr lang="pl-PL" sz="2000" b="1" dirty="0" smtClean="0">
                <a:solidFill>
                  <a:schemeClr val="tx1"/>
                </a:solidFill>
              </a:rPr>
              <a:t>But </a:t>
            </a:r>
            <a:r>
              <a:rPr lang="pl-PL" sz="2000" b="1" dirty="0" err="1" smtClean="0">
                <a:solidFill>
                  <a:schemeClr val="tx1"/>
                </a:solidFill>
              </a:rPr>
              <a:t>Absence</a:t>
            </a:r>
            <a:r>
              <a:rPr lang="pl-PL" sz="2000" b="1" dirty="0" smtClean="0">
                <a:solidFill>
                  <a:schemeClr val="tx1"/>
                </a:solidFill>
              </a:rPr>
              <a:t> of Energy </a:t>
            </a:r>
            <a:r>
              <a:rPr lang="pl-PL" sz="2000" b="1" dirty="0" err="1" smtClean="0">
                <a:solidFill>
                  <a:schemeClr val="tx1"/>
                </a:solidFill>
              </a:rPr>
              <a:t>Consumption</a:t>
            </a:r>
            <a:r>
              <a:rPr lang="pl-PL" sz="2000" b="1" dirty="0" smtClean="0">
                <a:solidFill>
                  <a:schemeClr val="tx1"/>
                </a:solidFill>
              </a:rPr>
              <a:t> </a:t>
            </a:r>
            <a:endParaRPr lang="en-GB" b="1" dirty="0">
              <a:solidFill>
                <a:schemeClr val="tx1"/>
              </a:solidFill>
            </a:endParaRPr>
          </a:p>
        </p:txBody>
      </p:sp>
      <p:sp>
        <p:nvSpPr>
          <p:cNvPr id="6" name="Symbol zastępczy numeru slajdu 5"/>
          <p:cNvSpPr>
            <a:spLocks noGrp="1"/>
          </p:cNvSpPr>
          <p:nvPr>
            <p:ph type="sldNum" idx="10"/>
          </p:nvPr>
        </p:nvSpPr>
        <p:spPr/>
        <p:txBody>
          <a:bodyPr/>
          <a:lstStyle/>
          <a:p>
            <a:fld id="{7AE74CAC-8F52-E24C-8BC3-9E255F76527C}" type="slidenum">
              <a:rPr lang="en-US" altLang="en-US" smtClean="0"/>
              <a:pPr/>
              <a:t>4</a:t>
            </a:fld>
            <a:endParaRPr lang="pl-PL" altLang="en-US" smtClean="0"/>
          </a:p>
          <a:p>
            <a:endParaRPr lang="pl-PL" altLang="en-US" dirty="0"/>
          </a:p>
        </p:txBody>
      </p:sp>
    </p:spTree>
    <p:extLst>
      <p:ext uri="{BB962C8B-B14F-4D97-AF65-F5344CB8AC3E}">
        <p14:creationId xmlns:p14="http://schemas.microsoft.com/office/powerpoint/2010/main" val="153837317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097BC5D3-70CC-724C-02B1-1AE29CE46A00}"/>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90000"/>
              </a:lnSpc>
              <a:spcBef>
                <a:spcPct val="0"/>
              </a:spcBef>
              <a:buClrTx/>
              <a:buFontTx/>
              <a:buNone/>
            </a:pPr>
            <a:r>
              <a:rPr lang="en-US" altLang="en-US" sz="4000">
                <a:latin typeface="Linux Libertine O" panose="02000503000000000000" pitchFamily="2" charset="0"/>
                <a:ea typeface="Linux Libertine O" panose="02000503000000000000" pitchFamily="2" charset="0"/>
                <a:cs typeface="Linux Libertine O" panose="02000503000000000000" pitchFamily="2" charset="0"/>
              </a:rPr>
              <a:t>Dynamic Power Management</a:t>
            </a:r>
          </a:p>
        </p:txBody>
      </p:sp>
      <p:sp>
        <p:nvSpPr>
          <p:cNvPr id="80899" name="Text Box 2">
            <a:extLst>
              <a:ext uri="{FF2B5EF4-FFF2-40B4-BE49-F238E27FC236}">
                <a16:creationId xmlns:a16="http://schemas.microsoft.com/office/drawing/2014/main" id="{02E4D10E-3F30-F842-DC46-0D6328F9EDCF}"/>
              </a:ext>
            </a:extLst>
          </p:cNvPr>
          <p:cNvSpPr txBox="1">
            <a:spLocks noChangeArrowheads="1"/>
          </p:cNvSpPr>
          <p:nvPr/>
        </p:nvSpPr>
        <p:spPr bwMode="auto">
          <a:xfrm>
            <a:off x="528638" y="2532063"/>
            <a:ext cx="3898900" cy="255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ClrTx/>
              <a:buSzPct val="45000"/>
              <a:buFontTx/>
              <a:buNone/>
            </a:pPr>
            <a:r>
              <a:rPr lang="en-US" altLang="en-US">
                <a:solidFill>
                  <a:srgbClr val="FF0000"/>
                </a:solidFill>
              </a:rPr>
              <a:t>Dynamic component deactivation </a:t>
            </a:r>
          </a:p>
          <a:p>
            <a:pPr>
              <a:buClrTx/>
              <a:buSzPct val="45000"/>
              <a:buFontTx/>
              <a:buNone/>
            </a:pPr>
            <a:r>
              <a:rPr lang="en-US" altLang="en-US"/>
              <a:t>disabling relevant hardware component(s) when they are idle</a:t>
            </a:r>
          </a:p>
          <a:p>
            <a:pPr>
              <a:buClrTx/>
              <a:buSzPct val="45000"/>
              <a:buFontTx/>
              <a:buNone/>
            </a:pPr>
            <a:endParaRPr lang="en-US" altLang="en-US"/>
          </a:p>
          <a:p>
            <a:pPr>
              <a:buClrTx/>
              <a:buSzPct val="45000"/>
              <a:buFontTx/>
              <a:buNone/>
            </a:pPr>
            <a:endParaRPr lang="en-US" altLang="en-US"/>
          </a:p>
        </p:txBody>
      </p:sp>
      <p:sp>
        <p:nvSpPr>
          <p:cNvPr id="80900" name="Text Box 3">
            <a:extLst>
              <a:ext uri="{FF2B5EF4-FFF2-40B4-BE49-F238E27FC236}">
                <a16:creationId xmlns:a16="http://schemas.microsoft.com/office/drawing/2014/main" id="{9B95CE9E-29CC-33CE-F47A-FC934904B2EF}"/>
              </a:ext>
            </a:extLst>
          </p:cNvPr>
          <p:cNvSpPr txBox="1">
            <a:spLocks noChangeArrowheads="1"/>
          </p:cNvSpPr>
          <p:nvPr/>
        </p:nvSpPr>
        <p:spPr bwMode="auto">
          <a:xfrm>
            <a:off x="508000" y="1076325"/>
            <a:ext cx="8535988" cy="116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ClrTx/>
              <a:buSzPct val="45000"/>
              <a:buFontTx/>
              <a:buNone/>
            </a:pPr>
            <a:r>
              <a:rPr lang="en-US" altLang="en-US">
                <a:solidFill>
                  <a:srgbClr val="FF0000"/>
                </a:solidFill>
              </a:rPr>
              <a:t>Observation:</a:t>
            </a:r>
            <a:r>
              <a:rPr lang="en-US" altLang="en-US"/>
              <a:t> power states can be dynamically adjusted to meet current performance requirements</a:t>
            </a:r>
          </a:p>
          <a:p>
            <a:pPr>
              <a:buClrTx/>
              <a:buSzPct val="45000"/>
              <a:buFontTx/>
              <a:buNone/>
            </a:pPr>
            <a:endParaRPr lang="en-US" altLang="en-US"/>
          </a:p>
          <a:p>
            <a:pPr>
              <a:buClrTx/>
              <a:buSzPct val="45000"/>
              <a:buFontTx/>
              <a:buNone/>
            </a:pPr>
            <a:endParaRPr lang="en-US" altLang="en-US"/>
          </a:p>
        </p:txBody>
      </p:sp>
      <p:sp>
        <p:nvSpPr>
          <p:cNvPr id="80901" name="Text Box 4">
            <a:extLst>
              <a:ext uri="{FF2B5EF4-FFF2-40B4-BE49-F238E27FC236}">
                <a16:creationId xmlns:a16="http://schemas.microsoft.com/office/drawing/2014/main" id="{9BB36E7A-5A76-CDC7-3349-B58010AAC88E}"/>
              </a:ext>
            </a:extLst>
          </p:cNvPr>
          <p:cNvSpPr txBox="1">
            <a:spLocks noChangeArrowheads="1"/>
          </p:cNvSpPr>
          <p:nvPr/>
        </p:nvSpPr>
        <p:spPr bwMode="auto">
          <a:xfrm>
            <a:off x="5003800" y="2568575"/>
            <a:ext cx="3848100" cy="2757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ClrTx/>
              <a:buSzPct val="45000"/>
              <a:buFontTx/>
              <a:buNone/>
            </a:pPr>
            <a:r>
              <a:rPr lang="en-US" altLang="en-US">
                <a:solidFill>
                  <a:srgbClr val="FF0000"/>
                </a:solidFill>
              </a:rPr>
              <a:t>Dynamic performance scaling</a:t>
            </a:r>
          </a:p>
          <a:p>
            <a:pPr>
              <a:buClrTx/>
              <a:buSzPct val="45000"/>
              <a:buFontTx/>
              <a:buNone/>
            </a:pPr>
            <a:r>
              <a:rPr lang="en-US" altLang="en-US"/>
              <a:t>the clock frequency of certain components, such as the CPU, can be decreased or increased</a:t>
            </a:r>
          </a:p>
          <a:p>
            <a:pPr>
              <a:buClrTx/>
              <a:buSzPct val="45000"/>
              <a:buFontTx/>
              <a:buNone/>
            </a:pPr>
            <a:endParaRPr lang="en-US" altLang="en-US"/>
          </a:p>
          <a:p>
            <a:pPr>
              <a:buClrTx/>
              <a:buSzPct val="45000"/>
              <a:buFontTx/>
              <a:buNone/>
            </a:pPr>
            <a:endParaRPr lang="en-US" altLang="en-US"/>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40</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id="{D8193E96-515F-6668-AA11-76F9A48AA3A3}"/>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Dynamic Performance Scaling (DynPS)</a:t>
            </a:r>
          </a:p>
        </p:txBody>
      </p:sp>
      <p:sp>
        <p:nvSpPr>
          <p:cNvPr id="48130" name="Text Box 2">
            <a:extLst>
              <a:ext uri="{FF2B5EF4-FFF2-40B4-BE49-F238E27FC236}">
                <a16:creationId xmlns:a16="http://schemas.microsoft.com/office/drawing/2014/main" id="{3AE509E9-1678-5A48-C766-15DE950DF1B8}"/>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Dynamic Voltage and Frequency Scaling (DVFS) – one of the most popular techniques in DynPS</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GOAL: It allows a system to adjust the frequency and supply voltage to particular components within the infrastructure computation</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DVFS on a multi-core CPU</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System with only one global voltage for all cores (global DVFS) is energy-inefficient.</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Global DVFS and per-core DVFS architectures with multiple Voltage Frequency Islands (VFIs) have been proposed. </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The cores in an island share the same voltage and frequency, but different islands can be executed at various voltages and frequencies</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41</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Text Box 1">
            <a:extLst>
              <a:ext uri="{FF2B5EF4-FFF2-40B4-BE49-F238E27FC236}">
                <a16:creationId xmlns:a16="http://schemas.microsoft.com/office/drawing/2014/main" id="{2F0B6F90-CCD4-314E-20D3-11CE162A3C02}"/>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90000"/>
              </a:lnSpc>
              <a:spcBef>
                <a:spcPct val="0"/>
              </a:spcBef>
              <a:buClrTx/>
              <a:buFontTx/>
              <a:buNone/>
            </a:pPr>
            <a:r>
              <a:rPr lang="en-US" altLang="en-US" sz="3600">
                <a:latin typeface="Linux Libertine O" panose="02000503000000000000" pitchFamily="2" charset="0"/>
                <a:ea typeface="Linux Libertine O" panose="02000503000000000000" pitchFamily="2" charset="0"/>
                <a:cs typeface="Linux Libertine O" panose="02000503000000000000" pitchFamily="2" charset="0"/>
              </a:rPr>
              <a:t>Graphical Processing Unit (GPU)</a:t>
            </a:r>
          </a:p>
        </p:txBody>
      </p:sp>
      <p:pic>
        <p:nvPicPr>
          <p:cNvPr id="84995" name="Picture 2">
            <a:extLst>
              <a:ext uri="{FF2B5EF4-FFF2-40B4-BE49-F238E27FC236}">
                <a16:creationId xmlns:a16="http://schemas.microsoft.com/office/drawing/2014/main" id="{008E566E-2C95-7F76-B966-C7DEAA99C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046163"/>
            <a:ext cx="1439862" cy="1476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6" name="Picture 3">
            <a:extLst>
              <a:ext uri="{FF2B5EF4-FFF2-40B4-BE49-F238E27FC236}">
                <a16:creationId xmlns:a16="http://schemas.microsoft.com/office/drawing/2014/main" id="{33077C36-26D1-86C6-3479-AF7FB305D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009650"/>
            <a:ext cx="1481138" cy="151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9156" name="Group 4">
            <a:extLst>
              <a:ext uri="{FF2B5EF4-FFF2-40B4-BE49-F238E27FC236}">
                <a16:creationId xmlns:a16="http://schemas.microsoft.com/office/drawing/2014/main" id="{C38CF488-39AD-DB16-B4E4-0E36AE87B17F}"/>
              </a:ext>
            </a:extLst>
          </p:cNvPr>
          <p:cNvGraphicFramePr>
            <a:graphicFrameLocks noGrp="1"/>
          </p:cNvGraphicFramePr>
          <p:nvPr/>
        </p:nvGraphicFramePr>
        <p:xfrm>
          <a:off x="1116013" y="2698750"/>
          <a:ext cx="6981825" cy="3111500"/>
        </p:xfrm>
        <a:graphic>
          <a:graphicData uri="http://schemas.openxmlformats.org/drawingml/2006/table">
            <a:tbl>
              <a:tblPr/>
              <a:tblGrid>
                <a:gridCol w="3492500">
                  <a:extLst>
                    <a:ext uri="{9D8B030D-6E8A-4147-A177-3AD203B41FA5}">
                      <a16:colId xmlns:a16="http://schemas.microsoft.com/office/drawing/2014/main" val="3699004927"/>
                    </a:ext>
                  </a:extLst>
                </a:gridCol>
                <a:gridCol w="3489325">
                  <a:extLst>
                    <a:ext uri="{9D8B030D-6E8A-4147-A177-3AD203B41FA5}">
                      <a16:colId xmlns:a16="http://schemas.microsoft.com/office/drawing/2014/main" val="3342084042"/>
                    </a:ext>
                  </a:extLst>
                </a:gridCol>
              </a:tblGrid>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Calibri" panose="020F0502020204030204" pitchFamily="34" charset="0"/>
                          <a:cs typeface="Noto Sans CJK SC Regular" charset="0"/>
                        </a:rPr>
                        <a:t>CPU</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Calibri" panose="020F0502020204030204" pitchFamily="34" charset="0"/>
                          <a:cs typeface="Noto Sans CJK SC Regular" charset="0"/>
                        </a:rPr>
                        <a:t>GPU</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1893256353"/>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Central Processing Unit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Graphical Processing Unit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2684266086"/>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4-</a:t>
                      </a:r>
                      <a:r>
                        <a:rPr kumimoji="0" lang="pl-PL" altLang="en-US" sz="1400" b="0" i="0" u="none" strike="noStrike" cap="none" normalizeH="0" baseline="0">
                          <a:ln>
                            <a:noFill/>
                          </a:ln>
                          <a:solidFill>
                            <a:srgbClr val="000000"/>
                          </a:solidFill>
                          <a:effectLst/>
                          <a:latin typeface="Calibri" panose="020F0502020204030204" pitchFamily="34" charset="0"/>
                          <a:cs typeface="Noto Sans CJK SC Regular" charset="0"/>
                        </a:rPr>
                        <a:t>32</a:t>
                      </a: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 cores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100s or 1000s of cores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4010455041"/>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Low latency</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High throughput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1018749195"/>
                  </a:ext>
                </a:extLst>
              </a:tr>
              <a:tr h="28257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Good for serial processing</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Good for parallel processing</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3069253294"/>
                  </a:ext>
                </a:extLst>
              </a:tr>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Quickly process tasks that require interactivity </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Break jobs into separate tasks to process simultaneously</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1650196784"/>
                  </a:ext>
                </a:extLst>
              </a:tr>
              <a:tr h="70802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Traditional programming are written for CPU sequential execution</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CJK SC Regular" charset="0"/>
                        </a:rPr>
                        <a:t>Requires additional software to convert CPU functions for parallel execution</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2547445989"/>
                  </a:ext>
                </a:extLst>
              </a:tr>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0" i="0" u="none" strike="noStrike" cap="none" normalizeH="0" baseline="0">
                          <a:ln>
                            <a:noFill/>
                          </a:ln>
                          <a:solidFill>
                            <a:srgbClr val="FF0000"/>
                          </a:solidFill>
                          <a:effectLst/>
                          <a:latin typeface="Times New Roman" panose="02020603050405020304" pitchFamily="18" charset="0"/>
                          <a:cs typeface="Noto Sans CJK SC Regular" charset="0"/>
                        </a:rPr>
                        <a:t>Less </a:t>
                      </a:r>
                      <a:r>
                        <a:rPr kumimoji="0" lang="en-US" altLang="en-US" sz="1400" b="0" i="0" u="none" strike="noStrike" cap="none" normalizeH="0" baseline="0">
                          <a:ln>
                            <a:noFill/>
                          </a:ln>
                          <a:solidFill>
                            <a:srgbClr val="FF0000"/>
                          </a:solidFill>
                          <a:effectLst/>
                          <a:latin typeface="Times New Roman" panose="02020603050405020304" pitchFamily="18" charset="0"/>
                          <a:cs typeface="Noto Sans CJK SC Regular" charset="0"/>
                        </a:rPr>
                        <a:t>power to operate</a:t>
                      </a:r>
                      <a:r>
                        <a:rPr kumimoji="0" lang="pl-PL" altLang="en-US" sz="1400" b="0" i="0" u="none" strike="noStrike" cap="none" normalizeH="0" baseline="0">
                          <a:ln>
                            <a:noFill/>
                          </a:ln>
                          <a:solidFill>
                            <a:srgbClr val="FF0000"/>
                          </a:solidFill>
                          <a:effectLst/>
                          <a:latin typeface="Times New Roman" panose="02020603050405020304" pitchFamily="18" charset="0"/>
                          <a:cs typeface="Noto Sans CJK SC Regular" charset="0"/>
                        </a:rPr>
                        <a:t> but low performance</a:t>
                      </a:r>
                    </a:p>
                    <a:p>
                      <a:pPr marL="0" marR="0" lvl="0" indent="0" algn="ctr"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pl-PL" altLang="en-US" sz="1400" b="0" i="0" u="none" strike="noStrike" cap="none" normalizeH="0" baseline="0">
                        <a:ln>
                          <a:noFill/>
                        </a:ln>
                        <a:solidFill>
                          <a:srgbClr val="FF0000"/>
                        </a:solidFill>
                        <a:effectLst/>
                        <a:latin typeface="Times New Roman" panose="02020603050405020304" pitchFamily="18" charset="0"/>
                        <a:cs typeface="Noto Sans CJK SC Regular" charset="0"/>
                      </a:endParaRP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ctr"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0" i="0" u="none" strike="noStrike" cap="none" normalizeH="0" baseline="0">
                          <a:ln>
                            <a:noFill/>
                          </a:ln>
                          <a:solidFill>
                            <a:srgbClr val="FF0000"/>
                          </a:solidFill>
                          <a:effectLst/>
                          <a:latin typeface="Times New Roman" panose="02020603050405020304" pitchFamily="18" charset="0"/>
                          <a:cs typeface="Noto Sans CJK SC Regular" charset="0"/>
                        </a:rPr>
                        <a:t>More </a:t>
                      </a:r>
                      <a:r>
                        <a:rPr kumimoji="0" lang="en-US" altLang="en-US" sz="1400" b="0" i="0" u="none" strike="noStrike" cap="none" normalizeH="0" baseline="0">
                          <a:ln>
                            <a:noFill/>
                          </a:ln>
                          <a:solidFill>
                            <a:srgbClr val="FF0000"/>
                          </a:solidFill>
                          <a:effectLst/>
                          <a:latin typeface="Times New Roman" panose="02020603050405020304" pitchFamily="18" charset="0"/>
                          <a:cs typeface="Noto Sans CJK SC Regular" charset="0"/>
                        </a:rPr>
                        <a:t>power to operate</a:t>
                      </a:r>
                      <a:r>
                        <a:rPr kumimoji="0" lang="pl-PL" altLang="en-US" sz="1400" b="0" i="0" u="none" strike="noStrike" cap="none" normalizeH="0" baseline="0">
                          <a:ln>
                            <a:noFill/>
                          </a:ln>
                          <a:solidFill>
                            <a:srgbClr val="FF0000"/>
                          </a:solidFill>
                          <a:effectLst/>
                          <a:latin typeface="Times New Roman" panose="02020603050405020304" pitchFamily="18" charset="0"/>
                          <a:cs typeface="Noto Sans CJK SC Regular" charset="0"/>
                        </a:rPr>
                        <a:t> but high performance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1818414947"/>
                  </a:ext>
                </a:extLst>
              </a:tr>
            </a:tbl>
          </a:graphicData>
        </a:graphic>
      </p:graphicFrame>
      <p:sp>
        <p:nvSpPr>
          <p:cNvPr id="85026" name="Text Box 63">
            <a:extLst>
              <a:ext uri="{FF2B5EF4-FFF2-40B4-BE49-F238E27FC236}">
                <a16:creationId xmlns:a16="http://schemas.microsoft.com/office/drawing/2014/main" id="{D2B07439-1F68-0D94-6A07-C77C3D659DBF}"/>
              </a:ext>
            </a:extLst>
          </p:cNvPr>
          <p:cNvSpPr txBox="1">
            <a:spLocks noChangeArrowheads="1"/>
          </p:cNvSpPr>
          <p:nvPr/>
        </p:nvSpPr>
        <p:spPr bwMode="auto">
          <a:xfrm>
            <a:off x="1116013" y="5703888"/>
            <a:ext cx="698023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800">
                <a:solidFill>
                  <a:srgbClr val="FF0000"/>
                </a:solidFill>
                <a:latin typeface="Calibri" panose="020F0502020204030204" pitchFamily="34" charset="0"/>
              </a:rPr>
              <a:t>The energy advantage of the GPU varies between approximately 2 and 4 times, depending on the workload.</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42</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1A90F8E3-0C11-E4D7-58D0-B46B4C536E98}"/>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Hardware Accelerators</a:t>
            </a:r>
          </a:p>
        </p:txBody>
      </p:sp>
      <p:sp>
        <p:nvSpPr>
          <p:cNvPr id="50178" name="Text Box 2">
            <a:extLst>
              <a:ext uri="{FF2B5EF4-FFF2-40B4-BE49-F238E27FC236}">
                <a16:creationId xmlns:a16="http://schemas.microsoft.com/office/drawing/2014/main" id="{938C588D-7E71-09BA-26E6-DD762AD0F310}"/>
              </a:ext>
            </a:extLst>
          </p:cNvPr>
          <p:cNvSpPr txBox="1">
            <a:spLocks noChangeArrowheads="1"/>
          </p:cNvSpPr>
          <p:nvPr/>
        </p:nvSpPr>
        <p:spPr bwMode="auto">
          <a:xfrm>
            <a:off x="358775" y="1109663"/>
            <a:ext cx="8535988" cy="239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Field-Programmable Gate Array (FPGA) is </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programmable hardware that contains an array of configurable logic blocks, memory elements, and interconnects</a:t>
            </a:r>
          </a:p>
          <a:p>
            <a:pPr lvl="1">
              <a:spcBef>
                <a:spcPts val="700"/>
              </a:spcBef>
              <a:buClr>
                <a:srgbClr val="000000"/>
              </a:buClr>
              <a:buSzPct val="45000"/>
              <a:buFont typeface="Wingdings" panose="05000000000000000000" pitchFamily="2" charset="2"/>
              <a:buChar char=""/>
              <a:defRPr/>
            </a:pPr>
            <a:r>
              <a:rPr lang="pl-PL" altLang="en-US" sz="2200">
                <a:solidFill>
                  <a:srgbClr val="000000"/>
                </a:solidFill>
                <a:latin typeface="Times New Roman" panose="02020603050405020304" pitchFamily="18" charset="0"/>
                <a:ea typeface="+mn-ea"/>
              </a:rPr>
              <a:t>u</a:t>
            </a:r>
            <a:r>
              <a:rPr lang="en-US" altLang="en-US" sz="2200">
                <a:solidFill>
                  <a:srgbClr val="000000"/>
                </a:solidFill>
                <a:latin typeface="Times New Roman" panose="02020603050405020304" pitchFamily="18" charset="0"/>
                <a:ea typeface="+mn-ea"/>
              </a:rPr>
              <a:t>nlike CPUs, FPGAs are truly parallel in nature. Each independent processing task is assigned to a dedicated section of the chip</a:t>
            </a:r>
          </a:p>
          <a:p>
            <a:pPr lvl="1">
              <a:spcBef>
                <a:spcPts val="700"/>
              </a:spcBef>
              <a:buClr>
                <a:srgbClr val="000000"/>
              </a:buClr>
              <a:buSzPct val="45000"/>
              <a:buFont typeface="Wingdings" panose="05000000000000000000" pitchFamily="2" charset="2"/>
              <a:buChar char=""/>
              <a:defRPr/>
            </a:pPr>
            <a:r>
              <a:rPr lang="en-US" altLang="en-US" sz="2200">
                <a:solidFill>
                  <a:srgbClr val="202124"/>
                </a:solidFill>
                <a:latin typeface="Times New Roman" panose="02020603050405020304" pitchFamily="18" charset="0"/>
                <a:ea typeface="+mn-ea"/>
                <a:cs typeface="Calibri" panose="020F0502020204030204" pitchFamily="34" charset="0"/>
              </a:rPr>
              <a:t>FPGAs provide a highly customizable and power-efficient solution for specific applications that demand hardware acceleration or real-time processing, or both</a:t>
            </a:r>
          </a:p>
          <a:p>
            <a:pPr marL="320675">
              <a:spcBef>
                <a:spcPts val="700"/>
              </a:spcBef>
              <a:buSzPct val="45000"/>
              <a:defRPr/>
            </a:pPr>
            <a:endParaRPr lang="en-US" altLang="en-US" sz="2200">
              <a:solidFill>
                <a:srgbClr val="202124"/>
              </a:solidFill>
              <a:latin typeface="Times New Roman" panose="02020603050405020304" pitchFamily="18" charset="0"/>
              <a:ea typeface="+mn-ea"/>
              <a:cs typeface="Calibri" panose="020F0502020204030204" pitchFamily="34" charset="0"/>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43</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id="{C54419B5-1DF1-A9A5-AFEB-1A2065F8141D}"/>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pl-PL" altLang="en-US" sz="3200"/>
              <a:t>Comparing ARM57(CPU), GPU and  FPGA</a:t>
            </a:r>
          </a:p>
        </p:txBody>
      </p:sp>
      <p:sp>
        <p:nvSpPr>
          <p:cNvPr id="89091" name="Text Box 2">
            <a:extLst>
              <a:ext uri="{FF2B5EF4-FFF2-40B4-BE49-F238E27FC236}">
                <a16:creationId xmlns:a16="http://schemas.microsoft.com/office/drawing/2014/main" id="{7075FC08-3162-2899-D854-99A87D4D88A1}"/>
              </a:ext>
            </a:extLst>
          </p:cNvPr>
          <p:cNvSpPr txBox="1">
            <a:spLocks noChangeArrowheads="1"/>
          </p:cNvSpPr>
          <p:nvPr/>
        </p:nvSpPr>
        <p:spPr bwMode="auto">
          <a:xfrm>
            <a:off x="287338" y="11866563"/>
            <a:ext cx="901223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89092" name="Picture 3">
            <a:extLst>
              <a:ext uri="{FF2B5EF4-FFF2-40B4-BE49-F238E27FC236}">
                <a16:creationId xmlns:a16="http://schemas.microsoft.com/office/drawing/2014/main" id="{465ECC65-8706-ED12-B414-943B2E625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38" y="-76200"/>
            <a:ext cx="114300" cy="46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093" name="Rectangle 4">
            <a:extLst>
              <a:ext uri="{FF2B5EF4-FFF2-40B4-BE49-F238E27FC236}">
                <a16:creationId xmlns:a16="http://schemas.microsoft.com/office/drawing/2014/main" id="{089D83A5-CD64-84C4-F9C2-31D2401BC476}"/>
              </a:ext>
            </a:extLst>
          </p:cNvPr>
          <p:cNvSpPr>
            <a:spLocks noChangeArrowheads="1"/>
          </p:cNvSpPr>
          <p:nvPr/>
        </p:nvSpPr>
        <p:spPr bwMode="auto">
          <a:xfrm>
            <a:off x="468313" y="5661025"/>
            <a:ext cx="89281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a:solidFill>
                  <a:srgbClr val="333333"/>
                </a:solidFill>
                <a:latin typeface="HelveticaNeue Regular" charset="0"/>
              </a:rPr>
              <a:t>Murad Qasaimeh; Kristof Denolf; Jack Lo; Kees Vissers; Joseph Zambreno; Phillip H. </a:t>
            </a:r>
            <a:r>
              <a:rPr lang="en-US" altLang="en-US" sz="1000" i="1">
                <a:solidFill>
                  <a:srgbClr val="333333"/>
                </a:solidFill>
                <a:latin typeface="HelveticaNeue Regular" charset="0"/>
              </a:rPr>
              <a:t>Jones</a:t>
            </a:r>
            <a:r>
              <a:rPr lang="pl-PL" altLang="en-US" sz="1000" i="1">
                <a:solidFill>
                  <a:srgbClr val="333333"/>
                </a:solidFill>
                <a:latin typeface="HelveticaNeue Regular" charset="0"/>
              </a:rPr>
              <a:t>  </a:t>
            </a:r>
            <a:r>
              <a:rPr lang="en-US" altLang="en-US" sz="1000" i="1">
                <a:solidFill>
                  <a:srgbClr val="333333"/>
                </a:solidFill>
                <a:latin typeface="HelveticaNeue Regular" charset="0"/>
              </a:rPr>
              <a:t>Comparing Energy Efficiency of CPU, GPU and FPGA Implementations for Vision Kernels</a:t>
            </a:r>
            <a:r>
              <a:rPr lang="pl-PL" altLang="en-US" sz="1000">
                <a:solidFill>
                  <a:srgbClr val="333333"/>
                </a:solidFill>
                <a:latin typeface="HelveticaNeue Regular" charset="0"/>
              </a:rPr>
              <a:t>, </a:t>
            </a:r>
            <a:r>
              <a:rPr lang="en-US" altLang="en-US" sz="1000">
                <a:solidFill>
                  <a:srgbClr val="333333"/>
                </a:solidFill>
                <a:latin typeface="HelveticaNeue Regular" charset="0"/>
              </a:rPr>
              <a:t>2019 IEEE International Conference on Embedded Software and Systems (ICESS)</a:t>
            </a:r>
          </a:p>
        </p:txBody>
      </p:sp>
      <p:pic>
        <p:nvPicPr>
          <p:cNvPr id="89094" name="Picture 5">
            <a:extLst>
              <a:ext uri="{FF2B5EF4-FFF2-40B4-BE49-F238E27FC236}">
                <a16:creationId xmlns:a16="http://schemas.microsoft.com/office/drawing/2014/main" id="{6E3585E4-31B2-3F31-C13D-37BF7554A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182688"/>
            <a:ext cx="3632200" cy="21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5" name="Picture 6">
            <a:extLst>
              <a:ext uri="{FF2B5EF4-FFF2-40B4-BE49-F238E27FC236}">
                <a16:creationId xmlns:a16="http://schemas.microsoft.com/office/drawing/2014/main" id="{59DC9C1B-30B8-023D-61E4-BE1BA0260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198563"/>
            <a:ext cx="3589338" cy="212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6" name="Picture 7">
            <a:extLst>
              <a:ext uri="{FF2B5EF4-FFF2-40B4-BE49-F238E27FC236}">
                <a16:creationId xmlns:a16="http://schemas.microsoft.com/office/drawing/2014/main" id="{57642FBA-606A-F48E-C6E1-3229FA7612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3448050"/>
            <a:ext cx="3644900" cy="212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7" name="Picture 8">
            <a:extLst>
              <a:ext uri="{FF2B5EF4-FFF2-40B4-BE49-F238E27FC236}">
                <a16:creationId xmlns:a16="http://schemas.microsoft.com/office/drawing/2014/main" id="{A8534855-E90B-8E39-2827-8C33858025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975" y="3492500"/>
            <a:ext cx="3624263" cy="212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44</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a:extLst>
              <a:ext uri="{FF2B5EF4-FFF2-40B4-BE49-F238E27FC236}">
                <a16:creationId xmlns:a16="http://schemas.microsoft.com/office/drawing/2014/main" id="{2A9591F9-3570-8653-85A5-1956F8512A90}"/>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Hardware Accelerators</a:t>
            </a:r>
          </a:p>
        </p:txBody>
      </p:sp>
      <p:sp>
        <p:nvSpPr>
          <p:cNvPr id="52226" name="Text Box 2">
            <a:extLst>
              <a:ext uri="{FF2B5EF4-FFF2-40B4-BE49-F238E27FC236}">
                <a16:creationId xmlns:a16="http://schemas.microsoft.com/office/drawing/2014/main" id="{DA884A97-9D56-5E43-CCF8-97DA4ED9139D}"/>
              </a:ext>
            </a:extLst>
          </p:cNvPr>
          <p:cNvSpPr txBox="1">
            <a:spLocks noChangeArrowheads="1"/>
          </p:cNvSpPr>
          <p:nvPr/>
        </p:nvSpPr>
        <p:spPr bwMode="auto">
          <a:xfrm>
            <a:off x="358775" y="1109663"/>
            <a:ext cx="8535988" cy="469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Tensor Processing Units (TPUs) </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TPUs are Application Specific Integrated Circuits (ASICs) </a:t>
            </a:r>
            <a:r>
              <a:rPr lang="pl-PL" altLang="en-US" sz="2200">
                <a:solidFill>
                  <a:srgbClr val="000000"/>
                </a:solidFill>
                <a:latin typeface="Times New Roman" panose="02020603050405020304" pitchFamily="18" charset="0"/>
                <a:ea typeface="+mn-ea"/>
              </a:rPr>
              <a:t>tailored to perform tensor operations in</a:t>
            </a:r>
            <a:r>
              <a:rPr lang="en-US" altLang="en-US" sz="2200">
                <a:solidFill>
                  <a:srgbClr val="000000"/>
                </a:solidFill>
                <a:latin typeface="Times New Roman" panose="02020603050405020304" pitchFamily="18" charset="0"/>
                <a:ea typeface="+mn-ea"/>
              </a:rPr>
              <a:t> machine learning tasks.</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TPUs typically have a higher memory bandwidth than GPUs, which allows them to handle large tensor operations more efficiently. </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they have better performance and energy efficiency compared to traditional CPUs and even GPUs.</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they can handle a large number of mathematical operations simultaneously, further improving energy efficiency</a:t>
            </a:r>
            <a:r>
              <a:rPr lang="pl-PL" altLang="en-US" sz="2200">
                <a:solidFill>
                  <a:srgbClr val="000000"/>
                </a:solidFill>
                <a:latin typeface="Times New Roman" panose="02020603050405020304" pitchFamily="18" charset="0"/>
                <a:ea typeface="+mn-ea"/>
              </a:rPr>
              <a:t>.</a:t>
            </a:r>
          </a:p>
          <a:p>
            <a:pPr marL="741363" lvl="1">
              <a:spcBef>
                <a:spcPts val="700"/>
              </a:spcBef>
              <a:buSzPct val="45000"/>
              <a:defRPr/>
            </a:pPr>
            <a:endParaRPr lang="en-US" altLang="en-US" sz="2200">
              <a:solidFill>
                <a:srgbClr val="000000"/>
              </a:solidFill>
              <a:latin typeface="Times New Roman" panose="02020603050405020304" pitchFamily="18" charset="0"/>
              <a:ea typeface="+mn-ea"/>
            </a:endParaRPr>
          </a:p>
          <a:p>
            <a:pPr marL="320675">
              <a:spcBef>
                <a:spcPts val="700"/>
              </a:spcBef>
              <a:buSzPct val="45000"/>
              <a:defRPr/>
            </a:pPr>
            <a:endParaRPr lang="en-US" altLang="en-US" sz="22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45</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id="{4021D4F2-0978-48D3-C21E-6EDA84D20F12}"/>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Hardware Architecures</a:t>
            </a:r>
          </a:p>
        </p:txBody>
      </p:sp>
      <p:sp>
        <p:nvSpPr>
          <p:cNvPr id="53250" name="Text Box 2">
            <a:extLst>
              <a:ext uri="{FF2B5EF4-FFF2-40B4-BE49-F238E27FC236}">
                <a16:creationId xmlns:a16="http://schemas.microsoft.com/office/drawing/2014/main" id="{9A187B16-5454-8534-4BAB-9A2961C55484}"/>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CPU-GPU architecture:  </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harnessing the parallel processing capabilities of GPUs </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offloading specific operations to the GPU</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allowing the CPU to focus on other aspects of the workload</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FPGA – CPU architecture: </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increasing the speed of analytical processing</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reducing energy usage with resource provisioning and per-core CPU DVFS</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46</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1">
            <a:extLst>
              <a:ext uri="{FF2B5EF4-FFF2-40B4-BE49-F238E27FC236}">
                <a16:creationId xmlns:a16="http://schemas.microsoft.com/office/drawing/2014/main" id="{16A236EA-A71B-2A03-C2E3-A6EE18C40DCA}"/>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Storage: SSD vs HDD</a:t>
            </a:r>
          </a:p>
        </p:txBody>
      </p:sp>
      <p:sp>
        <p:nvSpPr>
          <p:cNvPr id="54274" name="Text Box 2">
            <a:extLst>
              <a:ext uri="{FF2B5EF4-FFF2-40B4-BE49-F238E27FC236}">
                <a16:creationId xmlns:a16="http://schemas.microsoft.com/office/drawing/2014/main" id="{EEEF5F6F-EC7D-96D1-FCCA-2A31742D0EA2}"/>
              </a:ext>
            </a:extLst>
          </p:cNvPr>
          <p:cNvSpPr txBox="1">
            <a:spLocks noChangeArrowheads="1"/>
          </p:cNvSpPr>
          <p:nvPr/>
        </p:nvSpPr>
        <p:spPr bwMode="auto">
          <a:xfrm>
            <a:off x="328613" y="2852738"/>
            <a:ext cx="8535987" cy="345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Solid State Disks (SSDs)</a:t>
            </a:r>
            <a:r>
              <a:rPr lang="pl-PL" altLang="en-US" sz="2800">
                <a:solidFill>
                  <a:srgbClr val="000000"/>
                </a:solidFill>
                <a:latin typeface="Times New Roman" panose="02020603050405020304" pitchFamily="18" charset="0"/>
                <a:ea typeface="+mn-ea"/>
              </a:rPr>
              <a:t> can use:</a:t>
            </a:r>
          </a:p>
          <a:p>
            <a:pPr lvl="1">
              <a:spcBef>
                <a:spcPts val="700"/>
              </a:spcBef>
              <a:buClr>
                <a:srgbClr val="000000"/>
              </a:buClr>
              <a:buSzPct val="45000"/>
              <a:buFont typeface="Wingdings" panose="05000000000000000000" pitchFamily="2" charset="2"/>
              <a:buChar char=""/>
              <a:defRPr/>
            </a:pPr>
            <a:r>
              <a:rPr lang="pl-PL" altLang="en-US" sz="2200">
                <a:solidFill>
                  <a:srgbClr val="000000"/>
                </a:solidFill>
                <a:latin typeface="Times New Roman" panose="02020603050405020304" pitchFamily="18" charset="0"/>
                <a:ea typeface="+mn-ea"/>
              </a:rPr>
              <a:t>page-addressable flash memory (NAND)</a:t>
            </a:r>
          </a:p>
          <a:p>
            <a:pPr lvl="1">
              <a:spcBef>
                <a:spcPts val="700"/>
              </a:spcBef>
              <a:buClr>
                <a:srgbClr val="000000"/>
              </a:buClr>
              <a:buSzPct val="45000"/>
              <a:buFont typeface="Wingdings" panose="05000000000000000000" pitchFamily="2" charset="2"/>
              <a:buChar char=""/>
              <a:defRPr/>
            </a:pPr>
            <a:r>
              <a:rPr lang="pl-PL" altLang="en-US" sz="2200">
                <a:solidFill>
                  <a:srgbClr val="000000"/>
                </a:solidFill>
                <a:latin typeface="Times New Roman" panose="02020603050405020304" pitchFamily="18" charset="0"/>
                <a:ea typeface="+mn-ea"/>
              </a:rPr>
              <a:t>byte-addressable 3D Xpoint </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SSDs are more energy-efficient:</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SSDs contain no moving parts</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SSDs generate less heat and require less power for cooling</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SSDs spend most of their time in an idle state whereas hard disks must continually spin their disks for data access</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graphicFrame>
        <p:nvGraphicFramePr>
          <p:cNvPr id="54275" name="Group 3">
            <a:extLst>
              <a:ext uri="{FF2B5EF4-FFF2-40B4-BE49-F238E27FC236}">
                <a16:creationId xmlns:a16="http://schemas.microsoft.com/office/drawing/2014/main" id="{7A26F573-CDB2-C728-715F-83DDA8250F6B}"/>
              </a:ext>
            </a:extLst>
          </p:cNvPr>
          <p:cNvGraphicFramePr>
            <a:graphicFrameLocks noGrp="1"/>
          </p:cNvGraphicFramePr>
          <p:nvPr/>
        </p:nvGraphicFramePr>
        <p:xfrm>
          <a:off x="628650" y="1076325"/>
          <a:ext cx="7470775" cy="1700213"/>
        </p:xfrm>
        <a:graphic>
          <a:graphicData uri="http://schemas.openxmlformats.org/drawingml/2006/table">
            <a:tbl>
              <a:tblPr/>
              <a:tblGrid>
                <a:gridCol w="1866900">
                  <a:extLst>
                    <a:ext uri="{9D8B030D-6E8A-4147-A177-3AD203B41FA5}">
                      <a16:colId xmlns:a16="http://schemas.microsoft.com/office/drawing/2014/main" val="2043719269"/>
                    </a:ext>
                  </a:extLst>
                </a:gridCol>
                <a:gridCol w="1866900">
                  <a:extLst>
                    <a:ext uri="{9D8B030D-6E8A-4147-A177-3AD203B41FA5}">
                      <a16:colId xmlns:a16="http://schemas.microsoft.com/office/drawing/2014/main" val="1736191078"/>
                    </a:ext>
                  </a:extLst>
                </a:gridCol>
                <a:gridCol w="2101850">
                  <a:extLst>
                    <a:ext uri="{9D8B030D-6E8A-4147-A177-3AD203B41FA5}">
                      <a16:colId xmlns:a16="http://schemas.microsoft.com/office/drawing/2014/main" val="106719753"/>
                    </a:ext>
                  </a:extLst>
                </a:gridCol>
                <a:gridCol w="1635125">
                  <a:extLst>
                    <a:ext uri="{9D8B030D-6E8A-4147-A177-3AD203B41FA5}">
                      <a16:colId xmlns:a16="http://schemas.microsoft.com/office/drawing/2014/main" val="2546143100"/>
                    </a:ext>
                  </a:extLst>
                </a:gridCol>
              </a:tblGrid>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400" b="0" i="0" u="none" strike="noStrike" cap="none" normalizeH="0" baseline="0">
                        <a:ln>
                          <a:noFill/>
                        </a:ln>
                        <a:solidFill>
                          <a:srgbClr val="000000"/>
                        </a:solidFill>
                        <a:effectLst/>
                        <a:latin typeface="Times New Roman" panose="02020603050405020304" pitchFamily="18" charset="0"/>
                        <a:cs typeface="Noto Sans CJK SC Regular" charset="0"/>
                      </a:endParaRP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FFFF"/>
                          </a:solidFill>
                          <a:effectLst/>
                          <a:latin typeface="Calibri" panose="020F0502020204030204" pitchFamily="34" charset="0"/>
                          <a:cs typeface="Noto Sans CJK SC Regular" charset="0"/>
                        </a:rPr>
                        <a:t>Hard Disk</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1" i="0" u="none" strike="noStrike" cap="none" normalizeH="0" baseline="0">
                          <a:ln>
                            <a:noFill/>
                          </a:ln>
                          <a:solidFill>
                            <a:srgbClr val="FFFFFF"/>
                          </a:solidFill>
                          <a:effectLst/>
                          <a:latin typeface="Calibri" panose="020F0502020204030204" pitchFamily="34" charset="0"/>
                          <a:cs typeface="Noto Sans CJK SC Regular" charset="0"/>
                        </a:rPr>
                        <a:t>SSD (NAND)</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9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1" i="0" u="none" strike="noStrike" cap="none" normalizeH="0" baseline="0">
                          <a:ln>
                            <a:noFill/>
                          </a:ln>
                          <a:solidFill>
                            <a:srgbClr val="FFFFFF"/>
                          </a:solidFill>
                          <a:effectLst/>
                          <a:latin typeface="Calibri" panose="020F0502020204030204" pitchFamily="34" charset="0"/>
                          <a:cs typeface="Noto Sans CJK SC Regular" charset="0"/>
                        </a:rPr>
                        <a:t>SSD (3D Xpoint)</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573910678"/>
                  </a:ext>
                </a:extLst>
              </a:tr>
              <a:tr h="30162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000000"/>
                          </a:solidFill>
                          <a:effectLst/>
                          <a:latin typeface="Times New Roman" panose="02020603050405020304" pitchFamily="18" charset="0"/>
                          <a:cs typeface="Noto Sans CJK SC Regular" charset="0"/>
                        </a:rPr>
                        <a:t>Read/write speed</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Calibri" panose="020F0502020204030204" pitchFamily="34" charset="0"/>
                        </a:rPr>
                        <a:t>80MB</a:t>
                      </a:r>
                      <a:r>
                        <a:rPr kumimoji="0" lang="pl-PL" altLang="en-US" sz="1400" b="0" i="0" u="none" strike="noStrike" cap="none" normalizeH="0" baseline="0">
                          <a:ln>
                            <a:noFill/>
                          </a:ln>
                          <a:solidFill>
                            <a:srgbClr val="000000"/>
                          </a:solidFill>
                          <a:effectLst/>
                          <a:latin typeface="Times New Roman" panose="02020603050405020304" pitchFamily="18" charset="0"/>
                          <a:cs typeface="Calibri" panose="020F0502020204030204" pitchFamily="34" charset="0"/>
                        </a:rPr>
                        <a:t> - </a:t>
                      </a:r>
                      <a:r>
                        <a:rPr kumimoji="0" lang="en-US" altLang="en-US" sz="1400" b="0" i="0" u="none" strike="noStrike" cap="none" normalizeH="0" baseline="0">
                          <a:ln>
                            <a:noFill/>
                          </a:ln>
                          <a:solidFill>
                            <a:srgbClr val="000000"/>
                          </a:solidFill>
                          <a:effectLst/>
                          <a:latin typeface="Times New Roman" panose="02020603050405020304" pitchFamily="18" charset="0"/>
                          <a:cs typeface="Calibri" panose="020F0502020204030204" pitchFamily="34" charset="0"/>
                        </a:rPr>
                        <a:t>160MB/s</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202124"/>
                          </a:solidFill>
                          <a:effectLst/>
                          <a:latin typeface="Times New Roman" panose="02020603050405020304" pitchFamily="18" charset="0"/>
                          <a:cs typeface="Times New Roman" panose="02020603050405020304" pitchFamily="18" charset="0"/>
                        </a:rPr>
                        <a:t>500</a:t>
                      </a:r>
                      <a:r>
                        <a:rPr kumimoji="0" lang="pl-PL" altLang="en-US" sz="1400" b="0" i="0" u="none" strike="noStrike" cap="none" normalizeH="0" baseline="0">
                          <a:ln>
                            <a:noFill/>
                          </a:ln>
                          <a:solidFill>
                            <a:srgbClr val="202124"/>
                          </a:solidFill>
                          <a:effectLst/>
                          <a:latin typeface="Times New Roman" panose="02020603050405020304" pitchFamily="18" charset="0"/>
                          <a:cs typeface="Times New Roman" panose="02020603050405020304" pitchFamily="18" charset="0"/>
                        </a:rPr>
                        <a:t> - </a:t>
                      </a:r>
                      <a:r>
                        <a:rPr kumimoji="0" lang="en-US" altLang="en-US" sz="1400" b="0" i="0" u="none" strike="noStrike" cap="none" normalizeH="0" baseline="0">
                          <a:ln>
                            <a:noFill/>
                          </a:ln>
                          <a:solidFill>
                            <a:srgbClr val="202124"/>
                          </a:solidFill>
                          <a:effectLst/>
                          <a:latin typeface="Times New Roman" panose="02020603050405020304" pitchFamily="18" charset="0"/>
                          <a:cs typeface="Times New Roman" panose="02020603050405020304" pitchFamily="18" charset="0"/>
                        </a:rPr>
                        <a:t>700 MB/s </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40C28"/>
                          </a:solidFill>
                          <a:effectLst/>
                          <a:latin typeface="Times New Roman" panose="02020603050405020304" pitchFamily="18" charset="0"/>
                          <a:cs typeface="Times New Roman" panose="02020603050405020304" pitchFamily="18" charset="0"/>
                        </a:rPr>
                        <a:t>2200–2400 MB/s</a:t>
                      </a:r>
                      <a:r>
                        <a:rPr kumimoji="0" lang="en-US" altLang="en-US" sz="1400" b="0" i="0" u="none" strike="noStrike" cap="none" normalizeH="0" baseline="0">
                          <a:ln>
                            <a:noFill/>
                          </a:ln>
                          <a:solidFill>
                            <a:srgbClr val="202124"/>
                          </a:solidFill>
                          <a:effectLst/>
                          <a:latin typeface="Times New Roman" panose="02020603050405020304" pitchFamily="18" charset="0"/>
                          <a:cs typeface="Times New Roman" panose="02020603050405020304" pitchFamily="18" charset="0"/>
                        </a:rPr>
                        <a:t> </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627758533"/>
                  </a:ext>
                </a:extLst>
              </a:tr>
              <a:tr h="30162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000000"/>
                          </a:solidFill>
                          <a:effectLst/>
                          <a:latin typeface="Times New Roman" panose="02020603050405020304" pitchFamily="18" charset="0"/>
                          <a:cs typeface="Noto Sans CJK SC Regular" charset="0"/>
                        </a:rPr>
                        <a:t>Price per GB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0" i="0" u="none" strike="noStrike" cap="none" normalizeH="0" baseline="0">
                          <a:ln>
                            <a:noFill/>
                          </a:ln>
                          <a:solidFill>
                            <a:srgbClr val="000000"/>
                          </a:solidFill>
                          <a:effectLst/>
                          <a:latin typeface="Times New Roman" panose="02020603050405020304" pitchFamily="18" charset="0"/>
                          <a:cs typeface="Noto Sans CJK SC Regular" charset="0"/>
                        </a:rPr>
                        <a:t>10,33$/TB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0" i="0" u="none" strike="noStrike" cap="none" normalizeH="0" baseline="0">
                          <a:ln>
                            <a:noFill/>
                          </a:ln>
                          <a:solidFill>
                            <a:srgbClr val="000000"/>
                          </a:solidFill>
                          <a:effectLst/>
                          <a:latin typeface="Times New Roman" panose="02020603050405020304" pitchFamily="18" charset="0"/>
                          <a:cs typeface="Noto Sans CJK SC Regular" charset="0"/>
                        </a:rPr>
                        <a:t>47$/TB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1" i="0" u="none" strike="noStrike" cap="none" normalizeH="0" baseline="0">
                          <a:ln>
                            <a:noFill/>
                          </a:ln>
                          <a:solidFill>
                            <a:srgbClr val="000000"/>
                          </a:solidFill>
                          <a:effectLst/>
                          <a:latin typeface="Times New Roman" panose="02020603050405020304" pitchFamily="18" charset="0"/>
                          <a:cs typeface="Noto Sans CJK SC Regular" charset="0"/>
                        </a:rPr>
                        <a:t>2,2$/GB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540836750"/>
                  </a:ext>
                </a:extLst>
              </a:tr>
              <a:tr h="301625">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000000"/>
                          </a:solidFill>
                          <a:effectLst/>
                          <a:latin typeface="Times New Roman" panose="02020603050405020304" pitchFamily="18" charset="0"/>
                          <a:cs typeface="Noto Sans CJK SC Regular" charset="0"/>
                        </a:rPr>
                        <a:t>Max capacity</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0" i="0" u="none" strike="noStrike" cap="none" normalizeH="0" baseline="0">
                          <a:ln>
                            <a:noFill/>
                          </a:ln>
                          <a:solidFill>
                            <a:srgbClr val="000000"/>
                          </a:solidFill>
                          <a:effectLst/>
                          <a:latin typeface="Times New Roman" panose="02020603050405020304" pitchFamily="18" charset="0"/>
                          <a:cs typeface="Noto Sans CJK SC Regular" charset="0"/>
                        </a:rPr>
                        <a:t>22 TB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0" i="0" u="none" strike="noStrike" cap="none" normalizeH="0" baseline="0">
                          <a:ln>
                            <a:noFill/>
                          </a:ln>
                          <a:solidFill>
                            <a:srgbClr val="000000"/>
                          </a:solidFill>
                          <a:effectLst/>
                          <a:latin typeface="Times New Roman" panose="02020603050405020304" pitchFamily="18" charset="0"/>
                          <a:cs typeface="Noto Sans CJK SC Regular" charset="0"/>
                        </a:rPr>
                        <a:t>100TB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1" i="0" u="none" strike="noStrike" cap="none" normalizeH="0" baseline="0">
                          <a:ln>
                            <a:noFill/>
                          </a:ln>
                          <a:solidFill>
                            <a:srgbClr val="000000"/>
                          </a:solidFill>
                          <a:effectLst/>
                          <a:latin typeface="Times New Roman" panose="02020603050405020304" pitchFamily="18" charset="0"/>
                          <a:cs typeface="Noto Sans CJK SC Regular" charset="0"/>
                        </a:rPr>
                        <a:t>128GB</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3411545411"/>
                  </a:ext>
                </a:extLst>
              </a:tr>
              <a:tr h="300038">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FF0000"/>
                          </a:solidFill>
                          <a:effectLst/>
                          <a:latin typeface="Times New Roman" panose="02020603050405020304" pitchFamily="18" charset="0"/>
                          <a:cs typeface="Noto Sans CJK SC Regular" charset="0"/>
                        </a:rPr>
                        <a:t>Energy consumption</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FF0000"/>
                          </a:solidFill>
                          <a:effectLst/>
                          <a:latin typeface="Times New Roman" panose="02020603050405020304" pitchFamily="18" charset="0"/>
                          <a:cs typeface="Noto Sans CJK SC Regular" charset="0"/>
                        </a:rPr>
                        <a:t>medium</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FF0000"/>
                          </a:solidFill>
                          <a:effectLst/>
                          <a:latin typeface="Times New Roman" panose="02020603050405020304" pitchFamily="18" charset="0"/>
                          <a:cs typeface="Noto Sans CJK SC Regular" charset="0"/>
                        </a:rPr>
                        <a:t>low</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l-PL" altLang="en-US" sz="1400" b="0" i="0" u="none" strike="noStrike" cap="none" normalizeH="0" baseline="0">
                          <a:ln>
                            <a:noFill/>
                          </a:ln>
                          <a:solidFill>
                            <a:srgbClr val="FF0000"/>
                          </a:solidFill>
                          <a:effectLst/>
                          <a:latin typeface="Times New Roman" panose="02020603050405020304" pitchFamily="18" charset="0"/>
                          <a:cs typeface="Noto Sans CJK SC Regular" charset="0"/>
                        </a:rPr>
                        <a:t>very low</a:t>
                      </a:r>
                    </a:p>
                  </a:txBody>
                  <a:tcPr marL="68400" marR="6840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2433233666"/>
                  </a:ext>
                </a:extLst>
              </a:tr>
            </a:tbl>
          </a:graphicData>
        </a:graphic>
      </p:graphicFrame>
      <p:sp>
        <p:nvSpPr>
          <p:cNvPr id="6" name="Symbol zastępczy numeru slajdu 5"/>
          <p:cNvSpPr>
            <a:spLocks noGrp="1"/>
          </p:cNvSpPr>
          <p:nvPr>
            <p:ph type="sldNum" idx="10"/>
          </p:nvPr>
        </p:nvSpPr>
        <p:spPr/>
        <p:txBody>
          <a:bodyPr/>
          <a:lstStyle/>
          <a:p>
            <a:fld id="{3082BDB5-E561-AC48-BC2E-B167C7B647DC}" type="slidenum">
              <a:rPr lang="en-US" altLang="en-US" smtClean="0"/>
              <a:pPr/>
              <a:t>47</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a:extLst>
              <a:ext uri="{FF2B5EF4-FFF2-40B4-BE49-F238E27FC236}">
                <a16:creationId xmlns:a16="http://schemas.microsoft.com/office/drawing/2014/main" id="{A3408691-6971-2BE1-A72D-90CB0A0912CF}"/>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Memory techniques for energy saving</a:t>
            </a:r>
          </a:p>
        </p:txBody>
      </p:sp>
      <p:sp>
        <p:nvSpPr>
          <p:cNvPr id="55298" name="Text Box 2">
            <a:extLst>
              <a:ext uri="{FF2B5EF4-FFF2-40B4-BE49-F238E27FC236}">
                <a16:creationId xmlns:a16="http://schemas.microsoft.com/office/drawing/2014/main" id="{E52576C2-6CF2-CE75-CF2D-9DDC0F41E97B}"/>
              </a:ext>
            </a:extLst>
          </p:cNvPr>
          <p:cNvSpPr txBox="1">
            <a:spLocks noChangeArrowheads="1"/>
          </p:cNvSpPr>
          <p:nvPr/>
        </p:nvSpPr>
        <p:spPr bwMode="auto">
          <a:xfrm>
            <a:off x="358775" y="1109663"/>
            <a:ext cx="4068763"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Problem:  </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data movement between memory levels dominates energy consumption</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Solution: </a:t>
            </a:r>
          </a:p>
          <a:p>
            <a:pPr lvl="1">
              <a:spcBef>
                <a:spcPts val="700"/>
              </a:spcBef>
              <a:buClr>
                <a:srgbClr val="000000"/>
              </a:buClr>
              <a:buSzPct val="45000"/>
              <a:buFont typeface="Wingdings" panose="05000000000000000000" pitchFamily="2" charset="2"/>
              <a:buChar char=""/>
              <a:defRPr/>
            </a:pPr>
            <a:r>
              <a:rPr lang="en-US" altLang="en-US" sz="2200">
                <a:solidFill>
                  <a:srgbClr val="000000"/>
                </a:solidFill>
                <a:latin typeface="Times New Roman" panose="02020603050405020304" pitchFamily="18" charset="0"/>
                <a:ea typeface="+mn-ea"/>
              </a:rPr>
              <a:t>maximally reusing data shifted from a higher energy-cost level to a lower one (like L1 cache memory)</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97284" name="Picture 3">
            <a:extLst>
              <a:ext uri="{FF2B5EF4-FFF2-40B4-BE49-F238E27FC236}">
                <a16:creationId xmlns:a16="http://schemas.microsoft.com/office/drawing/2014/main" id="{82D6416F-C0CE-5A52-0352-5613897F2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25" y="1844675"/>
            <a:ext cx="4240213" cy="2520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5" name="Text Box 4">
            <a:extLst>
              <a:ext uri="{FF2B5EF4-FFF2-40B4-BE49-F238E27FC236}">
                <a16:creationId xmlns:a16="http://schemas.microsoft.com/office/drawing/2014/main" id="{1AF3C868-F90F-25F1-5F4F-479E622E02CD}"/>
              </a:ext>
            </a:extLst>
          </p:cNvPr>
          <p:cNvSpPr txBox="1">
            <a:spLocks noChangeArrowheads="1"/>
          </p:cNvSpPr>
          <p:nvPr/>
        </p:nvSpPr>
        <p:spPr bwMode="auto">
          <a:xfrm>
            <a:off x="4932363" y="4797425"/>
            <a:ext cx="381635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1800">
                <a:solidFill>
                  <a:srgbClr val="FF0000"/>
                </a:solidFill>
              </a:rPr>
              <a:t>Fetching data from HDD requires more time and energy than fetching from CacheL2</a:t>
            </a:r>
          </a:p>
          <a:p>
            <a:pPr>
              <a:spcBef>
                <a:spcPct val="0"/>
              </a:spcBef>
              <a:buClrTx/>
              <a:buFontTx/>
              <a:buNone/>
            </a:pPr>
            <a:r>
              <a:rPr lang="pl-PL" altLang="en-US" sz="1800">
                <a:solidFill>
                  <a:srgbClr val="FFFFFF"/>
                </a:solidFill>
                <a:latin typeface="Calibri" panose="020F0502020204030204" pitchFamily="34" charset="0"/>
              </a:rPr>
              <a:t> </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48</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BFB8910C-C40F-AB2B-4A70-434299445B23}"/>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a:t>Software: Revising Economic Models in the Cloud</a:t>
            </a:r>
          </a:p>
        </p:txBody>
      </p:sp>
      <p:sp>
        <p:nvSpPr>
          <p:cNvPr id="94210" name="Text Box 2">
            <a:extLst>
              <a:ext uri="{FF2B5EF4-FFF2-40B4-BE49-F238E27FC236}">
                <a16:creationId xmlns:a16="http://schemas.microsoft.com/office/drawing/2014/main" id="{4D2E8417-ECCB-0140-76F0-14110254801F}"/>
              </a:ext>
            </a:extLst>
          </p:cNvPr>
          <p:cNvSpPr txBox="1">
            <a:spLocks noChangeArrowheads="1"/>
          </p:cNvSpPr>
          <p:nvPr/>
        </p:nvSpPr>
        <p:spPr bwMode="auto">
          <a:xfrm>
            <a:off x="342900" y="1268413"/>
            <a:ext cx="4860925" cy="360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SaaS</a:t>
            </a:r>
            <a:r>
              <a:rPr lang="en-US" altLang="en-US" sz="2000">
                <a:solidFill>
                  <a:srgbClr val="000000"/>
                </a:solidFill>
                <a:latin typeface="Times New Roman" panose="02020603050405020304" pitchFamily="18" charset="0"/>
                <a:ea typeface="+mn-ea"/>
              </a:rPr>
              <a:t> is the most popular economic model used by data science in the cloud. </a:t>
            </a:r>
          </a:p>
          <a:p>
            <a:pPr marL="319088">
              <a:spcBef>
                <a:spcPts val="700"/>
              </a:spcBef>
              <a:buSzPct val="45000"/>
              <a:defRPr/>
            </a:pPr>
            <a:endParaRPr lang="en-US" altLang="en-US" sz="2000">
              <a:solidFill>
                <a:srgbClr val="000000"/>
              </a:solidFill>
              <a:latin typeface="Times New Roman" panose="02020603050405020304" pitchFamily="18" charset="0"/>
              <a:ea typeface="+mn-ea"/>
            </a:endParaRPr>
          </a:p>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Energy</a:t>
            </a:r>
            <a:r>
              <a:rPr lang="en-US" altLang="en-US" sz="2000">
                <a:solidFill>
                  <a:srgbClr val="000000"/>
                </a:solidFill>
                <a:latin typeface="Times New Roman" panose="02020603050405020304" pitchFamily="18" charset="0"/>
                <a:ea typeface="+mn-ea"/>
              </a:rPr>
              <a:t> should be included in this model by adopting the "polluter pays" principle.</a:t>
            </a:r>
          </a:p>
          <a:p>
            <a:pPr marL="319088">
              <a:spcBef>
                <a:spcPts val="700"/>
              </a:spcBef>
              <a:buSzPct val="45000"/>
              <a:defRPr/>
            </a:pPr>
            <a:endParaRPr lang="en-US" altLang="en-US" sz="2000">
              <a:solidFill>
                <a:srgbClr val="000000"/>
              </a:solidFill>
              <a:latin typeface="Times New Roman" panose="02020603050405020304" pitchFamily="18" charset="0"/>
              <a:ea typeface="+mn-ea"/>
            </a:endParaRPr>
          </a:p>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This approach will encourage </a:t>
            </a:r>
            <a:r>
              <a:rPr lang="en-US" altLang="en-US" sz="2000">
                <a:solidFill>
                  <a:srgbClr val="FF0000"/>
                </a:solidFill>
                <a:latin typeface="Times New Roman" panose="02020603050405020304" pitchFamily="18" charset="0"/>
                <a:ea typeface="+mn-ea"/>
              </a:rPr>
              <a:t>cloud providers </a:t>
            </a:r>
            <a:r>
              <a:rPr lang="en-US" altLang="en-US" sz="2000">
                <a:solidFill>
                  <a:srgbClr val="000000"/>
                </a:solidFill>
                <a:latin typeface="Times New Roman" panose="02020603050405020304" pitchFamily="18" charset="0"/>
                <a:ea typeface="+mn-ea"/>
              </a:rPr>
              <a:t>to be more environmentally responsible.</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99332" name="Picture 3">
            <a:extLst>
              <a:ext uri="{FF2B5EF4-FFF2-40B4-BE49-F238E27FC236}">
                <a16:creationId xmlns:a16="http://schemas.microsoft.com/office/drawing/2014/main" id="{BAEB4C53-8D62-9EE2-8902-83156CB9A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1557338"/>
            <a:ext cx="3911600" cy="2833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3" name="Rectangle 4">
            <a:extLst>
              <a:ext uri="{FF2B5EF4-FFF2-40B4-BE49-F238E27FC236}">
                <a16:creationId xmlns:a16="http://schemas.microsoft.com/office/drawing/2014/main" id="{A21E4C9D-2FE3-A616-C74D-122AD634E32D}"/>
              </a:ext>
            </a:extLst>
          </p:cNvPr>
          <p:cNvSpPr>
            <a:spLocks noChangeArrowheads="1"/>
          </p:cNvSpPr>
          <p:nvPr/>
        </p:nvSpPr>
        <p:spPr bwMode="auto">
          <a:xfrm>
            <a:off x="512763" y="5119688"/>
            <a:ext cx="81184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800">
                <a:solidFill>
                  <a:srgbClr val="080402"/>
                </a:solidFill>
              </a:rPr>
              <a:t>In 2020, the global SaaS market was valued at $120.77 billion and is expected to reach $462.94 billion by 2028.</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49</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D181D-93B7-7F01-3925-DBBE9D8D47A1}"/>
              </a:ext>
            </a:extLst>
          </p:cNvPr>
          <p:cNvSpPr>
            <a:spLocks noGrp="1"/>
          </p:cNvSpPr>
          <p:nvPr>
            <p:ph type="title"/>
          </p:nvPr>
        </p:nvSpPr>
        <p:spPr>
          <a:xfrm>
            <a:off x="611560" y="0"/>
            <a:ext cx="7747000" cy="1117600"/>
          </a:xfrm>
        </p:spPr>
        <p:txBody>
          <a:bodyPr/>
          <a:lstStyle/>
          <a:p>
            <a:r>
              <a:rPr lang="fr-FR" dirty="0"/>
              <a:t>NFR Classification</a:t>
            </a:r>
          </a:p>
        </p:txBody>
      </p:sp>
      <p:pic>
        <p:nvPicPr>
          <p:cNvPr id="4" name="Picture 3" descr="4.3 Non-functionalReq.eps">
            <a:extLst>
              <a:ext uri="{FF2B5EF4-FFF2-40B4-BE49-F238E27FC236}">
                <a16:creationId xmlns:a16="http://schemas.microsoft.com/office/drawing/2014/main" id="{85596D71-8BFA-FAC0-76A6-7E70779C25D0}"/>
              </a:ext>
            </a:extLst>
          </p:cNvPr>
          <p:cNvPicPr>
            <a:picLocks noChangeAspect="1"/>
          </p:cNvPicPr>
          <p:nvPr/>
        </p:nvPicPr>
        <p:blipFill>
          <a:blip r:embed="rId2"/>
          <a:stretch>
            <a:fillRect/>
          </a:stretch>
        </p:blipFill>
        <p:spPr>
          <a:xfrm>
            <a:off x="643360" y="1203064"/>
            <a:ext cx="7715200" cy="4451872"/>
          </a:xfrm>
          <a:prstGeom prst="rect">
            <a:avLst/>
          </a:prstGeom>
        </p:spPr>
      </p:pic>
      <p:sp>
        <p:nvSpPr>
          <p:cNvPr id="8" name="Symbol zastępczy numeru slajdu 7"/>
          <p:cNvSpPr>
            <a:spLocks noGrp="1"/>
          </p:cNvSpPr>
          <p:nvPr>
            <p:ph type="sldNum" idx="10"/>
          </p:nvPr>
        </p:nvSpPr>
        <p:spPr/>
        <p:txBody>
          <a:bodyPr/>
          <a:lstStyle/>
          <a:p>
            <a:fld id="{7AE74CAC-8F52-E24C-8BC3-9E255F76527C}" type="slidenum">
              <a:rPr lang="en-US" altLang="en-US" smtClean="0"/>
              <a:pPr/>
              <a:t>5</a:t>
            </a:fld>
            <a:endParaRPr lang="pl-PL" altLang="en-US" smtClean="0"/>
          </a:p>
          <a:p>
            <a:endParaRPr lang="pl-PL" altLang="en-US" dirty="0"/>
          </a:p>
        </p:txBody>
      </p:sp>
    </p:spTree>
    <p:extLst>
      <p:ext uri="{BB962C8B-B14F-4D97-AF65-F5344CB8AC3E}">
        <p14:creationId xmlns:p14="http://schemas.microsoft.com/office/powerpoint/2010/main" val="203613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
            <a:extLst>
              <a:ext uri="{FF2B5EF4-FFF2-40B4-BE49-F238E27FC236}">
                <a16:creationId xmlns:a16="http://schemas.microsoft.com/office/drawing/2014/main" id="{C0960CC4-7E9A-8810-A064-0D136970952C}"/>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Container Technology</a:t>
            </a:r>
          </a:p>
        </p:txBody>
      </p:sp>
      <p:sp>
        <p:nvSpPr>
          <p:cNvPr id="95234" name="Text Box 2">
            <a:extLst>
              <a:ext uri="{FF2B5EF4-FFF2-40B4-BE49-F238E27FC236}">
                <a16:creationId xmlns:a16="http://schemas.microsoft.com/office/drawing/2014/main" id="{0739902F-6A7C-7377-97C8-047D578F1639}"/>
              </a:ext>
            </a:extLst>
          </p:cNvPr>
          <p:cNvSpPr txBox="1">
            <a:spLocks noChangeArrowheads="1"/>
          </p:cNvSpPr>
          <p:nvPr/>
        </p:nvSpPr>
        <p:spPr bwMode="auto">
          <a:xfrm>
            <a:off x="358775" y="1109663"/>
            <a:ext cx="4573588" cy="411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The popular containers like Docker, Apache Mesos, and Kubernetes are used by the major public cloud computing providers.</a:t>
            </a:r>
          </a:p>
          <a:p>
            <a:pPr>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Efficient techniques for container/task placement on physical machines should take into account:</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CPU multicores</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memory</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storage</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network resources.</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101380" name="Picture 3">
            <a:extLst>
              <a:ext uri="{FF2B5EF4-FFF2-40B4-BE49-F238E27FC236}">
                <a16:creationId xmlns:a16="http://schemas.microsoft.com/office/drawing/2014/main" id="{C9612E06-EBA6-6D61-6D72-E61617ED0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049338"/>
            <a:ext cx="4198937" cy="285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1" name="Text Box 4">
            <a:extLst>
              <a:ext uri="{FF2B5EF4-FFF2-40B4-BE49-F238E27FC236}">
                <a16:creationId xmlns:a16="http://schemas.microsoft.com/office/drawing/2014/main" id="{53DB738C-A45B-C3A2-55EC-ACCC56F66232}"/>
              </a:ext>
            </a:extLst>
          </p:cNvPr>
          <p:cNvSpPr txBox="1">
            <a:spLocks noChangeArrowheads="1"/>
          </p:cNvSpPr>
          <p:nvPr/>
        </p:nvSpPr>
        <p:spPr bwMode="auto">
          <a:xfrm>
            <a:off x="179388" y="5670550"/>
            <a:ext cx="9012237"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a:latin typeface="Calibri" panose="020F0502020204030204" pitchFamily="34" charset="0"/>
              </a:rPr>
              <a:t>https://www.techradar.com/news/what-is-container-technology</a:t>
            </a:r>
          </a:p>
          <a:p>
            <a:pPr>
              <a:buClrTx/>
              <a:buSzPct val="45000"/>
              <a:buFontTx/>
              <a:buNone/>
            </a:pPr>
            <a:endParaRPr lang="en-US" altLang="en-US" sz="1400">
              <a:latin typeface="Calibri" panose="020F0502020204030204" pitchFamily="34" charset="0"/>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50</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
            <a:extLst>
              <a:ext uri="{FF2B5EF4-FFF2-40B4-BE49-F238E27FC236}">
                <a16:creationId xmlns:a16="http://schemas.microsoft.com/office/drawing/2014/main" id="{CFA9FA4E-4799-7551-7CE0-95625816CDA1}"/>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Energy-aware Edge Computing</a:t>
            </a:r>
          </a:p>
        </p:txBody>
      </p:sp>
      <p:sp>
        <p:nvSpPr>
          <p:cNvPr id="96258" name="Text Box 2">
            <a:extLst>
              <a:ext uri="{FF2B5EF4-FFF2-40B4-BE49-F238E27FC236}">
                <a16:creationId xmlns:a16="http://schemas.microsoft.com/office/drawing/2014/main" id="{17987A86-4C4B-5EF7-1965-AF362C5AFDD0}"/>
              </a:ext>
            </a:extLst>
          </p:cNvPr>
          <p:cNvSpPr txBox="1">
            <a:spLocks noChangeArrowheads="1"/>
          </p:cNvSpPr>
          <p:nvPr/>
        </p:nvSpPr>
        <p:spPr bwMode="auto">
          <a:xfrm>
            <a:off x="358775" y="1109663"/>
            <a:ext cx="4500563"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Existing research focuses on singular objectives like:</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low latency, </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data privacy, </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power saving</a:t>
            </a:r>
          </a:p>
          <a:p>
            <a:pPr marL="319088">
              <a:spcBef>
                <a:spcPts val="700"/>
              </a:spcBef>
              <a:buSzPct val="45000"/>
              <a:defRPr/>
            </a:pPr>
            <a:endParaRPr lang="en-US" altLang="en-US" sz="2400">
              <a:solidFill>
                <a:srgbClr val="000000"/>
              </a:solidFill>
              <a:latin typeface="Times New Roman" panose="02020603050405020304" pitchFamily="18" charset="0"/>
              <a:ea typeface="+mn-ea"/>
            </a:endParaRPr>
          </a:p>
          <a:p>
            <a:pPr>
              <a:spcBef>
                <a:spcPts val="700"/>
              </a:spcBef>
              <a:buClr>
                <a:srgbClr val="000000"/>
              </a:buClr>
              <a:buSzPct val="45000"/>
              <a:buFont typeface="Wingdings" panose="05000000000000000000" pitchFamily="2" charset="2"/>
              <a:buChar char=""/>
              <a:defRPr/>
            </a:pPr>
            <a:r>
              <a:rPr lang="en-US" altLang="en-US" sz="2400">
                <a:solidFill>
                  <a:srgbClr val="000000"/>
                </a:solidFill>
                <a:latin typeface="Times New Roman" panose="02020603050405020304" pitchFamily="18" charset="0"/>
                <a:ea typeface="+mn-ea"/>
              </a:rPr>
              <a:t>Opportunities exist for optimizing multiple objectives, such as energy efficiency and low latency simultaneously.</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103428" name="Picture 3">
            <a:extLst>
              <a:ext uri="{FF2B5EF4-FFF2-40B4-BE49-F238E27FC236}">
                <a16:creationId xmlns:a16="http://schemas.microsoft.com/office/drawing/2014/main" id="{7707573C-CB73-AC3A-FF60-768ECD72E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088" y="1412875"/>
            <a:ext cx="4021137" cy="3100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29" name="Text Box 4">
            <a:extLst>
              <a:ext uri="{FF2B5EF4-FFF2-40B4-BE49-F238E27FC236}">
                <a16:creationId xmlns:a16="http://schemas.microsoft.com/office/drawing/2014/main" id="{9F0AB82C-0933-0831-1224-3E7C4D861CD3}"/>
              </a:ext>
            </a:extLst>
          </p:cNvPr>
          <p:cNvSpPr txBox="1">
            <a:spLocks noChangeArrowheads="1"/>
          </p:cNvSpPr>
          <p:nvPr/>
        </p:nvSpPr>
        <p:spPr bwMode="auto">
          <a:xfrm>
            <a:off x="1979613" y="5589588"/>
            <a:ext cx="561657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a:latin typeface="Calibri" panose="020F0502020204030204" pitchFamily="34" charset="0"/>
              </a:rPr>
              <a:t>https://innovationatwork.ieee.org/real-life-edge-computing-use-cases/</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51</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a:extLst>
              <a:ext uri="{FF2B5EF4-FFF2-40B4-BE49-F238E27FC236}">
                <a16:creationId xmlns:a16="http://schemas.microsoft.com/office/drawing/2014/main" id="{74714E77-82AC-6948-66F3-1DDB8FFEA30F}"/>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Hardware: Modern Storage Devices</a:t>
            </a:r>
          </a:p>
        </p:txBody>
      </p:sp>
      <p:sp>
        <p:nvSpPr>
          <p:cNvPr id="97282" name="Text Box 2">
            <a:extLst>
              <a:ext uri="{FF2B5EF4-FFF2-40B4-BE49-F238E27FC236}">
                <a16:creationId xmlns:a16="http://schemas.microsoft.com/office/drawing/2014/main" id="{DE38BAFE-B004-7381-8C31-36D15576F130}"/>
              </a:ext>
            </a:extLst>
          </p:cNvPr>
          <p:cNvSpPr txBox="1">
            <a:spLocks noChangeArrowheads="1"/>
          </p:cNvSpPr>
          <p:nvPr/>
        </p:nvSpPr>
        <p:spPr bwMode="auto">
          <a:xfrm>
            <a:off x="358775" y="1109663"/>
            <a:ext cx="41417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Solid Storage Disks (SSD) </a:t>
            </a:r>
            <a:r>
              <a:rPr lang="en-US" altLang="en-US" sz="2000">
                <a:solidFill>
                  <a:srgbClr val="000000"/>
                </a:solidFill>
                <a:latin typeface="Times New Roman" panose="02020603050405020304" pitchFamily="18" charset="0"/>
                <a:ea typeface="+mn-ea"/>
              </a:rPr>
              <a:t>have still the potential to decrease energy consumption (i.e. write operation)</a:t>
            </a:r>
          </a:p>
          <a:p>
            <a:pPr marL="319088">
              <a:spcBef>
                <a:spcPts val="700"/>
              </a:spcBef>
              <a:buSzPct val="45000"/>
              <a:defRPr/>
            </a:pPr>
            <a:endParaRPr lang="en-US" altLang="en-US" sz="2000">
              <a:solidFill>
                <a:srgbClr val="000000"/>
              </a:solidFill>
              <a:latin typeface="Times New Roman" panose="02020603050405020304" pitchFamily="18" charset="0"/>
              <a:ea typeface="+mn-ea"/>
            </a:endParaRPr>
          </a:p>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SSDs</a:t>
            </a:r>
            <a:r>
              <a:rPr lang="en-US" altLang="en-US" sz="2000">
                <a:solidFill>
                  <a:srgbClr val="000000"/>
                </a:solidFill>
                <a:latin typeface="Times New Roman" panose="02020603050405020304" pitchFamily="18" charset="0"/>
                <a:ea typeface="+mn-ea"/>
              </a:rPr>
              <a:t> come with their own set of challenges, including high costs and limited lifespan issues</a:t>
            </a:r>
          </a:p>
          <a:p>
            <a:pPr marL="319088">
              <a:spcBef>
                <a:spcPts val="700"/>
              </a:spcBef>
              <a:buSzPct val="45000"/>
              <a:defRPr/>
            </a:pPr>
            <a:endParaRPr lang="en-US" altLang="en-US" sz="2000">
              <a:solidFill>
                <a:srgbClr val="000000"/>
              </a:solidFill>
              <a:latin typeface="Times New Roman" panose="02020603050405020304" pitchFamily="18" charset="0"/>
              <a:ea typeface="+mn-ea"/>
            </a:endParaRPr>
          </a:p>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Non-volatile memory (NVM) </a:t>
            </a:r>
            <a:r>
              <a:rPr lang="en-US" altLang="en-US" sz="2000">
                <a:solidFill>
                  <a:srgbClr val="000000"/>
                </a:solidFill>
                <a:latin typeface="Times New Roman" panose="02020603050405020304" pitchFamily="18" charset="0"/>
                <a:ea typeface="+mn-ea"/>
              </a:rPr>
              <a:t>like PCM are more energy-consuming. Some research to decrease this is still needed</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105476" name="Picture 3">
            <a:extLst>
              <a:ext uri="{FF2B5EF4-FFF2-40B4-BE49-F238E27FC236}">
                <a16:creationId xmlns:a16="http://schemas.microsoft.com/office/drawing/2014/main" id="{4D025563-A3AE-DC74-1586-61979BD5A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38" y="1692275"/>
            <a:ext cx="3529012" cy="2600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52</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1">
            <a:extLst>
              <a:ext uri="{FF2B5EF4-FFF2-40B4-BE49-F238E27FC236}">
                <a16:creationId xmlns:a16="http://schemas.microsoft.com/office/drawing/2014/main" id="{834EA26D-C92C-0066-F420-838AE18C6312}"/>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a:t>Software:</a:t>
            </a:r>
            <a:r>
              <a:rPr lang="pl-PL" altLang="en-US"/>
              <a:t> </a:t>
            </a:r>
            <a:r>
              <a:rPr lang="en-US" altLang="en-US"/>
              <a:t>Neural Network Energy Consumption</a:t>
            </a:r>
          </a:p>
        </p:txBody>
      </p:sp>
      <p:sp>
        <p:nvSpPr>
          <p:cNvPr id="98306" name="Text Box 2">
            <a:extLst>
              <a:ext uri="{FF2B5EF4-FFF2-40B4-BE49-F238E27FC236}">
                <a16:creationId xmlns:a16="http://schemas.microsoft.com/office/drawing/2014/main" id="{77578CDA-0CFF-E609-889B-55179FBA720F}"/>
              </a:ext>
            </a:extLst>
          </p:cNvPr>
          <p:cNvSpPr txBox="1">
            <a:spLocks noChangeArrowheads="1"/>
          </p:cNvSpPr>
          <p:nvPr/>
        </p:nvSpPr>
        <p:spPr bwMode="auto">
          <a:xfrm>
            <a:off x="358775" y="1109663"/>
            <a:ext cx="4500563"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CPU, GPU and TPU </a:t>
            </a:r>
            <a:r>
              <a:rPr lang="en-US" altLang="en-US" sz="2000">
                <a:solidFill>
                  <a:srgbClr val="000000"/>
                </a:solidFill>
                <a:latin typeface="Times New Roman" panose="02020603050405020304" pitchFamily="18" charset="0"/>
                <a:ea typeface="+mn-ea"/>
              </a:rPr>
              <a:t>integration can accelerate deep learning processes:</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Dynamic workload assignment to different processing unit as opposed to predefined configurations offered by cloud providers.</a:t>
            </a:r>
          </a:p>
          <a:p>
            <a:pPr marL="319088">
              <a:spcBef>
                <a:spcPts val="700"/>
              </a:spcBef>
              <a:buSzPct val="45000"/>
              <a:defRPr/>
            </a:pPr>
            <a:endParaRPr lang="en-US" altLang="en-US" sz="2000">
              <a:solidFill>
                <a:srgbClr val="000000"/>
              </a:solidFill>
              <a:latin typeface="Times New Roman" panose="02020603050405020304" pitchFamily="18" charset="0"/>
              <a:ea typeface="+mn-ea"/>
            </a:endParaRPr>
          </a:p>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New machine learning techniques </a:t>
            </a:r>
            <a:r>
              <a:rPr lang="en-US" altLang="en-US" sz="2000">
                <a:solidFill>
                  <a:srgbClr val="000000"/>
                </a:solidFill>
                <a:latin typeface="Times New Roman" panose="02020603050405020304" pitchFamily="18" charset="0"/>
                <a:ea typeface="+mn-ea"/>
              </a:rPr>
              <a:t>are needed:</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more energy-efficient </a:t>
            </a:r>
          </a:p>
          <a:p>
            <a:pPr lvl="1">
              <a:spcBef>
                <a:spcPts val="700"/>
              </a:spcBef>
              <a:buClr>
                <a:srgbClr val="000000"/>
              </a:buClr>
              <a:buSzPct val="45000"/>
              <a:buFont typeface="Wingdings" panose="05000000000000000000" pitchFamily="2" charset="2"/>
              <a:buChar char=""/>
              <a:defRPr/>
            </a:pPr>
            <a:r>
              <a:rPr lang="en-US" altLang="en-US" sz="2000">
                <a:solidFill>
                  <a:srgbClr val="000000"/>
                </a:solidFill>
                <a:latin typeface="Times New Roman" panose="02020603050405020304" pitchFamily="18" charset="0"/>
                <a:ea typeface="+mn-ea"/>
              </a:rPr>
              <a:t>but without sacrificing accuracy with cost-effective hardware</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107524" name="Picture 3">
            <a:extLst>
              <a:ext uri="{FF2B5EF4-FFF2-40B4-BE49-F238E27FC236}">
                <a16:creationId xmlns:a16="http://schemas.microsoft.com/office/drawing/2014/main" id="{587091E1-C5DA-D3A3-D6C4-C1EB4A8F0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88" y="1301750"/>
            <a:ext cx="4103687" cy="2376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53</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a:extLst>
              <a:ext uri="{FF2B5EF4-FFF2-40B4-BE49-F238E27FC236}">
                <a16:creationId xmlns:a16="http://schemas.microsoft.com/office/drawing/2014/main" id="{59235849-A57F-4788-EC6C-C11DC2F86F26}"/>
              </a:ext>
            </a:extLst>
          </p:cNvPr>
          <p:cNvSpPr txBox="1">
            <a:spLocks noChangeArrowheads="1"/>
          </p:cNvSpPr>
          <p:nvPr/>
        </p:nvSpPr>
        <p:spPr bwMode="auto">
          <a:xfrm>
            <a:off x="457200" y="209550"/>
            <a:ext cx="841216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Computer spectrum: from small to big</a:t>
            </a:r>
          </a:p>
        </p:txBody>
      </p:sp>
      <p:sp>
        <p:nvSpPr>
          <p:cNvPr id="56322" name="Text Box 2">
            <a:extLst>
              <a:ext uri="{FF2B5EF4-FFF2-40B4-BE49-F238E27FC236}">
                <a16:creationId xmlns:a16="http://schemas.microsoft.com/office/drawing/2014/main" id="{E9FFDD61-9CA2-7EA5-7C59-658B1D5B9314}"/>
              </a:ext>
            </a:extLst>
          </p:cNvPr>
          <p:cNvSpPr txBox="1">
            <a:spLocks noChangeArrowheads="1"/>
          </p:cNvSpPr>
          <p:nvPr/>
        </p:nvSpPr>
        <p:spPr bwMode="auto">
          <a:xfrm>
            <a:off x="639763" y="1463675"/>
            <a:ext cx="4754562"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100000"/>
              <a:buFont typeface="Times New Roman" panose="02020603050405020304" pitchFamily="18" charset="0"/>
              <a:buChar char="•"/>
              <a:defRPr/>
            </a:pPr>
            <a:r>
              <a:rPr lang="en-US" altLang="en-US" sz="2400">
                <a:solidFill>
                  <a:srgbClr val="000000"/>
                </a:solidFill>
                <a:latin typeface="Times New Roman" panose="02020603050405020304" pitchFamily="18" charset="0"/>
                <a:ea typeface="+mn-ea"/>
              </a:rPr>
              <a:t>IoT: Raspberry PI</a:t>
            </a:r>
          </a:p>
          <a:p>
            <a:pPr>
              <a:spcBef>
                <a:spcPts val="700"/>
              </a:spcBef>
              <a:buClr>
                <a:srgbClr val="000000"/>
              </a:buClr>
              <a:buSzPct val="100000"/>
              <a:buFont typeface="Times New Roman" panose="02020603050405020304" pitchFamily="18" charset="0"/>
              <a:buChar char="•"/>
              <a:defRPr/>
            </a:pPr>
            <a:r>
              <a:rPr lang="en-US" altLang="en-US" sz="2400">
                <a:solidFill>
                  <a:srgbClr val="000000"/>
                </a:solidFill>
                <a:latin typeface="Times New Roman" panose="02020603050405020304" pitchFamily="18" charset="0"/>
                <a:ea typeface="+mn-ea"/>
              </a:rPr>
              <a:t>Mobile devices: smartphones</a:t>
            </a:r>
          </a:p>
          <a:p>
            <a:pPr>
              <a:spcBef>
                <a:spcPts val="700"/>
              </a:spcBef>
              <a:buClr>
                <a:srgbClr val="000000"/>
              </a:buClr>
              <a:buSzPct val="100000"/>
              <a:buFont typeface="Times New Roman" panose="02020603050405020304" pitchFamily="18" charset="0"/>
              <a:buChar char="•"/>
              <a:defRPr/>
            </a:pPr>
            <a:r>
              <a:rPr lang="en-US" altLang="en-US" sz="2400">
                <a:solidFill>
                  <a:srgbClr val="000000"/>
                </a:solidFill>
                <a:latin typeface="Times New Roman" panose="02020603050405020304" pitchFamily="18" charset="0"/>
                <a:ea typeface="+mn-ea"/>
              </a:rPr>
              <a:t>Portable computers: laptop, netbook</a:t>
            </a:r>
          </a:p>
          <a:p>
            <a:pPr>
              <a:spcBef>
                <a:spcPts val="700"/>
              </a:spcBef>
              <a:buClr>
                <a:srgbClr val="000000"/>
              </a:buClr>
              <a:buSzPct val="100000"/>
              <a:buFont typeface="Times New Roman" panose="02020603050405020304" pitchFamily="18" charset="0"/>
              <a:buChar char="•"/>
              <a:defRPr/>
            </a:pPr>
            <a:r>
              <a:rPr lang="en-US" altLang="en-US" sz="2400">
                <a:solidFill>
                  <a:srgbClr val="000000"/>
                </a:solidFill>
                <a:latin typeface="Times New Roman" panose="02020603050405020304" pitchFamily="18" charset="0"/>
                <a:ea typeface="+mn-ea"/>
              </a:rPr>
              <a:t>Desktop computers: decreasing</a:t>
            </a:r>
          </a:p>
          <a:p>
            <a:pPr>
              <a:spcBef>
                <a:spcPts val="700"/>
              </a:spcBef>
              <a:buClr>
                <a:srgbClr val="000000"/>
              </a:buClr>
              <a:buSzPct val="100000"/>
              <a:buFont typeface="Times New Roman" panose="02020603050405020304" pitchFamily="18" charset="0"/>
              <a:buChar char="•"/>
              <a:defRPr/>
            </a:pPr>
            <a:r>
              <a:rPr lang="en-US" altLang="en-US" sz="2400">
                <a:solidFill>
                  <a:srgbClr val="000000"/>
                </a:solidFill>
                <a:latin typeface="Times New Roman" panose="02020603050405020304" pitchFamily="18" charset="0"/>
                <a:ea typeface="+mn-ea"/>
              </a:rPr>
              <a:t>Rack servers (on-premise): decreasing</a:t>
            </a:r>
          </a:p>
          <a:p>
            <a:pPr>
              <a:spcBef>
                <a:spcPts val="700"/>
              </a:spcBef>
              <a:buClr>
                <a:srgbClr val="000000"/>
              </a:buClr>
              <a:buSzPct val="100000"/>
              <a:buFont typeface="Times New Roman" panose="02020603050405020304" pitchFamily="18" charset="0"/>
              <a:buChar char="•"/>
              <a:defRPr/>
            </a:pPr>
            <a:r>
              <a:rPr lang="en-US" altLang="en-US" sz="2400">
                <a:solidFill>
                  <a:srgbClr val="000000"/>
                </a:solidFill>
                <a:latin typeface="Times New Roman" panose="02020603050405020304" pitchFamily="18" charset="0"/>
                <a:ea typeface="+mn-ea"/>
              </a:rPr>
              <a:t>IT centers (on-premise): decreasing</a:t>
            </a:r>
          </a:p>
          <a:p>
            <a:pPr>
              <a:spcBef>
                <a:spcPts val="700"/>
              </a:spcBef>
              <a:buClr>
                <a:srgbClr val="000000"/>
              </a:buClr>
              <a:buSzPct val="100000"/>
              <a:buFont typeface="Times New Roman" panose="02020603050405020304" pitchFamily="18" charset="0"/>
              <a:buChar char="•"/>
              <a:defRPr/>
            </a:pPr>
            <a:r>
              <a:rPr lang="en-US" altLang="en-US" sz="2400">
                <a:solidFill>
                  <a:srgbClr val="000000"/>
                </a:solidFill>
                <a:latin typeface="Times New Roman" panose="02020603050405020304" pitchFamily="18" charset="0"/>
                <a:ea typeface="+mn-ea"/>
              </a:rPr>
              <a:t>Cloud (becoming standard): trend</a:t>
            </a:r>
          </a:p>
          <a:p>
            <a:pPr marL="320675">
              <a:spcBef>
                <a:spcPts val="700"/>
              </a:spcBef>
              <a:buSzPct val="100000"/>
              <a:defRPr/>
            </a:pPr>
            <a:endParaRPr lang="en-US" altLang="en-US" sz="2400">
              <a:solidFill>
                <a:srgbClr val="000000"/>
              </a:solidFill>
              <a:latin typeface="Times New Roman" panose="02020603050405020304" pitchFamily="18" charset="0"/>
              <a:ea typeface="+mn-ea"/>
            </a:endParaRPr>
          </a:p>
        </p:txBody>
      </p:sp>
      <p:pic>
        <p:nvPicPr>
          <p:cNvPr id="109572" name="Picture 3">
            <a:extLst>
              <a:ext uri="{FF2B5EF4-FFF2-40B4-BE49-F238E27FC236}">
                <a16:creationId xmlns:a16="http://schemas.microsoft.com/office/drawing/2014/main" id="{95923F50-2D3F-E7FD-EFB9-CA63F8A69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1751013"/>
            <a:ext cx="3805237" cy="1814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9573" name="Picture 4">
            <a:extLst>
              <a:ext uri="{FF2B5EF4-FFF2-40B4-BE49-F238E27FC236}">
                <a16:creationId xmlns:a16="http://schemas.microsoft.com/office/drawing/2014/main" id="{CD99AFC5-1A31-87AA-7195-A3CD42BDC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038" y="3840163"/>
            <a:ext cx="3057525" cy="2484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8403DBF5-73A6-D24C-AA92-80FD508EC3DF}" type="slidenum">
              <a:rPr lang="en-US" altLang="en-US" smtClean="0"/>
              <a:pPr/>
              <a:t>54</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a:extLst>
              <a:ext uri="{FF2B5EF4-FFF2-40B4-BE49-F238E27FC236}">
                <a16:creationId xmlns:a16="http://schemas.microsoft.com/office/drawing/2014/main" id="{CD8ABA97-EA77-19BB-5C88-840D122871EC}"/>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CPU technology</a:t>
            </a:r>
          </a:p>
        </p:txBody>
      </p:sp>
      <p:sp>
        <p:nvSpPr>
          <p:cNvPr id="111619" name="Text Box 2">
            <a:extLst>
              <a:ext uri="{FF2B5EF4-FFF2-40B4-BE49-F238E27FC236}">
                <a16:creationId xmlns:a16="http://schemas.microsoft.com/office/drawing/2014/main" id="{4433E7E9-E203-B237-440A-27DDFAEE3C55}"/>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Char char="•"/>
            </a:pPr>
            <a:r>
              <a:rPr lang="en-US" altLang="en-US" sz="2600"/>
              <a:t>CISC: high clock speed, powerful, symmetric cores (Intel, AMD)</a:t>
            </a:r>
          </a:p>
          <a:p>
            <a:pPr>
              <a:buFont typeface="Times New Roman" panose="02020603050405020304" pitchFamily="18" charset="0"/>
              <a:buChar char="•"/>
            </a:pPr>
            <a:r>
              <a:rPr lang="en-US" altLang="en-US" sz="2600"/>
              <a:t>RISC-I to IV: used before in workstations</a:t>
            </a:r>
          </a:p>
          <a:p>
            <a:pPr>
              <a:buFont typeface="Times New Roman" panose="02020603050405020304" pitchFamily="18" charset="0"/>
              <a:buChar char="•"/>
            </a:pPr>
            <a:r>
              <a:rPr lang="en-US" altLang="en-US" sz="2600"/>
              <a:t>RISC-V: current ARM processors: asymmetric cores, power efficient, slightly lower clock speed (Qualcomm Snapdragon)</a:t>
            </a:r>
          </a:p>
          <a:p>
            <a:pPr>
              <a:buFont typeface="Times New Roman" panose="02020603050405020304" pitchFamily="18" charset="0"/>
              <a:buChar char="•"/>
            </a:pPr>
            <a:r>
              <a:rPr lang="en-US" altLang="en-US" sz="2600"/>
              <a:t>VLSI: SoC (Adreno GPU on board, wireless, wifi)</a:t>
            </a:r>
          </a:p>
          <a:p>
            <a:pPr>
              <a:buFont typeface="Times New Roman" panose="02020603050405020304" pitchFamily="18" charset="0"/>
              <a:buChar char="•"/>
            </a:pPr>
            <a:r>
              <a:rPr lang="en-US" altLang="en-US" sz="2600"/>
              <a:t>GPUs: considered RISC, but different architecture with own memory (NVIDIA)</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55</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a:extLst>
              <a:ext uri="{FF2B5EF4-FFF2-40B4-BE49-F238E27FC236}">
                <a16:creationId xmlns:a16="http://schemas.microsoft.com/office/drawing/2014/main" id="{C5006BB8-30F3-514B-7951-43208058F3F6}"/>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Dominating CPUs</a:t>
            </a:r>
          </a:p>
        </p:txBody>
      </p:sp>
      <p:sp>
        <p:nvSpPr>
          <p:cNvPr id="113667" name="Text Box 2">
            <a:extLst>
              <a:ext uri="{FF2B5EF4-FFF2-40B4-BE49-F238E27FC236}">
                <a16:creationId xmlns:a16="http://schemas.microsoft.com/office/drawing/2014/main" id="{C7579620-3CEF-2C9D-F9FB-1EBC93B55B40}"/>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113668" name="Picture 3">
            <a:extLst>
              <a:ext uri="{FF2B5EF4-FFF2-40B4-BE49-F238E27FC236}">
                <a16:creationId xmlns:a16="http://schemas.microsoft.com/office/drawing/2014/main" id="{CD71A2EB-A5EB-139D-6F17-734CA555E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438" y="1817688"/>
            <a:ext cx="6545262" cy="375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8403DBF5-73A6-D24C-AA92-80FD508EC3DF}" type="slidenum">
              <a:rPr lang="en-US" altLang="en-US" smtClean="0"/>
              <a:pPr/>
              <a:t>56</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a:extLst>
              <a:ext uri="{FF2B5EF4-FFF2-40B4-BE49-F238E27FC236}">
                <a16:creationId xmlns:a16="http://schemas.microsoft.com/office/drawing/2014/main" id="{37B18BE2-E412-9F43-9287-E1A7D3D753BB}"/>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More cores means faster processing</a:t>
            </a:r>
          </a:p>
        </p:txBody>
      </p:sp>
      <p:sp>
        <p:nvSpPr>
          <p:cNvPr id="115715" name="Text Box 2">
            <a:extLst>
              <a:ext uri="{FF2B5EF4-FFF2-40B4-BE49-F238E27FC236}">
                <a16:creationId xmlns:a16="http://schemas.microsoft.com/office/drawing/2014/main" id="{AF4EDC79-E72A-BA14-767F-1A7D7D3F0602}"/>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Char char="•"/>
            </a:pPr>
            <a:r>
              <a:rPr lang="en-US" altLang="en-US" sz="2600"/>
              <a:t>4-8 cores is becoming the lower bound</a:t>
            </a:r>
          </a:p>
          <a:p>
            <a:pPr>
              <a:buFont typeface="Times New Roman" panose="02020603050405020304" pitchFamily="18" charset="0"/>
              <a:buChar char="•"/>
            </a:pPr>
            <a:r>
              <a:rPr lang="en-US" altLang="en-US" sz="2600"/>
              <a:t>Upper end: 32 cores in x86</a:t>
            </a:r>
          </a:p>
          <a:p>
            <a:pPr>
              <a:buFont typeface="Times New Roman" panose="02020603050405020304" pitchFamily="18" charset="0"/>
              <a:buChar char="•"/>
            </a:pPr>
            <a:r>
              <a:rPr lang="en-US" altLang="en-US" sz="2600"/>
              <a:t>100s-1000s cores in GPUs: &gt;20k cores these days</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57</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a:extLst>
              <a:ext uri="{FF2B5EF4-FFF2-40B4-BE49-F238E27FC236}">
                <a16:creationId xmlns:a16="http://schemas.microsoft.com/office/drawing/2014/main" id="{4864235C-DC74-0274-1466-DCE28CDD098E}"/>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Large RAM enables more analytics</a:t>
            </a:r>
          </a:p>
        </p:txBody>
      </p:sp>
      <p:sp>
        <p:nvSpPr>
          <p:cNvPr id="117763" name="Text Box 2">
            <a:extLst>
              <a:ext uri="{FF2B5EF4-FFF2-40B4-BE49-F238E27FC236}">
                <a16:creationId xmlns:a16="http://schemas.microsoft.com/office/drawing/2014/main" id="{7F90FAC5-81AB-E966-BA3A-05BF74041231}"/>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Char char="•"/>
            </a:pPr>
            <a:r>
              <a:rPr lang="en-US" altLang="en-US" sz="2600"/>
              <a:t>Large data sets can be maintained in RAM</a:t>
            </a:r>
          </a:p>
          <a:p>
            <a:pPr>
              <a:buFont typeface="Times New Roman" panose="02020603050405020304" pitchFamily="18" charset="0"/>
              <a:buChar char="•"/>
            </a:pPr>
            <a:r>
              <a:rPr lang="en-US" altLang="en-US" sz="2600"/>
              <a:t>2-8 GBs typical in mobile phones</a:t>
            </a:r>
          </a:p>
          <a:p>
            <a:pPr>
              <a:buFont typeface="Times New Roman" panose="02020603050405020304" pitchFamily="18" charset="0"/>
              <a:buChar char="•"/>
            </a:pPr>
            <a:r>
              <a:rPr lang="en-US" altLang="en-US" sz="2600"/>
              <a:t>8 GB-16 GB typical in personal computers</a:t>
            </a:r>
          </a:p>
          <a:p>
            <a:pPr>
              <a:buFont typeface="Times New Roman" panose="02020603050405020304" pitchFamily="18" charset="0"/>
              <a:buChar char="•"/>
            </a:pPr>
            <a:r>
              <a:rPr lang="en-US" altLang="en-US" sz="2600"/>
              <a:t>Parallel clusters: the norm before for OLAP and DWH</a:t>
            </a:r>
          </a:p>
          <a:p>
            <a:pPr>
              <a:buFont typeface="Times New Roman" panose="02020603050405020304" pitchFamily="18" charset="0"/>
              <a:buChar char="•"/>
            </a:pPr>
            <a:r>
              <a:rPr lang="en-US" altLang="en-US" sz="2600"/>
              <a:t>Main memory DBMSs: making a comeback</a:t>
            </a:r>
          </a:p>
          <a:p>
            <a:pPr>
              <a:buFont typeface="Times New Roman" panose="02020603050405020304" pitchFamily="18" charset="0"/>
              <a:buChar char="•"/>
            </a:pPr>
            <a:r>
              <a:rPr lang="en-US" altLang="en-US" sz="2600"/>
              <a:t>Cloud Servers: 8 VCPUs, 32-64 GBs for regular use, &gt;100 GBs ML, AI: 256GB-1TB, 16-24 cores</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58</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a:extLst>
              <a:ext uri="{FF2B5EF4-FFF2-40B4-BE49-F238E27FC236}">
                <a16:creationId xmlns:a16="http://schemas.microsoft.com/office/drawing/2014/main" id="{345DA31A-8ACB-5D4D-6CD4-37D09DD4AAB6}"/>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Computer architecture: CISC Intel x86</a:t>
            </a:r>
          </a:p>
        </p:txBody>
      </p:sp>
      <p:sp>
        <p:nvSpPr>
          <p:cNvPr id="119811" name="Text Box 2">
            <a:extLst>
              <a:ext uri="{FF2B5EF4-FFF2-40B4-BE49-F238E27FC236}">
                <a16:creationId xmlns:a16="http://schemas.microsoft.com/office/drawing/2014/main" id="{D36A86F5-D6D7-4878-3F0F-48D999DA27CE}"/>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119812" name="Picture 3">
            <a:extLst>
              <a:ext uri="{FF2B5EF4-FFF2-40B4-BE49-F238E27FC236}">
                <a16:creationId xmlns:a16="http://schemas.microsoft.com/office/drawing/2014/main" id="{2A30DB90-F1C6-1FA8-EF49-59C01FAFB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763" y="2095500"/>
            <a:ext cx="6013450"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8403DBF5-73A6-D24C-AA92-80FD508EC3DF}" type="slidenum">
              <a:rPr lang="en-US" altLang="en-US" smtClean="0"/>
              <a:pPr/>
              <a:t>59</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2600" y="228600"/>
            <a:ext cx="7747000" cy="1117600"/>
          </a:xfrm>
          <a:noFill/>
          <a:ln/>
        </p:spPr>
        <p:txBody>
          <a:bodyPr lIns="90487" tIns="44450" rIns="90487" bIns="44450">
            <a:normAutofit/>
          </a:bodyPr>
          <a:lstStyle/>
          <a:p>
            <a:r>
              <a:rPr lang="en-GB" sz="2800" dirty="0" smtClean="0"/>
              <a:t>Takeaways from Efforts in DB Physical Design</a:t>
            </a:r>
            <a:endParaRPr lang="en-GB" sz="2800" dirty="0"/>
          </a:p>
        </p:txBody>
      </p:sp>
      <p:sp>
        <p:nvSpPr>
          <p:cNvPr id="35843" name="Rectangle 3"/>
          <p:cNvSpPr>
            <a:spLocks noGrp="1" noChangeArrowheads="1"/>
          </p:cNvSpPr>
          <p:nvPr>
            <p:ph idx="1"/>
          </p:nvPr>
        </p:nvSpPr>
        <p:spPr>
          <a:xfrm>
            <a:off x="685800" y="1981200"/>
            <a:ext cx="8458200" cy="4089400"/>
          </a:xfrm>
          <a:noFill/>
          <a:ln/>
        </p:spPr>
        <p:txBody>
          <a:bodyPr lIns="90487" tIns="44450" rIns="90487" bIns="44450"/>
          <a:lstStyle/>
          <a:p>
            <a:pPr marL="457200" indent="-457200" algn="just">
              <a:lnSpc>
                <a:spcPct val="90000"/>
              </a:lnSpc>
              <a:buFont typeface="Arial" panose="020B0604020202020204" pitchFamily="34" charset="0"/>
              <a:buChar char="•"/>
            </a:pPr>
            <a:r>
              <a:rPr lang="en-GB" dirty="0">
                <a:solidFill>
                  <a:schemeClr val="tx1"/>
                </a:solidFill>
              </a:rPr>
              <a:t>Definition analytical cost models to estimate</a:t>
            </a:r>
          </a:p>
          <a:p>
            <a:pPr marL="914400" lvl="1" indent="-514350" algn="just">
              <a:lnSpc>
                <a:spcPct val="90000"/>
              </a:lnSpc>
              <a:buFont typeface="+mj-lt"/>
              <a:buAutoNum type="arabicPeriod"/>
            </a:pPr>
            <a:r>
              <a:rPr lang="en-GB" dirty="0">
                <a:solidFill>
                  <a:schemeClr val="tx1"/>
                </a:solidFill>
              </a:rPr>
              <a:t>Response time of database operations (e.g., join, selection)</a:t>
            </a:r>
          </a:p>
          <a:p>
            <a:pPr marL="914400" lvl="1" indent="-514350" algn="just">
              <a:lnSpc>
                <a:spcPct val="90000"/>
              </a:lnSpc>
              <a:buFont typeface="+mj-lt"/>
              <a:buAutoNum type="arabicPeriod"/>
            </a:pPr>
            <a:r>
              <a:rPr lang="en-GB" dirty="0">
                <a:solidFill>
                  <a:schemeClr val="tx1"/>
                </a:solidFill>
              </a:rPr>
              <a:t>Maintenance cost</a:t>
            </a:r>
          </a:p>
          <a:p>
            <a:pPr marL="914400" lvl="1" indent="-514350" algn="just">
              <a:lnSpc>
                <a:spcPct val="90000"/>
              </a:lnSpc>
              <a:buFont typeface="+mj-lt"/>
              <a:buAutoNum type="arabicPeriod"/>
            </a:pPr>
            <a:r>
              <a:rPr lang="en-GB" dirty="0">
                <a:solidFill>
                  <a:schemeClr val="tx1"/>
                </a:solidFill>
              </a:rPr>
              <a:t>Storage cost</a:t>
            </a:r>
          </a:p>
          <a:p>
            <a:pPr marL="457200" indent="-457200" algn="just">
              <a:lnSpc>
                <a:spcPct val="90000"/>
              </a:lnSpc>
              <a:buFont typeface="Arial" panose="020B0604020202020204" pitchFamily="34" charset="0"/>
              <a:buChar char="•"/>
            </a:pPr>
            <a:r>
              <a:rPr lang="en-GB" dirty="0">
                <a:solidFill>
                  <a:schemeClr val="tx1"/>
                </a:solidFill>
              </a:rPr>
              <a:t>Development of cost-based algorithms to select optimisation structures </a:t>
            </a:r>
            <a:r>
              <a:rPr lang="en-GB" sz="2400" dirty="0">
                <a:solidFill>
                  <a:schemeClr val="tx1"/>
                </a:solidFill>
              </a:rPr>
              <a:t>(e.g., indexes, materialized views)</a:t>
            </a:r>
            <a:endParaRPr lang="en-GB" dirty="0">
              <a:solidFill>
                <a:schemeClr val="tx1"/>
              </a:solidFill>
            </a:endParaRPr>
          </a:p>
          <a:p>
            <a:pPr marL="457200" indent="-457200" algn="just">
              <a:lnSpc>
                <a:spcPct val="90000"/>
              </a:lnSpc>
              <a:buFont typeface="Arial" panose="020B0604020202020204" pitchFamily="34" charset="0"/>
              <a:buChar char="•"/>
            </a:pPr>
            <a:r>
              <a:rPr lang="en-GB" dirty="0">
                <a:solidFill>
                  <a:schemeClr val="tx1"/>
                </a:solidFill>
              </a:rPr>
              <a:t>Reproduction of this expertise to measure energy consumption</a:t>
            </a:r>
          </a:p>
          <a:p>
            <a:pPr marL="914400" lvl="1" indent="-514350" algn="just">
              <a:lnSpc>
                <a:spcPct val="90000"/>
              </a:lnSpc>
              <a:buFont typeface="+mj-lt"/>
              <a:buAutoNum type="arabicPeriod"/>
            </a:pPr>
            <a:endParaRPr lang="en-GB" dirty="0">
              <a:solidFill>
                <a:srgbClr val="000090"/>
              </a:solidFill>
            </a:endParaRPr>
          </a:p>
        </p:txBody>
      </p:sp>
      <p:sp>
        <p:nvSpPr>
          <p:cNvPr id="6" name="Symbol zastępczy numeru slajdu 5"/>
          <p:cNvSpPr>
            <a:spLocks noGrp="1"/>
          </p:cNvSpPr>
          <p:nvPr>
            <p:ph type="sldNum" idx="10"/>
          </p:nvPr>
        </p:nvSpPr>
        <p:spPr/>
        <p:txBody>
          <a:bodyPr/>
          <a:lstStyle/>
          <a:p>
            <a:fld id="{7AE74CAC-8F52-E24C-8BC3-9E255F76527C}" type="slidenum">
              <a:rPr lang="en-US" altLang="en-US" smtClean="0"/>
              <a:pPr/>
              <a:t>6</a:t>
            </a:fld>
            <a:endParaRPr lang="pl-PL" altLang="en-US" smtClean="0"/>
          </a:p>
          <a:p>
            <a:endParaRPr lang="pl-PL" altLang="en-US" dirty="0"/>
          </a:p>
        </p:txBody>
      </p:sp>
    </p:spTree>
    <p:extLst>
      <p:ext uri="{BB962C8B-B14F-4D97-AF65-F5344CB8AC3E}">
        <p14:creationId xmlns:p14="http://schemas.microsoft.com/office/powerpoint/2010/main" val="357099737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a:extLst>
              <a:ext uri="{FF2B5EF4-FFF2-40B4-BE49-F238E27FC236}">
                <a16:creationId xmlns:a16="http://schemas.microsoft.com/office/drawing/2014/main" id="{BB3A2A23-4280-F5AD-891D-B2C85945B8EA}"/>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Computer architecture: RISC ARM Qualcomm Snapdragon</a:t>
            </a:r>
          </a:p>
        </p:txBody>
      </p:sp>
      <p:sp>
        <p:nvSpPr>
          <p:cNvPr id="121859" name="Text Box 2">
            <a:extLst>
              <a:ext uri="{FF2B5EF4-FFF2-40B4-BE49-F238E27FC236}">
                <a16:creationId xmlns:a16="http://schemas.microsoft.com/office/drawing/2014/main" id="{3B17C9F6-FB43-AF78-3985-508BABE9FE9D}"/>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121860" name="Picture 3">
            <a:extLst>
              <a:ext uri="{FF2B5EF4-FFF2-40B4-BE49-F238E27FC236}">
                <a16:creationId xmlns:a16="http://schemas.microsoft.com/office/drawing/2014/main" id="{47E1159D-8EFD-A6E8-5D1C-62C561A84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25" y="2103438"/>
            <a:ext cx="3565525" cy="3736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8403DBF5-73A6-D24C-AA92-80FD508EC3DF}" type="slidenum">
              <a:rPr lang="en-US" altLang="en-US" smtClean="0"/>
              <a:pPr/>
              <a:t>60</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a:extLst>
              <a:ext uri="{FF2B5EF4-FFF2-40B4-BE49-F238E27FC236}">
                <a16:creationId xmlns:a16="http://schemas.microsoft.com/office/drawing/2014/main" id="{D495B079-A17C-67C2-42DB-D107A9F14CA8}"/>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CISC (x86) vs RISC (ARM)</a:t>
            </a:r>
          </a:p>
        </p:txBody>
      </p:sp>
      <p:sp>
        <p:nvSpPr>
          <p:cNvPr id="123907" name="Text Box 2">
            <a:extLst>
              <a:ext uri="{FF2B5EF4-FFF2-40B4-BE49-F238E27FC236}">
                <a16:creationId xmlns:a16="http://schemas.microsoft.com/office/drawing/2014/main" id="{3EF9118A-2237-6C8C-ABC3-854173920B6B}"/>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Char char="•"/>
            </a:pPr>
            <a:r>
              <a:rPr lang="en-US" altLang="en-US" sz="2600"/>
              <a:t>Idle ARM CPU consumes &lt;10% of power of x86 CPU</a:t>
            </a:r>
          </a:p>
          <a:p>
            <a:pPr>
              <a:buFont typeface="Times New Roman" panose="02020603050405020304" pitchFamily="18" charset="0"/>
              <a:buChar char="•"/>
            </a:pPr>
            <a:r>
              <a:rPr lang="en-US" altLang="en-US" sz="2600"/>
              <a:t>Caveat: ARM has 20%-50% lower CPU clock speed</a:t>
            </a:r>
          </a:p>
          <a:p>
            <a:pPr>
              <a:buFont typeface="Times New Roman" panose="02020603050405020304" pitchFamily="18" charset="0"/>
              <a:buChar char="•"/>
            </a:pPr>
            <a:r>
              <a:rPr lang="en-US" altLang="en-US" sz="2600"/>
              <a:t>x86 has symmetric cores; ARM has 2 sets of cores (some more powerful)</a:t>
            </a:r>
          </a:p>
          <a:p>
            <a:pPr>
              <a:buFont typeface="Times New Roman" panose="02020603050405020304" pitchFamily="18" charset="0"/>
              <a:buChar char="•"/>
            </a:pPr>
            <a:r>
              <a:rPr lang="en-US" altLang="en-US" sz="2600"/>
              <a:t>ARM: GPU, Wifi, NiC are integrated; x86: separate, gradually entering portable computers</a:t>
            </a:r>
          </a:p>
          <a:p>
            <a:pPr>
              <a:buFont typeface="Times New Roman" panose="02020603050405020304" pitchFamily="18" charset="0"/>
              <a:buChar char="•"/>
            </a:pPr>
            <a:r>
              <a:rPr lang="en-US" altLang="en-US" sz="2600"/>
              <a:t>Most DBMS, ML, math still runs on x86</a:t>
            </a:r>
          </a:p>
          <a:p>
            <a:pPr>
              <a:buFont typeface="Times New Roman" panose="02020603050405020304" pitchFamily="18" charset="0"/>
              <a:buChar char="•"/>
            </a:pPr>
            <a:r>
              <a:rPr lang="en-US" altLang="en-US" sz="2600"/>
              <a:t>UC/Berkeley (RISC inventors) states RISC-V is inminent</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61</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a:extLst>
              <a:ext uri="{FF2B5EF4-FFF2-40B4-BE49-F238E27FC236}">
                <a16:creationId xmlns:a16="http://schemas.microsoft.com/office/drawing/2014/main" id="{93CB8361-E88E-DA06-025A-A4B077B6A15F}"/>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Saving energy</a:t>
            </a:r>
          </a:p>
        </p:txBody>
      </p:sp>
      <p:sp>
        <p:nvSpPr>
          <p:cNvPr id="125955" name="Text Box 2">
            <a:extLst>
              <a:ext uri="{FF2B5EF4-FFF2-40B4-BE49-F238E27FC236}">
                <a16:creationId xmlns:a16="http://schemas.microsoft.com/office/drawing/2014/main" id="{92BFBCFD-ABD5-EBF9-EE04-5FAA2D0E9CA4}"/>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Char char="•"/>
            </a:pPr>
            <a:r>
              <a:rPr lang="en-US" altLang="en-US" sz="2600"/>
              <a:t>Accelerating processing of code bottlenecks</a:t>
            </a:r>
          </a:p>
          <a:p>
            <a:pPr>
              <a:buFont typeface="Times New Roman" panose="02020603050405020304" pitchFamily="18" charset="0"/>
              <a:buChar char="•"/>
            </a:pPr>
            <a:r>
              <a:rPr lang="en-US" altLang="en-US" sz="2600"/>
              <a:t>CPU core deactivation</a:t>
            </a:r>
          </a:p>
          <a:p>
            <a:pPr>
              <a:buFont typeface="Times New Roman" panose="02020603050405020304" pitchFamily="18" charset="0"/>
              <a:buChar char="•"/>
            </a:pPr>
            <a:r>
              <a:rPr lang="en-US" altLang="en-US" sz="2600"/>
              <a:t>Changing clock speed (CPU scaling)</a:t>
            </a:r>
          </a:p>
          <a:p>
            <a:pPr>
              <a:buFont typeface="Times New Roman" panose="02020603050405020304" pitchFamily="18" charset="0"/>
              <a:buChar char="•"/>
            </a:pPr>
            <a:r>
              <a:rPr lang="en-US" altLang="en-US" sz="2600"/>
              <a:t>Minimizing I/O (DBMS job)</a:t>
            </a:r>
          </a:p>
          <a:p>
            <a:pPr>
              <a:buFont typeface="Times New Roman" panose="02020603050405020304" pitchFamily="18" charset="0"/>
              <a:buChar char="•"/>
            </a:pPr>
            <a:r>
              <a:rPr lang="en-US" altLang="en-US" sz="2600"/>
              <a:t>Interleaving I/O with CPU (e.g. double buffering)</a:t>
            </a:r>
          </a:p>
          <a:p>
            <a:pPr>
              <a:buFont typeface="Times New Roman" panose="02020603050405020304" pitchFamily="18" charset="0"/>
              <a:buChar char="•"/>
            </a:pPr>
            <a:r>
              <a:rPr lang="en-US" altLang="en-US" sz="2600"/>
              <a:t>Avoid cores being idle (main challenge these days)</a:t>
            </a:r>
          </a:p>
          <a:p>
            <a:pPr>
              <a:buFont typeface="Times New Roman" panose="02020603050405020304" pitchFamily="18" charset="0"/>
              <a:buChar char="•"/>
            </a:pPr>
            <a:r>
              <a:rPr lang="en-US" altLang="en-US" sz="2600"/>
              <a:t>Assigning less demanding tasks to slower cores (ARM)</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62</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a:extLst>
              <a:ext uri="{FF2B5EF4-FFF2-40B4-BE49-F238E27FC236}">
                <a16:creationId xmlns:a16="http://schemas.microsoft.com/office/drawing/2014/main" id="{318ABA83-C3DD-CABA-E449-EAD1A9B6A128}"/>
              </a:ext>
            </a:extLst>
          </p:cNvPr>
          <p:cNvSpPr txBox="1">
            <a:spLocks noChangeArrowheads="1"/>
          </p:cNvSpPr>
          <p:nvPr/>
        </p:nvSpPr>
        <p:spPr bwMode="auto">
          <a:xfrm>
            <a:off x="0" y="2033588"/>
            <a:ext cx="91440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US" altLang="en-US" sz="3600"/>
              <a:t>4. Software</a:t>
            </a:r>
          </a:p>
        </p:txBody>
      </p:sp>
      <p:sp>
        <p:nvSpPr>
          <p:cNvPr id="128003" name="Text Box 2">
            <a:extLst>
              <a:ext uri="{FF2B5EF4-FFF2-40B4-BE49-F238E27FC236}">
                <a16:creationId xmlns:a16="http://schemas.microsoft.com/office/drawing/2014/main" id="{38C5F550-8B83-2DA7-9124-E9DD69810270}"/>
              </a:ext>
            </a:extLst>
          </p:cNvPr>
          <p:cNvSpPr txBox="1">
            <a:spLocks noChangeArrowheads="1"/>
          </p:cNvSpPr>
          <p:nvPr/>
        </p:nvSpPr>
        <p:spPr bwMode="auto">
          <a:xfrm>
            <a:off x="-330200" y="3900488"/>
            <a:ext cx="9783763"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28004" name="Text Box 3">
            <a:extLst>
              <a:ext uri="{FF2B5EF4-FFF2-40B4-BE49-F238E27FC236}">
                <a16:creationId xmlns:a16="http://schemas.microsoft.com/office/drawing/2014/main" id="{80DFBB03-C1BB-CFBC-1778-3811ECDF0D00}"/>
              </a:ext>
            </a:extLst>
          </p:cNvPr>
          <p:cNvSpPr txBox="1">
            <a:spLocks noChangeArrowheads="1"/>
          </p:cNvSpPr>
          <p:nvPr/>
        </p:nvSpPr>
        <p:spPr bwMode="auto">
          <a:xfrm>
            <a:off x="3543300" y="3500438"/>
            <a:ext cx="331311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009973"/>
                </a:solidFill>
              </a:rPr>
              <a:t>Time: 35 min  </a:t>
            </a:r>
          </a:p>
        </p:txBody>
      </p:sp>
      <p:sp>
        <p:nvSpPr>
          <p:cNvPr id="128005" name="Text Box 4">
            <a:extLst>
              <a:ext uri="{FF2B5EF4-FFF2-40B4-BE49-F238E27FC236}">
                <a16:creationId xmlns:a16="http://schemas.microsoft.com/office/drawing/2014/main" id="{1C27D436-1A67-AB36-7DC4-17578C1B59DA}"/>
              </a:ext>
            </a:extLst>
          </p:cNvPr>
          <p:cNvSpPr txBox="1">
            <a:spLocks noChangeArrowheads="1"/>
          </p:cNvSpPr>
          <p:nvPr/>
        </p:nvSpPr>
        <p:spPr bwMode="auto">
          <a:xfrm>
            <a:off x="3697288" y="3035300"/>
            <a:ext cx="3313112"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262699"/>
                </a:solidFill>
              </a:rPr>
              <a:t>Slides: 27</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63</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1">
            <a:extLst>
              <a:ext uri="{FF2B5EF4-FFF2-40B4-BE49-F238E27FC236}">
                <a16:creationId xmlns:a16="http://schemas.microsoft.com/office/drawing/2014/main" id="{BDED23AA-DE92-2042-AA34-53C772BE5D6E}"/>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200"/>
              <a:t>Energy Efficiency Techniques in Data Centers</a:t>
            </a:r>
          </a:p>
        </p:txBody>
      </p:sp>
      <p:sp>
        <p:nvSpPr>
          <p:cNvPr id="66562" name="Text Box 2">
            <a:extLst>
              <a:ext uri="{FF2B5EF4-FFF2-40B4-BE49-F238E27FC236}">
                <a16:creationId xmlns:a16="http://schemas.microsoft.com/office/drawing/2014/main" id="{B82D7006-D427-6AEC-B29F-9DA650080A81}"/>
              </a:ext>
            </a:extLst>
          </p:cNvPr>
          <p:cNvSpPr txBox="1">
            <a:spLocks noChangeArrowheads="1"/>
          </p:cNvSpPr>
          <p:nvPr/>
        </p:nvSpPr>
        <p:spPr bwMode="auto">
          <a:xfrm>
            <a:off x="395288" y="1347788"/>
            <a:ext cx="3709987"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Virtual Machine Migration</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Workload categorization and prediction</a:t>
            </a:r>
          </a:p>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Containerization</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130052" name="Picture 3">
            <a:extLst>
              <a:ext uri="{FF2B5EF4-FFF2-40B4-BE49-F238E27FC236}">
                <a16:creationId xmlns:a16="http://schemas.microsoft.com/office/drawing/2014/main" id="{BA90BA7C-5C43-89DC-F042-4AA3BD65B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0" y="1628775"/>
            <a:ext cx="3530600" cy="2676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3082BDB5-E561-AC48-BC2E-B167C7B647DC}" type="slidenum">
              <a:rPr lang="en-US" altLang="en-US" smtClean="0"/>
              <a:pPr/>
              <a:t>64</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1">
            <a:extLst>
              <a:ext uri="{FF2B5EF4-FFF2-40B4-BE49-F238E27FC236}">
                <a16:creationId xmlns:a16="http://schemas.microsoft.com/office/drawing/2014/main" id="{F2486AC9-F7AA-EEA8-4A9D-F9B5DF47FDAA}"/>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Virtual Machine Migration</a:t>
            </a:r>
          </a:p>
        </p:txBody>
      </p:sp>
      <p:sp>
        <p:nvSpPr>
          <p:cNvPr id="67586" name="Text Box 2">
            <a:extLst>
              <a:ext uri="{FF2B5EF4-FFF2-40B4-BE49-F238E27FC236}">
                <a16:creationId xmlns:a16="http://schemas.microsoft.com/office/drawing/2014/main" id="{BB86CFBF-2443-9DC6-116C-8797368A6AB1}"/>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FF0000"/>
                </a:solidFill>
                <a:latin typeface="Times New Roman" panose="02020603050405020304" pitchFamily="18" charset="0"/>
                <a:ea typeface="+mn-ea"/>
              </a:rPr>
              <a:t>Virtual machine (VM) migration </a:t>
            </a:r>
            <a:r>
              <a:rPr lang="en-US" altLang="en-US" sz="2800">
                <a:solidFill>
                  <a:srgbClr val="000000"/>
                </a:solidFill>
                <a:latin typeface="Times New Roman" panose="02020603050405020304" pitchFamily="18" charset="0"/>
                <a:ea typeface="+mn-ea"/>
              </a:rPr>
              <a:t>- sending the VM from one host to another by remaining connected with the application or client.</a:t>
            </a:r>
          </a:p>
          <a:p>
            <a:pPr>
              <a:spcBef>
                <a:spcPts val="700"/>
              </a:spcBef>
              <a:buClr>
                <a:srgbClr val="000000"/>
              </a:buClr>
              <a:buSzPct val="45000"/>
              <a:buFont typeface="Wingdings" panose="05000000000000000000" pitchFamily="2" charset="2"/>
              <a:buChar char=""/>
              <a:defRPr/>
            </a:pPr>
            <a:r>
              <a:rPr lang="en-US" altLang="en-US" sz="2800">
                <a:solidFill>
                  <a:srgbClr val="FF0000"/>
                </a:solidFill>
                <a:latin typeface="Times New Roman" panose="02020603050405020304" pitchFamily="18" charset="0"/>
                <a:ea typeface="+mn-ea"/>
              </a:rPr>
              <a:t>Consolidation of virtual machines </a:t>
            </a:r>
            <a:r>
              <a:rPr lang="en-US" altLang="en-US" sz="2800">
                <a:solidFill>
                  <a:srgbClr val="000000"/>
                </a:solidFill>
                <a:latin typeface="Times New Roman" panose="02020603050405020304" pitchFamily="18" charset="0"/>
                <a:ea typeface="+mn-ea"/>
              </a:rPr>
              <a:t>- technique for lowering energy usage based on peak, off-peak, or average CPU use of VMs in order to execute them on the least number of servers while preserving service quality.</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65</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a:extLst>
              <a:ext uri="{FF2B5EF4-FFF2-40B4-BE49-F238E27FC236}">
                <a16:creationId xmlns:a16="http://schemas.microsoft.com/office/drawing/2014/main" id="{0718CB7C-A415-12BD-C41E-1E832BA4A889}"/>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Workload Categorization and Prediction</a:t>
            </a:r>
          </a:p>
        </p:txBody>
      </p:sp>
      <p:pic>
        <p:nvPicPr>
          <p:cNvPr id="134147" name="Picture 2">
            <a:extLst>
              <a:ext uri="{FF2B5EF4-FFF2-40B4-BE49-F238E27FC236}">
                <a16:creationId xmlns:a16="http://schemas.microsoft.com/office/drawing/2014/main" id="{085545ED-30B9-6A7D-AE5E-416FF9DC2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789238"/>
            <a:ext cx="5380037"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Text Box 3">
            <a:extLst>
              <a:ext uri="{FF2B5EF4-FFF2-40B4-BE49-F238E27FC236}">
                <a16:creationId xmlns:a16="http://schemas.microsoft.com/office/drawing/2014/main" id="{AEBEF342-B3B9-2619-9F3C-B2F2319303D4}"/>
              </a:ext>
            </a:extLst>
          </p:cNvPr>
          <p:cNvSpPr txBox="1">
            <a:spLocks noChangeArrowheads="1"/>
          </p:cNvSpPr>
          <p:nvPr/>
        </p:nvSpPr>
        <p:spPr bwMode="auto">
          <a:xfrm>
            <a:off x="652463" y="1125538"/>
            <a:ext cx="8389937" cy="188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Effective workload management improves system scalability, throughput and energy efficiency by limiting over-provisioning of virtual resources</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sp>
        <p:nvSpPr>
          <p:cNvPr id="134149" name="Text Box 4">
            <a:extLst>
              <a:ext uri="{FF2B5EF4-FFF2-40B4-BE49-F238E27FC236}">
                <a16:creationId xmlns:a16="http://schemas.microsoft.com/office/drawing/2014/main" id="{55DF044E-1722-0C7F-033C-02D9B0D6278C}"/>
              </a:ext>
            </a:extLst>
          </p:cNvPr>
          <p:cNvSpPr txBox="1">
            <a:spLocks noChangeArrowheads="1"/>
          </p:cNvSpPr>
          <p:nvPr/>
        </p:nvSpPr>
        <p:spPr bwMode="auto">
          <a:xfrm>
            <a:off x="179388" y="5670550"/>
            <a:ext cx="9012237"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a:ea typeface="Linux Libertine Display" panose="02000503000000000000" pitchFamily="2" charset="0"/>
                <a:cs typeface="Linux Libertine Display" panose="02000503000000000000" pitchFamily="2" charset="0"/>
              </a:rPr>
              <a:t>Avita Katal  , Susheela Dahiya, Tanupriya Choudhury:</a:t>
            </a:r>
            <a:r>
              <a:rPr lang="pl-PL" altLang="en-US" sz="1400">
                <a:ea typeface="Linux Libertine Display" panose="02000503000000000000" pitchFamily="2" charset="0"/>
                <a:cs typeface="Linux Libertine Display" panose="02000503000000000000" pitchFamily="2" charset="0"/>
              </a:rPr>
              <a:t> </a:t>
            </a:r>
            <a:r>
              <a:rPr lang="en-US" altLang="en-US" sz="1400" i="1">
                <a:ea typeface="Linux Libertine Display" panose="02000503000000000000" pitchFamily="2" charset="0"/>
                <a:cs typeface="Linux Libertine Display" panose="02000503000000000000" pitchFamily="2" charset="0"/>
              </a:rPr>
              <a:t>Energy efficiency in cloud computing data centers: a survey on software technologies</a:t>
            </a:r>
            <a:r>
              <a:rPr lang="en-US" altLang="en-US" sz="1400">
                <a:ea typeface="Linux Libertine Display" panose="02000503000000000000" pitchFamily="2" charset="0"/>
                <a:cs typeface="Linux Libertine Display" panose="02000503000000000000" pitchFamily="2" charset="0"/>
              </a:rPr>
              <a:t>. Clust. Comput. 26(3): 1845-1875 (2023) </a:t>
            </a:r>
          </a:p>
          <a:p>
            <a:pPr>
              <a:buClrTx/>
              <a:buSzPct val="45000"/>
              <a:buFontTx/>
              <a:buNone/>
            </a:pPr>
            <a:endParaRPr lang="en-US" altLang="en-US" sz="1400">
              <a:ea typeface="Linux Libertine Display" panose="02000503000000000000" pitchFamily="2" charset="0"/>
              <a:cs typeface="Linux Libertine Display" panose="02000503000000000000" pitchFamily="2" charset="0"/>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66</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a:extLst>
              <a:ext uri="{FF2B5EF4-FFF2-40B4-BE49-F238E27FC236}">
                <a16:creationId xmlns:a16="http://schemas.microsoft.com/office/drawing/2014/main" id="{AE40E145-755C-412E-D5BA-4BDB23B02B57}"/>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Virtualization vs Containerization</a:t>
            </a:r>
          </a:p>
        </p:txBody>
      </p:sp>
      <p:pic>
        <p:nvPicPr>
          <p:cNvPr id="136195" name="Picture 2">
            <a:extLst>
              <a:ext uri="{FF2B5EF4-FFF2-40B4-BE49-F238E27FC236}">
                <a16:creationId xmlns:a16="http://schemas.microsoft.com/office/drawing/2014/main" id="{7BA55AB3-6AE3-C578-F29F-AE868F0F2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1547813"/>
            <a:ext cx="6838950" cy="3182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Text Box 3">
            <a:extLst>
              <a:ext uri="{FF2B5EF4-FFF2-40B4-BE49-F238E27FC236}">
                <a16:creationId xmlns:a16="http://schemas.microsoft.com/office/drawing/2014/main" id="{7CCBA181-39DF-AF91-811D-AE6F7029238E}"/>
              </a:ext>
            </a:extLst>
          </p:cNvPr>
          <p:cNvSpPr txBox="1">
            <a:spLocks noChangeArrowheads="1"/>
          </p:cNvSpPr>
          <p:nvPr/>
        </p:nvSpPr>
        <p:spPr bwMode="auto">
          <a:xfrm>
            <a:off x="250825" y="5445125"/>
            <a:ext cx="9012238"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a:ea typeface="Linux Libertine Display" panose="02000503000000000000" pitchFamily="2" charset="0"/>
                <a:cs typeface="Linux Libertine Display" panose="02000503000000000000" pitchFamily="2" charset="0"/>
              </a:rPr>
              <a:t>Avita Katal  , Susheela Dahiya, Tanupriya Choudhury:</a:t>
            </a:r>
            <a:r>
              <a:rPr lang="pl-PL" altLang="en-US" sz="1400">
                <a:ea typeface="Linux Libertine Display" panose="02000503000000000000" pitchFamily="2" charset="0"/>
                <a:cs typeface="Linux Libertine Display" panose="02000503000000000000" pitchFamily="2" charset="0"/>
              </a:rPr>
              <a:t> </a:t>
            </a:r>
            <a:r>
              <a:rPr lang="en-US" altLang="en-US" sz="1400" i="1">
                <a:ea typeface="Linux Libertine Display" panose="02000503000000000000" pitchFamily="2" charset="0"/>
                <a:cs typeface="Linux Libertine Display" panose="02000503000000000000" pitchFamily="2" charset="0"/>
              </a:rPr>
              <a:t>Energy efficiency in cloud computing data centers: a survey on software technologies</a:t>
            </a:r>
            <a:r>
              <a:rPr lang="en-US" altLang="en-US" sz="1400">
                <a:ea typeface="Linux Libertine Display" panose="02000503000000000000" pitchFamily="2" charset="0"/>
                <a:cs typeface="Linux Libertine Display" panose="02000503000000000000" pitchFamily="2" charset="0"/>
              </a:rPr>
              <a:t>. Clust. Comput. 26(3): 1845-1875 (2023) </a:t>
            </a:r>
          </a:p>
          <a:p>
            <a:pPr>
              <a:buClrTx/>
              <a:buSzPct val="45000"/>
              <a:buFontTx/>
              <a:buNone/>
            </a:pPr>
            <a:endParaRPr lang="en-US" altLang="en-US" sz="1400">
              <a:ea typeface="Linux Libertine Display" panose="02000503000000000000" pitchFamily="2" charset="0"/>
              <a:cs typeface="Linux Libertine Display" panose="02000503000000000000" pitchFamily="2" charset="0"/>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67</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a:extLst>
              <a:ext uri="{FF2B5EF4-FFF2-40B4-BE49-F238E27FC236}">
                <a16:creationId xmlns:a16="http://schemas.microsoft.com/office/drawing/2014/main" id="{B3B8605C-500F-14BD-01F7-AB3FC9250449}"/>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Virtual Machine vs Container</a:t>
            </a:r>
          </a:p>
        </p:txBody>
      </p:sp>
      <p:graphicFrame>
        <p:nvGraphicFramePr>
          <p:cNvPr id="70658" name="Group 2">
            <a:extLst>
              <a:ext uri="{FF2B5EF4-FFF2-40B4-BE49-F238E27FC236}">
                <a16:creationId xmlns:a16="http://schemas.microsoft.com/office/drawing/2014/main" id="{4C050F38-F225-EF47-18C9-6F01D6292122}"/>
              </a:ext>
            </a:extLst>
          </p:cNvPr>
          <p:cNvGraphicFramePr>
            <a:graphicFrameLocks noGrp="1"/>
          </p:cNvGraphicFramePr>
          <p:nvPr/>
        </p:nvGraphicFramePr>
        <p:xfrm>
          <a:off x="261938" y="1082675"/>
          <a:ext cx="8621712" cy="4178300"/>
        </p:xfrm>
        <a:graphic>
          <a:graphicData uri="http://schemas.openxmlformats.org/drawingml/2006/table">
            <a:tbl>
              <a:tblPr/>
              <a:tblGrid>
                <a:gridCol w="1103312">
                  <a:extLst>
                    <a:ext uri="{9D8B030D-6E8A-4147-A177-3AD203B41FA5}">
                      <a16:colId xmlns:a16="http://schemas.microsoft.com/office/drawing/2014/main" val="1993999229"/>
                    </a:ext>
                  </a:extLst>
                </a:gridCol>
                <a:gridCol w="4065588">
                  <a:extLst>
                    <a:ext uri="{9D8B030D-6E8A-4147-A177-3AD203B41FA5}">
                      <a16:colId xmlns:a16="http://schemas.microsoft.com/office/drawing/2014/main" val="720651794"/>
                    </a:ext>
                  </a:extLst>
                </a:gridCol>
                <a:gridCol w="3452812">
                  <a:extLst>
                    <a:ext uri="{9D8B030D-6E8A-4147-A177-3AD203B41FA5}">
                      <a16:colId xmlns:a16="http://schemas.microsoft.com/office/drawing/2014/main" val="2789337075"/>
                    </a:ext>
                  </a:extLst>
                </a:gridCol>
              </a:tblGrid>
              <a:tr h="49530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FFFFFF"/>
                          </a:solidFill>
                          <a:effectLst/>
                          <a:latin typeface="Times New Roman" panose="02020603050405020304" pitchFamily="18" charset="0"/>
                          <a:cs typeface="DejaVu Sans" panose="020B0603030804020204" pitchFamily="34" charset="0"/>
                        </a:rPr>
                        <a:t>Parameters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FFFFFF"/>
                          </a:solidFill>
                          <a:effectLst/>
                          <a:latin typeface="Times New Roman" panose="02020603050405020304" pitchFamily="18" charset="0"/>
                          <a:cs typeface="DejaVu Sans" panose="020B0603030804020204" pitchFamily="34" charset="0"/>
                        </a:rPr>
                        <a:t>Virtual machine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FFFFFF"/>
                          </a:solidFill>
                          <a:effectLst/>
                          <a:latin typeface="Times New Roman" panose="02020603050405020304" pitchFamily="18" charset="0"/>
                          <a:cs typeface="DejaVu Sans" panose="020B0603030804020204" pitchFamily="34" charset="0"/>
                        </a:rPr>
                        <a:t>Container</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2145593347"/>
                  </a:ext>
                </a:extLst>
              </a:tr>
              <a:tr h="92075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Guest</a:t>
                      </a:r>
                    </a:p>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operating</a:t>
                      </a:r>
                    </a:p>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system</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Hypervisor allows multiple and distinct OS to run on the same host. Each VM is allocated with a specified amount of memory on which the Kernel functions.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All the guests share the same base OS and its Kernel. The image of the Kernel is loaded into the physical memory.</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2570944229"/>
                  </a:ext>
                </a:extLst>
              </a:tr>
              <a:tr h="92075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Performance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The VMs have a small overhead when compared to containers as the</a:t>
                      </a:r>
                      <a:r>
                        <a:rPr kumimoji="0" lang="pl-PL" altLang="en-US" sz="14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translation of machine instructions occurs from the host OS to guest</a:t>
                      </a:r>
                      <a:r>
                        <a:rPr kumimoji="0" lang="pl-PL" altLang="en-US" sz="14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OS.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There is little to no overhead in using containers as the</a:t>
                      </a:r>
                      <a:r>
                        <a:rPr kumimoji="0" lang="pl-PL" altLang="en-US" sz="14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applications are executed in the base OS itself.</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3402464197"/>
                  </a:ext>
                </a:extLst>
              </a:tr>
              <a:tr h="92075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Isolation</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Hypervisor isolates each VM from host OS as well as from other</a:t>
                      </a:r>
                      <a:r>
                        <a:rPr kumimoji="0" lang="pl-PL" altLang="en-US" sz="14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VMs. This means files, libraries etc. cannot be shared between</a:t>
                      </a:r>
                      <a:r>
                        <a:rPr kumimoji="0" lang="pl-PL" altLang="en-US" sz="14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guests and the host.</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Each container has its own set of file systems that can be</a:t>
                      </a:r>
                      <a:r>
                        <a:rPr kumimoji="0" lang="pl-PL" altLang="en-US" sz="14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shared between other applications.</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1DEEF"/>
                    </a:solidFill>
                  </a:tcPr>
                </a:tc>
                <a:extLst>
                  <a:ext uri="{0D108BD9-81ED-4DB2-BD59-A6C34878D82A}">
                    <a16:rowId xmlns:a16="http://schemas.microsoft.com/office/drawing/2014/main" val="216738991"/>
                  </a:ext>
                </a:extLst>
              </a:tr>
              <a:tr h="920750">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Storage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VMs take ample storage as the whole Kernel and the secondary</a:t>
                      </a:r>
                      <a:r>
                        <a:rPr kumimoji="0" lang="pl-PL" altLang="en-US" sz="14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programs associated with the OS need to be installed.</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tc>
                  <a:txBody>
                    <a:bodyPr/>
                    <a:lstStyle>
                      <a:lvl1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1pPr>
                      <a:lvl2pPr>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cs typeface="Noto Sans CJK SC Regular" charset="0"/>
                        </a:defRPr>
                      </a:lvl2pPr>
                      <a:lvl3pPr>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cs typeface="Noto Sans CJK SC Regular" charset="0"/>
                        </a:defRPr>
                      </a:lvl3pPr>
                      <a:lvl4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4pPr>
                      <a:lvl5pPr>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Times New Roman" panose="02020603050405020304" pitchFamily="18" charset="0"/>
                          <a:cs typeface="Noto Sans CJK SC Regular" charset="0"/>
                        </a:defRPr>
                      </a:lvl9pPr>
                    </a:lstStyle>
                    <a:p>
                      <a:pPr marL="0" marR="0" lvl="0" indent="0" algn="l" defTabSz="457200" rtl="0" eaLnBrk="1" fontAlgn="base" latinLnBrk="0" hangingPunct="1">
                        <a:lnSpc>
                          <a:spcPct val="8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Since the base OS is shared, containers require less</a:t>
                      </a:r>
                      <a:r>
                        <a:rPr kumimoji="0" lang="pl-PL" altLang="en-US" sz="1400" b="0" i="0" u="none" strike="noStrike" cap="none" normalizeH="0" baseline="0">
                          <a:ln>
                            <a:noFill/>
                          </a:ln>
                          <a:solidFill>
                            <a:srgbClr val="000000"/>
                          </a:solidFill>
                          <a:effectLst/>
                          <a:latin typeface="Arial" panose="020B0604020202020204" pitchFamily="34" charset="0"/>
                          <a:cs typeface="DejaVu Sans" panose="020B0603030804020204" pitchFamily="34" charset="0"/>
                        </a:rPr>
                        <a:t> </a:t>
                      </a:r>
                      <a:r>
                        <a:rPr kumimoji="0" lang="en-US" altLang="en-US" sz="1400" b="0" i="0" u="none" strike="noStrike" cap="none" normalizeH="0" baseline="0">
                          <a:ln>
                            <a:noFill/>
                          </a:ln>
                          <a:solidFill>
                            <a:srgbClr val="000000"/>
                          </a:solidFill>
                          <a:effectLst/>
                          <a:latin typeface="Times New Roman" panose="02020603050405020304" pitchFamily="18" charset="0"/>
                          <a:cs typeface="DejaVu Sans" panose="020B0603030804020204" pitchFamily="34" charset="0"/>
                        </a:rPr>
                        <a:t>storage.</a:t>
                      </a:r>
                    </a:p>
                  </a:txBody>
                  <a:tcPr marL="68760" marR="68760" marT="34200" marB="342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3459197572"/>
                  </a:ext>
                </a:extLst>
              </a:tr>
            </a:tbl>
          </a:graphicData>
        </a:graphic>
      </p:graphicFrame>
      <p:sp>
        <p:nvSpPr>
          <p:cNvPr id="138269" name="Text Box 56">
            <a:extLst>
              <a:ext uri="{FF2B5EF4-FFF2-40B4-BE49-F238E27FC236}">
                <a16:creationId xmlns:a16="http://schemas.microsoft.com/office/drawing/2014/main" id="{102440D0-7CF3-8DAE-AE06-0FF91580D293}"/>
              </a:ext>
            </a:extLst>
          </p:cNvPr>
          <p:cNvSpPr txBox="1">
            <a:spLocks noChangeArrowheads="1"/>
          </p:cNvSpPr>
          <p:nvPr/>
        </p:nvSpPr>
        <p:spPr bwMode="auto">
          <a:xfrm>
            <a:off x="179388" y="5670550"/>
            <a:ext cx="9012237"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a:ea typeface="Linux Libertine Display" panose="02000503000000000000" pitchFamily="2" charset="0"/>
                <a:cs typeface="Linux Libertine Display" panose="02000503000000000000" pitchFamily="2" charset="0"/>
              </a:rPr>
              <a:t>Avita Katal  , Susheela Dahiya, Tanupriya Choudhury:</a:t>
            </a:r>
            <a:r>
              <a:rPr lang="pl-PL" altLang="en-US" sz="1400">
                <a:ea typeface="Linux Libertine Display" panose="02000503000000000000" pitchFamily="2" charset="0"/>
                <a:cs typeface="Linux Libertine Display" panose="02000503000000000000" pitchFamily="2" charset="0"/>
              </a:rPr>
              <a:t> </a:t>
            </a:r>
            <a:r>
              <a:rPr lang="en-US" altLang="en-US" sz="1400" i="1">
                <a:ea typeface="Linux Libertine Display" panose="02000503000000000000" pitchFamily="2" charset="0"/>
                <a:cs typeface="Linux Libertine Display" panose="02000503000000000000" pitchFamily="2" charset="0"/>
              </a:rPr>
              <a:t>Energy efficiency in cloud computing data centers: a survey on software technologies</a:t>
            </a:r>
            <a:r>
              <a:rPr lang="en-US" altLang="en-US" sz="1400">
                <a:ea typeface="Linux Libertine Display" panose="02000503000000000000" pitchFamily="2" charset="0"/>
                <a:cs typeface="Linux Libertine Display" panose="02000503000000000000" pitchFamily="2" charset="0"/>
              </a:rPr>
              <a:t>. Clust. Comput. 26(3): 1845-1875 (2023) </a:t>
            </a:r>
          </a:p>
          <a:p>
            <a:pPr>
              <a:buClrTx/>
              <a:buSzPct val="45000"/>
              <a:buFontTx/>
              <a:buNone/>
            </a:pPr>
            <a:endParaRPr lang="en-US" altLang="en-US" sz="1400">
              <a:ea typeface="Linux Libertine Display" panose="02000503000000000000" pitchFamily="2" charset="0"/>
              <a:cs typeface="Linux Libertine Display" panose="02000503000000000000" pitchFamily="2" charset="0"/>
            </a:endParaRPr>
          </a:p>
        </p:txBody>
      </p:sp>
      <p:sp>
        <p:nvSpPr>
          <p:cNvPr id="138270" name="Text Box 57">
            <a:extLst>
              <a:ext uri="{FF2B5EF4-FFF2-40B4-BE49-F238E27FC236}">
                <a16:creationId xmlns:a16="http://schemas.microsoft.com/office/drawing/2014/main" id="{8E475D4C-4CCF-D160-3E62-15A4A15AFF31}"/>
              </a:ext>
            </a:extLst>
          </p:cNvPr>
          <p:cNvSpPr txBox="1">
            <a:spLocks noChangeArrowheads="1"/>
          </p:cNvSpPr>
          <p:nvPr/>
        </p:nvSpPr>
        <p:spPr bwMode="auto">
          <a:xfrm>
            <a:off x="274638" y="4937125"/>
            <a:ext cx="8558212"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800">
                <a:solidFill>
                  <a:srgbClr val="FF0000"/>
                </a:solidFill>
                <a:latin typeface="Calibri" panose="020F0502020204030204" pitchFamily="34" charset="0"/>
              </a:rPr>
              <a:t>A container model needs fewer racks, less</a:t>
            </a:r>
            <a:r>
              <a:rPr lang="pl-PL" altLang="en-US" sz="1800">
                <a:solidFill>
                  <a:srgbClr val="FF0000"/>
                </a:solidFill>
                <a:latin typeface="Calibri" panose="020F0502020204030204" pitchFamily="34" charset="0"/>
              </a:rPr>
              <a:t> </a:t>
            </a:r>
            <a:r>
              <a:rPr lang="en-US" altLang="en-US" sz="1800">
                <a:solidFill>
                  <a:srgbClr val="FF0000"/>
                </a:solidFill>
                <a:latin typeface="Calibri" panose="020F0502020204030204" pitchFamily="34" charset="0"/>
              </a:rPr>
              <a:t>energy for cooling and power, less software licenses, less</a:t>
            </a:r>
            <a:r>
              <a:rPr lang="pl-PL" altLang="en-US" sz="1800">
                <a:solidFill>
                  <a:srgbClr val="FF0000"/>
                </a:solidFill>
                <a:latin typeface="Calibri" panose="020F0502020204030204" pitchFamily="34" charset="0"/>
              </a:rPr>
              <a:t> </a:t>
            </a:r>
            <a:r>
              <a:rPr lang="en-US" altLang="en-US" sz="1800">
                <a:solidFill>
                  <a:srgbClr val="FF0000"/>
                </a:solidFill>
                <a:latin typeface="Calibri" panose="020F0502020204030204" pitchFamily="34" charset="0"/>
              </a:rPr>
              <a:t>maintenance.</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68</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1">
            <a:extLst>
              <a:ext uri="{FF2B5EF4-FFF2-40B4-BE49-F238E27FC236}">
                <a16:creationId xmlns:a16="http://schemas.microsoft.com/office/drawing/2014/main" id="{483BA435-45B3-2F7C-C59D-1DBB291E85BD}"/>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it-IT" altLang="en-US" sz="4000"/>
              <a:t>Software: SLA in Data Centers</a:t>
            </a:r>
          </a:p>
        </p:txBody>
      </p:sp>
      <p:sp>
        <p:nvSpPr>
          <p:cNvPr id="93186" name="Text Box 2">
            <a:extLst>
              <a:ext uri="{FF2B5EF4-FFF2-40B4-BE49-F238E27FC236}">
                <a16:creationId xmlns:a16="http://schemas.microsoft.com/office/drawing/2014/main" id="{72AE3A15-D362-8451-222E-B2AEC3517D96}"/>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a:solidFill>
                  <a:srgbClr val="FF0000"/>
                </a:solidFill>
                <a:latin typeface="Times New Roman" panose="02020603050405020304" pitchFamily="18" charset="0"/>
                <a:ea typeface="+mn-ea"/>
              </a:rPr>
              <a:t>Service level agreement  (SLA) assumes:</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achieving low access latencies</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meeting task deadlines</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providing secure, dependable, and effective data management</a:t>
            </a:r>
          </a:p>
          <a:p>
            <a:pPr>
              <a:spcBef>
                <a:spcPts val="700"/>
              </a:spcBef>
              <a:buClr>
                <a:srgbClr val="000000"/>
              </a:buClr>
              <a:buSzPct val="45000"/>
              <a:buFont typeface="Wingdings" panose="05000000000000000000" pitchFamily="2" charset="2"/>
              <a:buChar char=""/>
              <a:defRPr/>
            </a:pPr>
            <a:r>
              <a:rPr lang="en-US" altLang="en-US" sz="2800">
                <a:solidFill>
                  <a:srgbClr val="FF0000"/>
                </a:solidFill>
                <a:latin typeface="Times New Roman" panose="02020603050405020304" pitchFamily="18" charset="0"/>
                <a:ea typeface="+mn-ea"/>
              </a:rPr>
              <a:t>SLA may conflict with </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low-cost hardware designs</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Energy-efficient capacity planning tactics</a:t>
            </a:r>
          </a:p>
          <a:p>
            <a:pPr>
              <a:spcBef>
                <a:spcPts val="700"/>
              </a:spcBef>
              <a:buClr>
                <a:srgbClr val="000000"/>
              </a:buClr>
              <a:buSzPct val="45000"/>
              <a:buFont typeface="Wingdings" panose="05000000000000000000" pitchFamily="2" charset="2"/>
              <a:buChar char=""/>
              <a:defRPr/>
            </a:pPr>
            <a:r>
              <a:rPr lang="en-US" altLang="en-US" sz="2800">
                <a:solidFill>
                  <a:srgbClr val="FF0000"/>
                </a:solidFill>
                <a:latin typeface="Times New Roman" panose="02020603050405020304" pitchFamily="18" charset="0"/>
                <a:ea typeface="+mn-ea"/>
              </a:rPr>
              <a:t>Service level agreement  (SLA) should assume:</a:t>
            </a:r>
          </a:p>
          <a:p>
            <a:pPr lvl="1">
              <a:spcBef>
                <a:spcPts val="700"/>
              </a:spcBef>
              <a:buClr>
                <a:srgbClr val="000000"/>
              </a:buClr>
              <a:buSzPct val="45000"/>
              <a:buFont typeface="Wingdings" panose="05000000000000000000" pitchFamily="2" charset="2"/>
              <a:buChar char=""/>
              <a:defRPr/>
            </a:pPr>
            <a:r>
              <a:rPr lang="en-US" altLang="en-US" sz="2800">
                <a:solidFill>
                  <a:srgbClr val="000000"/>
                </a:solidFill>
                <a:latin typeface="Times New Roman" panose="02020603050405020304" pitchFamily="18" charset="0"/>
                <a:ea typeface="+mn-ea"/>
              </a:rPr>
              <a:t>energy consumption as an additional important factor</a:t>
            </a:r>
          </a:p>
          <a:p>
            <a:pPr marL="741363" lvl="1">
              <a:spcBef>
                <a:spcPts val="700"/>
              </a:spcBef>
              <a:buSzPct val="45000"/>
              <a:defRPr/>
            </a:pPr>
            <a:endParaRPr lang="en-US" altLang="en-US" sz="2800">
              <a:solidFill>
                <a:srgbClr val="000000"/>
              </a:solidFill>
              <a:latin typeface="Times New Roman" panose="02020603050405020304" pitchFamily="18" charset="0"/>
              <a:ea typeface="+mn-ea"/>
            </a:endParaRPr>
          </a:p>
          <a:p>
            <a:pPr marL="741363" lvl="1">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69</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ylindre 5">
            <a:extLst>
              <a:ext uri="{FF2B5EF4-FFF2-40B4-BE49-F238E27FC236}">
                <a16:creationId xmlns:a16="http://schemas.microsoft.com/office/drawing/2014/main" id="{19140302-CA04-93C8-AD38-8613AEF88C6E}"/>
              </a:ext>
            </a:extLst>
          </p:cNvPr>
          <p:cNvSpPr/>
          <p:nvPr/>
        </p:nvSpPr>
        <p:spPr bwMode="auto">
          <a:xfrm>
            <a:off x="511002" y="1556001"/>
            <a:ext cx="1440584" cy="1216152"/>
          </a:xfrm>
          <a:prstGeom prst="ca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a:ln>
                <a:noFill/>
              </a:ln>
              <a:solidFill>
                <a:schemeClr val="bg1"/>
              </a:solidFill>
              <a:effectLst/>
              <a:latin typeface="+mj-lt"/>
              <a:cs typeface="Noto Sans CJK SC Regular" charset="0"/>
            </a:endParaRPr>
          </a:p>
        </p:txBody>
      </p:sp>
      <p:sp>
        <p:nvSpPr>
          <p:cNvPr id="441460" name="Text Box 2">
            <a:extLst>
              <a:ext uri="{FF2B5EF4-FFF2-40B4-BE49-F238E27FC236}">
                <a16:creationId xmlns:a16="http://schemas.microsoft.com/office/drawing/2014/main" id="{DD45C50E-A6E4-A2DA-CDE5-CA22187EF8F5}"/>
              </a:ext>
            </a:extLst>
          </p:cNvPr>
          <p:cNvSpPr txBox="1">
            <a:spLocks noChangeArrowheads="1"/>
          </p:cNvSpPr>
          <p:nvPr/>
        </p:nvSpPr>
        <p:spPr bwMode="auto">
          <a:xfrm>
            <a:off x="8440738" y="5805488"/>
            <a:ext cx="623887"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r">
              <a:spcBef>
                <a:spcPct val="0"/>
              </a:spcBef>
              <a:buClrTx/>
              <a:buFontTx/>
              <a:buNone/>
            </a:pPr>
            <a:fld id="{A22D07B8-14E9-3B46-9C0A-55CD4351B6CC}" type="slidenum">
              <a:rPr lang="en-US" altLang="en-US" sz="700">
                <a:latin typeface="Linux Libertine Display" panose="02000503000000000000" pitchFamily="2" charset="0"/>
                <a:ea typeface="Linux Libertine Display" panose="02000503000000000000" pitchFamily="2" charset="0"/>
                <a:cs typeface="Linux Libertine Display" panose="02000503000000000000" pitchFamily="2" charset="0"/>
              </a:rPr>
              <a:pPr algn="r">
                <a:spcBef>
                  <a:spcPct val="0"/>
                </a:spcBef>
                <a:buClrTx/>
                <a:buFontTx/>
                <a:buNone/>
              </a:pPr>
              <a:t>7</a:t>
            </a:fld>
            <a:endParaRPr lang="en-US" altLang="en-US" sz="700">
              <a:latin typeface="Linux Libertine Display" panose="02000503000000000000" pitchFamily="2" charset="0"/>
              <a:ea typeface="Linux Libertine Display" panose="02000503000000000000" pitchFamily="2" charset="0"/>
              <a:cs typeface="Linux Libertine Display" panose="02000503000000000000" pitchFamily="2" charset="0"/>
            </a:endParaRPr>
          </a:p>
        </p:txBody>
      </p:sp>
      <p:grpSp>
        <p:nvGrpSpPr>
          <p:cNvPr id="441477" name="Groupe 441476">
            <a:extLst>
              <a:ext uri="{FF2B5EF4-FFF2-40B4-BE49-F238E27FC236}">
                <a16:creationId xmlns:a16="http://schemas.microsoft.com/office/drawing/2014/main" id="{7002B75C-47AF-9E0D-39C6-A508C29DC6C2}"/>
              </a:ext>
            </a:extLst>
          </p:cNvPr>
          <p:cNvGrpSpPr/>
          <p:nvPr/>
        </p:nvGrpSpPr>
        <p:grpSpPr>
          <a:xfrm>
            <a:off x="3880640" y="855662"/>
            <a:ext cx="4876800" cy="4081492"/>
            <a:chOff x="1101725" y="1635125"/>
            <a:chExt cx="4876800" cy="4081492"/>
          </a:xfrm>
        </p:grpSpPr>
        <p:pic>
          <p:nvPicPr>
            <p:cNvPr id="441461" name="Picture 3">
              <a:extLst>
                <a:ext uri="{FF2B5EF4-FFF2-40B4-BE49-F238E27FC236}">
                  <a16:creationId xmlns:a16="http://schemas.microsoft.com/office/drawing/2014/main" id="{B75AE6DF-28E7-09E1-4D79-3D11804B3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738" y="2330450"/>
              <a:ext cx="3138487" cy="307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1462" name="AutoShape 4">
              <a:extLst>
                <a:ext uri="{FF2B5EF4-FFF2-40B4-BE49-F238E27FC236}">
                  <a16:creationId xmlns:a16="http://schemas.microsoft.com/office/drawing/2014/main" id="{48373879-4058-1D0A-027F-A48E7DB6D627}"/>
                </a:ext>
              </a:extLst>
            </p:cNvPr>
            <p:cNvSpPr>
              <a:spLocks noChangeArrowheads="1"/>
            </p:cNvSpPr>
            <p:nvPr/>
          </p:nvSpPr>
          <p:spPr bwMode="auto">
            <a:xfrm>
              <a:off x="3736975" y="3313113"/>
              <a:ext cx="671513" cy="1104900"/>
            </a:xfrm>
            <a:prstGeom prst="can">
              <a:avLst>
                <a:gd name="adj" fmla="val 92104"/>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441463" name="Picture 5">
              <a:extLst>
                <a:ext uri="{FF2B5EF4-FFF2-40B4-BE49-F238E27FC236}">
                  <a16:creationId xmlns:a16="http://schemas.microsoft.com/office/drawing/2014/main" id="{5AEABBC7-36AD-3673-F0B2-82891959C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000">
              <a:off x="3213100" y="2633663"/>
              <a:ext cx="1635125" cy="2573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1464" name="AutoShape 6">
              <a:extLst>
                <a:ext uri="{FF2B5EF4-FFF2-40B4-BE49-F238E27FC236}">
                  <a16:creationId xmlns:a16="http://schemas.microsoft.com/office/drawing/2014/main" id="{DB12FF89-38EC-FB93-BACD-B3B7929107DB}"/>
                </a:ext>
              </a:extLst>
            </p:cNvPr>
            <p:cNvSpPr>
              <a:spLocks noChangeArrowheads="1"/>
            </p:cNvSpPr>
            <p:nvPr/>
          </p:nvSpPr>
          <p:spPr bwMode="auto">
            <a:xfrm>
              <a:off x="3082925" y="2090738"/>
              <a:ext cx="1265238"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Research question</a:t>
              </a:r>
            </a:p>
          </p:txBody>
        </p:sp>
        <p:sp>
          <p:nvSpPr>
            <p:cNvPr id="441465" name="AutoShape 7">
              <a:extLst>
                <a:ext uri="{FF2B5EF4-FFF2-40B4-BE49-F238E27FC236}">
                  <a16:creationId xmlns:a16="http://schemas.microsoft.com/office/drawing/2014/main" id="{47C28189-510A-CB50-B87C-A14474D38D0E}"/>
                </a:ext>
              </a:extLst>
            </p:cNvPr>
            <p:cNvSpPr>
              <a:spLocks noChangeArrowheads="1"/>
            </p:cNvSpPr>
            <p:nvPr/>
          </p:nvSpPr>
          <p:spPr bwMode="auto">
            <a:xfrm>
              <a:off x="4822825" y="3479800"/>
              <a:ext cx="1155700"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b="1">
                  <a:solidFill>
                    <a:srgbClr val="FFFFFF"/>
                  </a:solidFill>
                  <a:ea typeface="Linux Libertine Display" panose="02000503000000000000" pitchFamily="2" charset="0"/>
                  <a:cs typeface="Linux Libertine Display" panose="02000503000000000000" pitchFamily="2" charset="0"/>
                </a:rPr>
                <a:t>Data preparation</a:t>
              </a:r>
            </a:p>
          </p:txBody>
        </p:sp>
        <p:sp>
          <p:nvSpPr>
            <p:cNvPr id="441466" name="AutoShape 8">
              <a:extLst>
                <a:ext uri="{FF2B5EF4-FFF2-40B4-BE49-F238E27FC236}">
                  <a16:creationId xmlns:a16="http://schemas.microsoft.com/office/drawing/2014/main" id="{7BA0F3E6-5B20-454B-8821-4293A085F0CB}"/>
                </a:ext>
              </a:extLst>
            </p:cNvPr>
            <p:cNvSpPr>
              <a:spLocks noChangeArrowheads="1"/>
            </p:cNvSpPr>
            <p:nvPr/>
          </p:nvSpPr>
          <p:spPr bwMode="auto">
            <a:xfrm>
              <a:off x="1101725" y="3238500"/>
              <a:ext cx="1698625" cy="568325"/>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dirty="0">
                  <a:solidFill>
                    <a:srgbClr val="FFFFFF"/>
                  </a:solidFill>
                  <a:ea typeface="Linux Libertine Display" panose="02000503000000000000" pitchFamily="2" charset="0"/>
                  <a:cs typeface="Linux Libertine Display" panose="02000503000000000000" pitchFamily="2" charset="0"/>
                </a:rPr>
                <a:t>Deployment and</a:t>
              </a:r>
            </a:p>
            <a:p>
              <a:pPr algn="ctr">
                <a:spcBef>
                  <a:spcPct val="0"/>
                </a:spcBef>
                <a:buClrTx/>
                <a:buFontTx/>
                <a:buNone/>
              </a:pPr>
              <a:r>
                <a:rPr lang="en-US" altLang="en-US" sz="1500" b="1" dirty="0">
                  <a:solidFill>
                    <a:srgbClr val="FFFFFF"/>
                  </a:solidFill>
                  <a:ea typeface="Linux Libertine Display" panose="02000503000000000000" pitchFamily="2" charset="0"/>
                  <a:cs typeface="Linux Libertine Display" panose="02000503000000000000" pitchFamily="2" charset="0"/>
                </a:rPr>
                <a:t>Dissemination</a:t>
              </a:r>
            </a:p>
          </p:txBody>
        </p:sp>
        <p:sp>
          <p:nvSpPr>
            <p:cNvPr id="441467" name="AutoShape 9">
              <a:extLst>
                <a:ext uri="{FF2B5EF4-FFF2-40B4-BE49-F238E27FC236}">
                  <a16:creationId xmlns:a16="http://schemas.microsoft.com/office/drawing/2014/main" id="{22229328-F864-8C76-9250-87679E6A6EA5}"/>
                </a:ext>
              </a:extLst>
            </p:cNvPr>
            <p:cNvSpPr>
              <a:spLocks noChangeArrowheads="1"/>
            </p:cNvSpPr>
            <p:nvPr/>
          </p:nvSpPr>
          <p:spPr bwMode="auto">
            <a:xfrm>
              <a:off x="2325688" y="4897438"/>
              <a:ext cx="1006475" cy="425450"/>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Data analysis</a:t>
              </a:r>
            </a:p>
          </p:txBody>
        </p:sp>
        <p:sp>
          <p:nvSpPr>
            <p:cNvPr id="441468" name="AutoShape 10">
              <a:extLst>
                <a:ext uri="{FF2B5EF4-FFF2-40B4-BE49-F238E27FC236}">
                  <a16:creationId xmlns:a16="http://schemas.microsoft.com/office/drawing/2014/main" id="{0BFFE269-094B-D075-E10E-6A4DDD8E2E7C}"/>
                </a:ext>
              </a:extLst>
            </p:cNvPr>
            <p:cNvSpPr>
              <a:spLocks noChangeArrowheads="1"/>
            </p:cNvSpPr>
            <p:nvPr/>
          </p:nvSpPr>
          <p:spPr bwMode="auto">
            <a:xfrm>
              <a:off x="4173538" y="4676775"/>
              <a:ext cx="1516062" cy="646113"/>
            </a:xfrm>
            <a:prstGeom prst="roundRect">
              <a:avLst>
                <a:gd name="adj" fmla="val 16667"/>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FFFFFF"/>
                  </a:solidFill>
                  <a:ea typeface="Linux Libertine Display" panose="02000503000000000000" pitchFamily="2" charset="0"/>
                  <a:cs typeface="Linux Libertine Display" panose="02000503000000000000" pitchFamily="2" charset="0"/>
                </a:rPr>
                <a:t>Data storage and management</a:t>
              </a:r>
            </a:p>
          </p:txBody>
        </p:sp>
        <p:sp>
          <p:nvSpPr>
            <p:cNvPr id="441474" name="Rectangle 16">
              <a:extLst>
                <a:ext uri="{FF2B5EF4-FFF2-40B4-BE49-F238E27FC236}">
                  <a16:creationId xmlns:a16="http://schemas.microsoft.com/office/drawing/2014/main" id="{5B833333-77CB-C683-7F51-A7BE51C0C7CA}"/>
                </a:ext>
              </a:extLst>
            </p:cNvPr>
            <p:cNvSpPr>
              <a:spLocks noChangeArrowheads="1"/>
            </p:cNvSpPr>
            <p:nvPr/>
          </p:nvSpPr>
          <p:spPr bwMode="auto">
            <a:xfrm>
              <a:off x="2800350" y="5449917"/>
              <a:ext cx="215741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b="1" dirty="0">
                  <a:solidFill>
                    <a:srgbClr val="FF0000"/>
                  </a:solidFill>
                  <a:ea typeface="Linux Libertine Display" panose="02000503000000000000" pitchFamily="2" charset="0"/>
                  <a:cs typeface="Linux Libertine Display" panose="02000503000000000000" pitchFamily="2" charset="0"/>
                </a:rPr>
                <a:t>Data Ethics and social policy</a:t>
              </a:r>
            </a:p>
          </p:txBody>
        </p:sp>
        <p:sp>
          <p:nvSpPr>
            <p:cNvPr id="441476" name="Text Box 18">
              <a:extLst>
                <a:ext uri="{FF2B5EF4-FFF2-40B4-BE49-F238E27FC236}">
                  <a16:creationId xmlns:a16="http://schemas.microsoft.com/office/drawing/2014/main" id="{B2A1D25B-2B81-F643-9022-1EDFB1FAA531}"/>
                </a:ext>
              </a:extLst>
            </p:cNvPr>
            <p:cNvSpPr txBox="1">
              <a:spLocks noChangeArrowheads="1"/>
            </p:cNvSpPr>
            <p:nvPr/>
          </p:nvSpPr>
          <p:spPr bwMode="auto">
            <a:xfrm>
              <a:off x="3148013" y="1635125"/>
              <a:ext cx="17129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fr-FR" altLang="en-US" sz="1800" b="1">
                  <a:solidFill>
                    <a:srgbClr val="FF0000"/>
                  </a:solidFill>
                  <a:ea typeface="Linux Libertine Display" panose="02000503000000000000" pitchFamily="2" charset="0"/>
                  <a:cs typeface="Linux Libertine Display" panose="02000503000000000000" pitchFamily="2" charset="0"/>
                </a:rPr>
                <a:t>Data protection</a:t>
              </a:r>
            </a:p>
          </p:txBody>
        </p:sp>
      </p:grpSp>
      <p:sp>
        <p:nvSpPr>
          <p:cNvPr id="441478" name="ZoneTexte 441477">
            <a:extLst>
              <a:ext uri="{FF2B5EF4-FFF2-40B4-BE49-F238E27FC236}">
                <a16:creationId xmlns:a16="http://schemas.microsoft.com/office/drawing/2014/main" id="{D984E03E-5259-7E53-935B-C8265D06F0A9}"/>
              </a:ext>
            </a:extLst>
          </p:cNvPr>
          <p:cNvSpPr txBox="1"/>
          <p:nvPr/>
        </p:nvSpPr>
        <p:spPr>
          <a:xfrm>
            <a:off x="0" y="3323749"/>
            <a:ext cx="3362202" cy="369332"/>
          </a:xfrm>
          <a:prstGeom prst="rect">
            <a:avLst/>
          </a:prstGeom>
          <a:noFill/>
        </p:spPr>
        <p:txBody>
          <a:bodyPr wrap="none" rtlCol="0">
            <a:spAutoFit/>
          </a:bodyPr>
          <a:lstStyle/>
          <a:p>
            <a:r>
              <a:rPr lang="fr-FR" dirty="0">
                <a:solidFill>
                  <a:schemeClr val="tx1"/>
                </a:solidFill>
                <a:latin typeface="+mj-lt"/>
              </a:rPr>
              <a:t>Operations: </a:t>
            </a:r>
            <a:r>
              <a:rPr lang="fr-FR" dirty="0" err="1">
                <a:solidFill>
                  <a:schemeClr val="tx1"/>
                </a:solidFill>
                <a:latin typeface="+mj-lt"/>
              </a:rPr>
              <a:t>Join</a:t>
            </a:r>
            <a:r>
              <a:rPr lang="fr-FR" dirty="0">
                <a:solidFill>
                  <a:schemeClr val="tx1"/>
                </a:solidFill>
                <a:latin typeface="+mj-lt"/>
              </a:rPr>
              <a:t>, </a:t>
            </a:r>
            <a:r>
              <a:rPr lang="fr-FR" dirty="0" err="1">
                <a:solidFill>
                  <a:schemeClr val="tx1"/>
                </a:solidFill>
                <a:latin typeface="+mj-lt"/>
              </a:rPr>
              <a:t>filter</a:t>
            </a:r>
            <a:r>
              <a:rPr lang="fr-FR" dirty="0">
                <a:solidFill>
                  <a:schemeClr val="tx1"/>
                </a:solidFill>
                <a:latin typeface="+mj-lt"/>
              </a:rPr>
              <a:t>, union, sort</a:t>
            </a:r>
          </a:p>
        </p:txBody>
      </p:sp>
      <p:sp>
        <p:nvSpPr>
          <p:cNvPr id="441480" name="ZoneTexte 441479">
            <a:extLst>
              <a:ext uri="{FF2B5EF4-FFF2-40B4-BE49-F238E27FC236}">
                <a16:creationId xmlns:a16="http://schemas.microsoft.com/office/drawing/2014/main" id="{9AC91451-4915-1269-2999-FB18CFD7C899}"/>
              </a:ext>
            </a:extLst>
          </p:cNvPr>
          <p:cNvSpPr txBox="1"/>
          <p:nvPr/>
        </p:nvSpPr>
        <p:spPr>
          <a:xfrm>
            <a:off x="4283968" y="5518988"/>
            <a:ext cx="4468713" cy="679610"/>
          </a:xfrm>
          <a:prstGeom prst="rect">
            <a:avLst/>
          </a:prstGeom>
          <a:noFill/>
        </p:spPr>
        <p:txBody>
          <a:bodyPr wrap="square">
            <a:spAutoFit/>
          </a:bodyPr>
          <a:lstStyle/>
          <a:p>
            <a:pPr lvl="0">
              <a:lnSpc>
                <a:spcPct val="110000"/>
              </a:lnSpc>
              <a:defRPr/>
            </a:pPr>
            <a:r>
              <a:rPr lang="fr-FR" dirty="0">
                <a:solidFill>
                  <a:schemeClr val="tx1"/>
                </a:solidFill>
                <a:latin typeface="+mj-lt"/>
              </a:rPr>
              <a:t>Operations: </a:t>
            </a:r>
            <a:r>
              <a:rPr lang="fr-FR" dirty="0" err="1">
                <a:solidFill>
                  <a:schemeClr val="tx1"/>
                </a:solidFill>
                <a:latin typeface="+mj-lt"/>
              </a:rPr>
              <a:t>Extract</a:t>
            </a:r>
            <a:r>
              <a:rPr lang="fr-FR" dirty="0">
                <a:solidFill>
                  <a:schemeClr val="tx1"/>
                </a:solidFill>
                <a:latin typeface="+mj-lt"/>
              </a:rPr>
              <a:t>, </a:t>
            </a:r>
            <a:r>
              <a:rPr lang="fr-FR" dirty="0" err="1">
                <a:solidFill>
                  <a:schemeClr val="tx1"/>
                </a:solidFill>
                <a:latin typeface="+mj-lt"/>
              </a:rPr>
              <a:t>Retrieve</a:t>
            </a:r>
            <a:r>
              <a:rPr lang="fr-FR" dirty="0">
                <a:solidFill>
                  <a:schemeClr val="tx1"/>
                </a:solidFill>
                <a:latin typeface="+mj-lt"/>
              </a:rPr>
              <a:t>, Merge, Union, </a:t>
            </a:r>
            <a:r>
              <a:rPr lang="fr-FR" dirty="0" err="1">
                <a:solidFill>
                  <a:schemeClr val="tx1"/>
                </a:solidFill>
                <a:latin typeface="+mj-lt"/>
              </a:rPr>
              <a:t>Join</a:t>
            </a:r>
            <a:r>
              <a:rPr lang="fr-FR" dirty="0">
                <a:solidFill>
                  <a:schemeClr val="tx1"/>
                </a:solidFill>
                <a:latin typeface="+mj-lt"/>
              </a:rPr>
              <a:t>, </a:t>
            </a:r>
            <a:r>
              <a:rPr lang="fr-FR" dirty="0" err="1">
                <a:solidFill>
                  <a:schemeClr val="tx1"/>
                </a:solidFill>
                <a:latin typeface="+mj-lt"/>
              </a:rPr>
              <a:t>Filter</a:t>
            </a:r>
            <a:r>
              <a:rPr lang="fr-FR" dirty="0">
                <a:solidFill>
                  <a:schemeClr val="tx1"/>
                </a:solidFill>
                <a:latin typeface="+mj-lt"/>
              </a:rPr>
              <a:t>, </a:t>
            </a:r>
            <a:r>
              <a:rPr lang="fr-FR" dirty="0" err="1">
                <a:solidFill>
                  <a:schemeClr val="tx1"/>
                </a:solidFill>
                <a:latin typeface="+mj-lt"/>
              </a:rPr>
              <a:t>Convert</a:t>
            </a:r>
            <a:r>
              <a:rPr lang="fr-FR" dirty="0">
                <a:solidFill>
                  <a:schemeClr val="tx1"/>
                </a:solidFill>
                <a:latin typeface="+mj-lt"/>
              </a:rPr>
              <a:t>, </a:t>
            </a:r>
            <a:r>
              <a:rPr lang="fr-FR" dirty="0" err="1">
                <a:solidFill>
                  <a:schemeClr val="tx1"/>
                </a:solidFill>
                <a:latin typeface="+mj-lt"/>
              </a:rPr>
              <a:t>Aggregate</a:t>
            </a:r>
            <a:r>
              <a:rPr lang="fr-FR" dirty="0">
                <a:solidFill>
                  <a:schemeClr val="tx1"/>
                </a:solidFill>
                <a:latin typeface="+mj-lt"/>
              </a:rPr>
              <a:t>, Store, …</a:t>
            </a:r>
          </a:p>
        </p:txBody>
      </p:sp>
      <p:sp>
        <p:nvSpPr>
          <p:cNvPr id="441482" name="Text Box 1">
            <a:extLst>
              <a:ext uri="{FF2B5EF4-FFF2-40B4-BE49-F238E27FC236}">
                <a16:creationId xmlns:a16="http://schemas.microsoft.com/office/drawing/2014/main" id="{CA5D8597-169C-8A68-D391-2EF7C5B91FF3}"/>
              </a:ext>
            </a:extLst>
          </p:cNvPr>
          <p:cNvSpPr txBox="1">
            <a:spLocks noChangeArrowheads="1"/>
          </p:cNvSpPr>
          <p:nvPr/>
        </p:nvSpPr>
        <p:spPr bwMode="auto">
          <a:xfrm>
            <a:off x="628650" y="11431"/>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dirty="0"/>
              <a:t>Database and ML Worlds</a:t>
            </a:r>
          </a:p>
        </p:txBody>
      </p:sp>
      <p:sp>
        <p:nvSpPr>
          <p:cNvPr id="441483" name="ZoneTexte 441482">
            <a:extLst>
              <a:ext uri="{FF2B5EF4-FFF2-40B4-BE49-F238E27FC236}">
                <a16:creationId xmlns:a16="http://schemas.microsoft.com/office/drawing/2014/main" id="{1C3E1347-2524-8229-0690-D6571A424B80}"/>
              </a:ext>
            </a:extLst>
          </p:cNvPr>
          <p:cNvSpPr txBox="1"/>
          <p:nvPr/>
        </p:nvSpPr>
        <p:spPr>
          <a:xfrm>
            <a:off x="4156301" y="1159561"/>
            <a:ext cx="1147302" cy="369332"/>
          </a:xfrm>
          <a:prstGeom prst="rect">
            <a:avLst/>
          </a:prstGeom>
          <a:noFill/>
        </p:spPr>
        <p:txBody>
          <a:bodyPr wrap="none" rtlCol="0">
            <a:spAutoFit/>
          </a:bodyPr>
          <a:lstStyle/>
          <a:p>
            <a:r>
              <a:rPr lang="fr-FR" dirty="0">
                <a:solidFill>
                  <a:schemeClr val="tx1"/>
                </a:solidFill>
                <a:latin typeface="+mj-lt"/>
              </a:rPr>
              <a:t>ML World</a:t>
            </a:r>
          </a:p>
        </p:txBody>
      </p:sp>
      <p:cxnSp>
        <p:nvCxnSpPr>
          <p:cNvPr id="441485" name="Connecteur droit 441484">
            <a:extLst>
              <a:ext uri="{FF2B5EF4-FFF2-40B4-BE49-F238E27FC236}">
                <a16:creationId xmlns:a16="http://schemas.microsoft.com/office/drawing/2014/main" id="{9E73D9D9-2D87-7098-8F2D-960B5A5CD518}"/>
              </a:ext>
            </a:extLst>
          </p:cNvPr>
          <p:cNvCxnSpPr/>
          <p:nvPr/>
        </p:nvCxnSpPr>
        <p:spPr bwMode="auto">
          <a:xfrm>
            <a:off x="3491880" y="1087756"/>
            <a:ext cx="0" cy="5110842"/>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1486" name="ZoneTexte 441485">
            <a:extLst>
              <a:ext uri="{FF2B5EF4-FFF2-40B4-BE49-F238E27FC236}">
                <a16:creationId xmlns:a16="http://schemas.microsoft.com/office/drawing/2014/main" id="{6500CDC4-812F-F310-A9B4-F4E1252B79B8}"/>
              </a:ext>
            </a:extLst>
          </p:cNvPr>
          <p:cNvSpPr txBox="1"/>
          <p:nvPr/>
        </p:nvSpPr>
        <p:spPr>
          <a:xfrm>
            <a:off x="454731" y="1039812"/>
            <a:ext cx="1656031" cy="369332"/>
          </a:xfrm>
          <a:prstGeom prst="rect">
            <a:avLst/>
          </a:prstGeom>
          <a:noFill/>
        </p:spPr>
        <p:txBody>
          <a:bodyPr wrap="none" rtlCol="0">
            <a:spAutoFit/>
          </a:bodyPr>
          <a:lstStyle/>
          <a:p>
            <a:r>
              <a:rPr lang="fr-FR" dirty="0" err="1">
                <a:solidFill>
                  <a:schemeClr val="tx1"/>
                </a:solidFill>
                <a:latin typeface="+mj-lt"/>
              </a:rPr>
              <a:t>Database</a:t>
            </a:r>
            <a:r>
              <a:rPr lang="fr-FR" dirty="0">
                <a:solidFill>
                  <a:schemeClr val="tx1"/>
                </a:solidFill>
                <a:latin typeface="+mj-lt"/>
              </a:rPr>
              <a:t> World</a:t>
            </a:r>
          </a:p>
        </p:txBody>
      </p:sp>
      <p:sp>
        <p:nvSpPr>
          <p:cNvPr id="5" name="Symbol zastępczy numeru slajdu 4"/>
          <p:cNvSpPr>
            <a:spLocks noGrp="1"/>
          </p:cNvSpPr>
          <p:nvPr>
            <p:ph type="sldNum" idx="10"/>
          </p:nvPr>
        </p:nvSpPr>
        <p:spPr/>
        <p:txBody>
          <a:bodyPr/>
          <a:lstStyle/>
          <a:p>
            <a:fld id="{7AE74CAC-8F52-E24C-8BC3-9E255F76527C}" type="slidenum">
              <a:rPr lang="en-US" altLang="en-US" smtClean="0"/>
              <a:pPr/>
              <a:t>7</a:t>
            </a:fld>
            <a:endParaRPr lang="pl-PL" altLang="en-US" smtClean="0"/>
          </a:p>
          <a:p>
            <a:endParaRPr lang="pl-PL" altLang="en-US" dirty="0"/>
          </a:p>
        </p:txBody>
      </p:sp>
    </p:spTree>
    <p:extLst>
      <p:ext uri="{BB962C8B-B14F-4D97-AF65-F5344CB8AC3E}">
        <p14:creationId xmlns:p14="http://schemas.microsoft.com/office/powerpoint/2010/main" val="30394376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a:extLst>
              <a:ext uri="{FF2B5EF4-FFF2-40B4-BE49-F238E27FC236}">
                <a16:creationId xmlns:a16="http://schemas.microsoft.com/office/drawing/2014/main" id="{1AF18806-5E0B-F2D7-9248-3655E6AF29C6}"/>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200"/>
              <a:t>Accelerating processing to save energy</a:t>
            </a:r>
          </a:p>
        </p:txBody>
      </p:sp>
      <p:sp>
        <p:nvSpPr>
          <p:cNvPr id="71682" name="Text Box 2">
            <a:extLst>
              <a:ext uri="{FF2B5EF4-FFF2-40B4-BE49-F238E27FC236}">
                <a16:creationId xmlns:a16="http://schemas.microsoft.com/office/drawing/2014/main" id="{16D6FFCC-18AA-7779-463E-A93BA3739E59}"/>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100000"/>
              <a:buFont typeface="Times New Roman" panose="02020603050405020304" pitchFamily="18" charset="0"/>
              <a:buChar char="•"/>
              <a:defRPr/>
            </a:pPr>
            <a:r>
              <a:rPr lang="en-US" altLang="en-US" sz="2600">
                <a:solidFill>
                  <a:srgbClr val="000000"/>
                </a:solidFill>
                <a:latin typeface="Times New Roman" panose="02020603050405020304" pitchFamily="18" charset="0"/>
                <a:ea typeface="+mn-ea"/>
              </a:rPr>
              <a:t>Rationale: faster algorithms (with lower O() or less iterations) can save energy, up to a limit</a:t>
            </a:r>
          </a:p>
          <a:p>
            <a:pPr>
              <a:spcBef>
                <a:spcPts val="700"/>
              </a:spcBef>
              <a:buClr>
                <a:srgbClr val="000000"/>
              </a:buClr>
              <a:buSzPct val="100000"/>
              <a:buFont typeface="Times New Roman" panose="02020603050405020304" pitchFamily="18" charset="0"/>
              <a:buChar char="•"/>
              <a:defRPr/>
            </a:pPr>
            <a:r>
              <a:rPr lang="en-US" altLang="en-US" sz="2600">
                <a:solidFill>
                  <a:srgbClr val="000000"/>
                </a:solidFill>
                <a:latin typeface="Times New Roman" panose="02020603050405020304" pitchFamily="18" charset="0"/>
                <a:ea typeface="+mn-ea"/>
              </a:rPr>
              <a:t>energy and CPU computation time are generally correlated: a busy CPU on long time intervals uses more energy, shorter busy time intervals means less energy </a:t>
            </a:r>
          </a:p>
          <a:p>
            <a:pPr>
              <a:spcBef>
                <a:spcPts val="700"/>
              </a:spcBef>
              <a:buClr>
                <a:srgbClr val="000000"/>
              </a:buClr>
              <a:buSzPct val="100000"/>
              <a:buFont typeface="Times New Roman" panose="02020603050405020304" pitchFamily="18" charset="0"/>
              <a:buChar char="•"/>
              <a:defRPr/>
            </a:pPr>
            <a:r>
              <a:rPr lang="en-US" altLang="en-US" sz="2600">
                <a:solidFill>
                  <a:srgbClr val="000000"/>
                </a:solidFill>
                <a:latin typeface="Times New Roman" panose="02020603050405020304" pitchFamily="18" charset="0"/>
                <a:ea typeface="+mn-ea"/>
              </a:rPr>
              <a:t>Optimizing C++ compiler: vectorized ops, parallel loops, exploiting L1 L2 cache (maintainaing coherence)</a:t>
            </a:r>
          </a:p>
          <a:p>
            <a:pPr>
              <a:spcBef>
                <a:spcPts val="700"/>
              </a:spcBef>
              <a:buClr>
                <a:srgbClr val="000000"/>
              </a:buClr>
              <a:buSzPct val="100000"/>
              <a:buFont typeface="Times New Roman" panose="02020603050405020304" pitchFamily="18" charset="0"/>
              <a:buChar char="•"/>
              <a:defRPr/>
            </a:pPr>
            <a:r>
              <a:rPr lang="en-US" altLang="en-US" sz="2600">
                <a:solidFill>
                  <a:srgbClr val="000000"/>
                </a:solidFill>
                <a:latin typeface="Times New Roman" panose="02020603050405020304" pitchFamily="18" charset="0"/>
                <a:ea typeface="+mn-ea"/>
              </a:rPr>
              <a:t>Exploiting differences between CISC and RISC instructions =&gt; tweaking C++ compiler optimizations</a:t>
            </a:r>
          </a:p>
          <a:p>
            <a:pPr marL="320675">
              <a:spcBef>
                <a:spcPts val="700"/>
              </a:spcBef>
              <a:buSzPct val="100000"/>
              <a:defRPr/>
            </a:pPr>
            <a:endParaRPr lang="en-US" altLang="en-US" sz="260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70</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Text Box 1">
            <a:extLst>
              <a:ext uri="{FF2B5EF4-FFF2-40B4-BE49-F238E27FC236}">
                <a16:creationId xmlns:a16="http://schemas.microsoft.com/office/drawing/2014/main" id="{763530BC-DEFD-9A67-A8E1-52402808A5E9}"/>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C++ development</a:t>
            </a:r>
          </a:p>
        </p:txBody>
      </p:sp>
      <p:sp>
        <p:nvSpPr>
          <p:cNvPr id="144387" name="Text Box 2">
            <a:extLst>
              <a:ext uri="{FF2B5EF4-FFF2-40B4-BE49-F238E27FC236}">
                <a16:creationId xmlns:a16="http://schemas.microsoft.com/office/drawing/2014/main" id="{B7A43110-2F00-CD6B-6370-3E40F12C7B1B}"/>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144388" name="Picture 3">
            <a:extLst>
              <a:ext uri="{FF2B5EF4-FFF2-40B4-BE49-F238E27FC236}">
                <a16:creationId xmlns:a16="http://schemas.microsoft.com/office/drawing/2014/main" id="{92340519-0006-8477-0519-227900C7D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2154238"/>
            <a:ext cx="3694112" cy="2417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4389" name="Picture 4">
            <a:extLst>
              <a:ext uri="{FF2B5EF4-FFF2-40B4-BE49-F238E27FC236}">
                <a16:creationId xmlns:a16="http://schemas.microsoft.com/office/drawing/2014/main" id="{A6F29BDD-7743-5EF1-6EEE-188A560AA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13" y="2193925"/>
            <a:ext cx="3398837" cy="3157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8403DBF5-73A6-D24C-AA92-80FD508EC3DF}" type="slidenum">
              <a:rPr lang="en-US" altLang="en-US" smtClean="0"/>
              <a:pPr/>
              <a:t>71</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Text Box 1">
            <a:extLst>
              <a:ext uri="{FF2B5EF4-FFF2-40B4-BE49-F238E27FC236}">
                <a16:creationId xmlns:a16="http://schemas.microsoft.com/office/drawing/2014/main" id="{4DFC96B7-4E00-77DA-0C8A-10494D47BEFB}"/>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Typical Data Science project</a:t>
            </a:r>
          </a:p>
        </p:txBody>
      </p:sp>
      <p:sp>
        <p:nvSpPr>
          <p:cNvPr id="146435" name="Text Box 2">
            <a:extLst>
              <a:ext uri="{FF2B5EF4-FFF2-40B4-BE49-F238E27FC236}">
                <a16:creationId xmlns:a16="http://schemas.microsoft.com/office/drawing/2014/main" id="{3FA4039E-916F-345A-2A77-F82C53CDD919}"/>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AutoNum type="arabicPeriod"/>
            </a:pPr>
            <a:r>
              <a:rPr lang="en-US" altLang="en-US" sz="2600"/>
              <a:t>Pre-process data: clean, integrate, get web data </a:t>
            </a:r>
          </a:p>
          <a:p>
            <a:pPr>
              <a:buFont typeface="Times New Roman" panose="02020603050405020304" pitchFamily="18" charset="0"/>
              <a:buAutoNum type="arabicPeriod"/>
            </a:pPr>
            <a:r>
              <a:rPr lang="en-US" altLang="en-US" sz="2600"/>
              <a:t>Explore data: sampling, queries, visualization</a:t>
            </a:r>
          </a:p>
          <a:p>
            <a:pPr>
              <a:buFont typeface="Times New Roman" panose="02020603050405020304" pitchFamily="18" charset="0"/>
              <a:buAutoNum type="arabicPeriod"/>
            </a:pPr>
            <a:r>
              <a:rPr lang="en-US" altLang="en-US" sz="2600"/>
              <a:t>Descriptive statistics: understand probablistic distribution, detect and repair DQ issues, correlation</a:t>
            </a:r>
          </a:p>
          <a:p>
            <a:pPr>
              <a:buFont typeface="Times New Roman" panose="02020603050405020304" pitchFamily="18" charset="0"/>
              <a:buAutoNum type="arabicPeriod"/>
            </a:pPr>
            <a:r>
              <a:rPr lang="en-US" altLang="en-US" sz="2600"/>
              <a:t>Reduce dimensionality and/or summarize data</a:t>
            </a:r>
          </a:p>
          <a:p>
            <a:pPr>
              <a:buFont typeface="Times New Roman" panose="02020603050405020304" pitchFamily="18" charset="0"/>
              <a:buAutoNum type="arabicPeriod"/>
            </a:pPr>
            <a:r>
              <a:rPr lang="en-US" altLang="en-US" sz="2600"/>
              <a:t>Analytic Goal: Predictive ML models vs graphs</a:t>
            </a:r>
          </a:p>
          <a:p>
            <a:pPr>
              <a:buFont typeface="Times New Roman" panose="02020603050405020304" pitchFamily="18" charset="0"/>
              <a:buAutoNum type="arabicPeriod"/>
            </a:pPr>
            <a:r>
              <a:rPr lang="en-US" altLang="en-US" sz="2600"/>
              <a:t>Advanced: variable selection, selecting subgraphs</a:t>
            </a:r>
          </a:p>
          <a:p>
            <a:pPr>
              <a:buFont typeface="Times New Roman" panose="02020603050405020304" pitchFamily="18" charset="0"/>
              <a:buAutoNum type="arabicPeriod"/>
            </a:pPr>
            <a:r>
              <a:rPr lang="en-US" altLang="en-US" sz="2600"/>
              <a:t>Deployment: predict news cases, tune model parameters, produce daily/weekly reports, make decisions</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72</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Text Box 1">
            <a:extLst>
              <a:ext uri="{FF2B5EF4-FFF2-40B4-BE49-F238E27FC236}">
                <a16:creationId xmlns:a16="http://schemas.microsoft.com/office/drawing/2014/main" id="{DF9EFADE-A1EF-C2CA-5FA6-3538DC5EFC95}"/>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Reducing energy consumption</a:t>
            </a:r>
          </a:p>
        </p:txBody>
      </p:sp>
      <p:sp>
        <p:nvSpPr>
          <p:cNvPr id="150531" name="Text Box 2">
            <a:extLst>
              <a:ext uri="{FF2B5EF4-FFF2-40B4-BE49-F238E27FC236}">
                <a16:creationId xmlns:a16="http://schemas.microsoft.com/office/drawing/2014/main" id="{560EAAB2-E593-D2C5-E61E-516384EE70AA}"/>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Char char="•"/>
            </a:pPr>
            <a:r>
              <a:rPr lang="en-US" altLang="en-US" sz="2600"/>
              <a:t>Avoiding full recomputation</a:t>
            </a:r>
          </a:p>
          <a:p>
            <a:pPr>
              <a:buFont typeface="Times New Roman" panose="02020603050405020304" pitchFamily="18" charset="0"/>
              <a:buChar char="•"/>
            </a:pPr>
            <a:r>
              <a:rPr lang="en-US" altLang="en-US" sz="2600"/>
              <a:t>Profiling long analytic pipelines</a:t>
            </a:r>
          </a:p>
          <a:p>
            <a:pPr>
              <a:buFont typeface="Times New Roman" panose="02020603050405020304" pitchFamily="18" charset="0"/>
              <a:buChar char="•"/>
            </a:pPr>
            <a:r>
              <a:rPr lang="en-US" altLang="en-US" sz="2600"/>
              <a:t>Accelerating bottlenecks</a:t>
            </a:r>
          </a:p>
          <a:p>
            <a:pPr>
              <a:buFont typeface="Times New Roman" panose="02020603050405020304" pitchFamily="18" charset="0"/>
              <a:buChar char="•"/>
            </a:pPr>
            <a:r>
              <a:rPr lang="en-US" altLang="en-US" sz="2600"/>
              <a:t>Decreasing iterations</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73</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Text Box 1">
            <a:extLst>
              <a:ext uri="{FF2B5EF4-FFF2-40B4-BE49-F238E27FC236}">
                <a16:creationId xmlns:a16="http://schemas.microsoft.com/office/drawing/2014/main" id="{37C4F7EE-84D3-39FB-B3DE-C8FD72EC1503}"/>
              </a:ext>
            </a:extLst>
          </p:cNvPr>
          <p:cNvSpPr txBox="1">
            <a:spLocks noChangeArrowheads="1"/>
          </p:cNvSpPr>
          <p:nvPr/>
        </p:nvSpPr>
        <p:spPr bwMode="auto">
          <a:xfrm>
            <a:off x="365125" y="274638"/>
            <a:ext cx="841216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Time performance</a:t>
            </a:r>
          </a:p>
        </p:txBody>
      </p:sp>
      <p:sp>
        <p:nvSpPr>
          <p:cNvPr id="152579" name="Text Box 2">
            <a:extLst>
              <a:ext uri="{FF2B5EF4-FFF2-40B4-BE49-F238E27FC236}">
                <a16:creationId xmlns:a16="http://schemas.microsoft.com/office/drawing/2014/main" id="{A86A5476-03EF-793E-6CDF-1F4D5A725A5F}"/>
              </a:ext>
            </a:extLst>
          </p:cNvPr>
          <p:cNvSpPr txBox="1">
            <a:spLocks noChangeArrowheads="1"/>
          </p:cNvSpPr>
          <p:nvPr/>
        </p:nvSpPr>
        <p:spPr bwMode="auto">
          <a:xfrm>
            <a:off x="639763" y="1554163"/>
            <a:ext cx="8047037" cy="429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endParaRPr lang="en-US" altLang="en-US" sz="2600"/>
          </a:p>
          <a:p>
            <a:pPr>
              <a:buFont typeface="Times New Roman" panose="02020603050405020304" pitchFamily="18" charset="0"/>
              <a:buChar char="•"/>
            </a:pPr>
            <a:r>
              <a:rPr lang="en-US" altLang="en-US" sz="2600"/>
              <a:t>Time-consuming: Pre-process data, ML or graph analysis: iterative to train and test</a:t>
            </a:r>
          </a:p>
          <a:p>
            <a:pPr>
              <a:buFont typeface="Times New Roman" panose="02020603050405020304" pitchFamily="18" charset="0"/>
              <a:buChar char="•"/>
            </a:pPr>
            <a:r>
              <a:rPr lang="en-US" altLang="en-US" sz="2600"/>
              <a:t>Fast: Explore data set, descriptive statistics, add delta to data sets (day to day ETL), model deployment</a:t>
            </a:r>
          </a:p>
          <a:p>
            <a:pPr>
              <a:buFont typeface="Times New Roman" panose="02020603050405020304" pitchFamily="18" charset="0"/>
              <a:buChar char="•"/>
            </a:pPr>
            <a:r>
              <a:rPr lang="en-US" altLang="en-US" sz="2600"/>
              <a:t>Slow: training large neural networks on language data sets or images</a:t>
            </a:r>
          </a:p>
          <a:p>
            <a:pPr>
              <a:buFont typeface="Times New Roman" panose="02020603050405020304" pitchFamily="18" charset="0"/>
              <a:buChar char="•"/>
            </a:pPr>
            <a:r>
              <a:rPr lang="en-US" altLang="en-US" sz="2600"/>
              <a:t>Domain-dependent: Detect and repair DQ issues. In general, DB data is cleaner, natural language is not, image DQ varies significantly.</a:t>
            </a:r>
          </a:p>
          <a:p>
            <a:pPr>
              <a:buClrTx/>
              <a:buFontTx/>
              <a:buNone/>
            </a:pPr>
            <a:endParaRPr lang="en-US" altLang="en-US" sz="2600"/>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74</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Text Box 1">
            <a:extLst>
              <a:ext uri="{FF2B5EF4-FFF2-40B4-BE49-F238E27FC236}">
                <a16:creationId xmlns:a16="http://schemas.microsoft.com/office/drawing/2014/main" id="{D98860A2-28D2-4065-06C0-F00D8022C2DC}"/>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3600"/>
              <a:t>Energy-hungry CPU-intensive processing</a:t>
            </a:r>
          </a:p>
        </p:txBody>
      </p:sp>
      <p:sp>
        <p:nvSpPr>
          <p:cNvPr id="154627" name="Text Box 2">
            <a:extLst>
              <a:ext uri="{FF2B5EF4-FFF2-40B4-BE49-F238E27FC236}">
                <a16:creationId xmlns:a16="http://schemas.microsoft.com/office/drawing/2014/main" id="{F1B18E3F-CC4A-28CF-4AFA-A090BCFAA857}"/>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Char char="•"/>
            </a:pPr>
            <a:r>
              <a:rPr lang="en-US" altLang="en-US" sz="2600"/>
              <a:t>Integrating lots of files, with DQ issues</a:t>
            </a:r>
          </a:p>
          <a:p>
            <a:pPr>
              <a:buFont typeface="Times New Roman" panose="02020603050405020304" pitchFamily="18" charset="0"/>
              <a:buChar char="•"/>
            </a:pPr>
            <a:r>
              <a:rPr lang="en-US" altLang="en-US" sz="2600"/>
              <a:t>Joining large highly normalized tables</a:t>
            </a:r>
          </a:p>
          <a:p>
            <a:pPr>
              <a:buFont typeface="Times New Roman" panose="02020603050405020304" pitchFamily="18" charset="0"/>
              <a:buChar char="•"/>
            </a:pPr>
            <a:r>
              <a:rPr lang="en-US" altLang="en-US" sz="2600"/>
              <a:t>Running image segmentation on many images</a:t>
            </a:r>
          </a:p>
          <a:p>
            <a:pPr>
              <a:buFont typeface="Times New Roman" panose="02020603050405020304" pitchFamily="18" charset="0"/>
              <a:buChar char="•"/>
            </a:pPr>
            <a:r>
              <a:rPr lang="en-US" altLang="en-US" sz="2600"/>
              <a:t>Neural networks on natural language (many documents)</a:t>
            </a:r>
          </a:p>
          <a:p>
            <a:pPr>
              <a:buFont typeface="Times New Roman" panose="02020603050405020304" pitchFamily="18" charset="0"/>
              <a:buChar char="•"/>
            </a:pPr>
            <a:r>
              <a:rPr lang="en-US" altLang="en-US" sz="2600"/>
              <a:t>Labeling data sets for classification</a:t>
            </a:r>
          </a:p>
          <a:p>
            <a:pPr>
              <a:buFont typeface="Times New Roman" panose="02020603050405020304" pitchFamily="18" charset="0"/>
              <a:buChar char="•"/>
            </a:pPr>
            <a:r>
              <a:rPr lang="en-US" altLang="en-US" sz="2600"/>
              <a:t>Analyzing highly connected graphs: summarization, transitive closure</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75</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Text Box 1">
            <a:extLst>
              <a:ext uri="{FF2B5EF4-FFF2-40B4-BE49-F238E27FC236}">
                <a16:creationId xmlns:a16="http://schemas.microsoft.com/office/drawing/2014/main" id="{84B741A8-055F-77F5-8C22-F8C701C0C311}"/>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Specific CPU-intensive tasks</a:t>
            </a:r>
          </a:p>
        </p:txBody>
      </p:sp>
      <p:sp>
        <p:nvSpPr>
          <p:cNvPr id="156675" name="Text Box 2">
            <a:extLst>
              <a:ext uri="{FF2B5EF4-FFF2-40B4-BE49-F238E27FC236}">
                <a16:creationId xmlns:a16="http://schemas.microsoft.com/office/drawing/2014/main" id="{4D7B3845-8AD2-45F2-C20D-8808CE679F7F}"/>
              </a:ext>
            </a:extLst>
          </p:cNvPr>
          <p:cNvSpPr txBox="1">
            <a:spLocks noChangeArrowheads="1"/>
          </p:cNvSpPr>
          <p:nvPr/>
        </p:nvSpPr>
        <p:spPr bwMode="auto">
          <a:xfrm>
            <a:off x="639763" y="1646238"/>
            <a:ext cx="8047037"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Font typeface="Times New Roman" panose="02020603050405020304" pitchFamily="18" charset="0"/>
              <a:buChar char="•"/>
            </a:pPr>
            <a:r>
              <a:rPr lang="en-US" altLang="en-US" sz="2600"/>
              <a:t>Join/merge computation</a:t>
            </a:r>
          </a:p>
          <a:p>
            <a:pPr>
              <a:buFont typeface="Times New Roman" panose="02020603050405020304" pitchFamily="18" charset="0"/>
              <a:buChar char="•"/>
            </a:pPr>
            <a:r>
              <a:rPr lang="en-US" altLang="en-US" sz="2600"/>
              <a:t>Matrix multiplication. dense vs sparse matrix multiplication</a:t>
            </a:r>
          </a:p>
          <a:p>
            <a:pPr>
              <a:buFont typeface="Times New Roman" panose="02020603050405020304" pitchFamily="18" charset="0"/>
              <a:buChar char="•"/>
            </a:pPr>
            <a:r>
              <a:rPr lang="en-US" altLang="en-US" sz="2600"/>
              <a:t>Sorting: in RAM, on disk</a:t>
            </a:r>
          </a:p>
          <a:p>
            <a:pPr>
              <a:buFont typeface="Times New Roman" panose="02020603050405020304" pitchFamily="18" charset="0"/>
              <a:buChar char="•"/>
            </a:pPr>
            <a:r>
              <a:rPr lang="en-US" altLang="en-US" sz="2600"/>
              <a:t>Building and rebuilding an index</a:t>
            </a:r>
          </a:p>
          <a:p>
            <a:pPr>
              <a:buFont typeface="Times New Roman" panose="02020603050405020304" pitchFamily="18" charset="0"/>
              <a:buChar char="•"/>
            </a:pPr>
            <a:r>
              <a:rPr lang="en-US" altLang="en-US" sz="2600"/>
              <a:t>Factorizing matrices</a:t>
            </a:r>
          </a:p>
          <a:p>
            <a:pPr>
              <a:buFont typeface="Times New Roman" panose="02020603050405020304" pitchFamily="18" charset="0"/>
              <a:buChar char="•"/>
            </a:pPr>
            <a:r>
              <a:rPr lang="en-US" altLang="en-US" sz="2600"/>
              <a:t>Graphs: Traversing, detecting maximal cliques</a:t>
            </a:r>
          </a:p>
          <a:p>
            <a:pPr>
              <a:buFont typeface="Times New Roman" panose="02020603050405020304" pitchFamily="18" charset="0"/>
              <a:buChar char="•"/>
            </a:pPr>
            <a:r>
              <a:rPr lang="en-US" altLang="en-US" sz="2600"/>
              <a:t>Tensor computations, sliced into matrices</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76</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Text Box 1">
            <a:extLst>
              <a:ext uri="{FF2B5EF4-FFF2-40B4-BE49-F238E27FC236}">
                <a16:creationId xmlns:a16="http://schemas.microsoft.com/office/drawing/2014/main" id="{6773AAB1-3F04-A520-52C1-349034E297B4}"/>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Detailed view of QP</a:t>
            </a:r>
          </a:p>
        </p:txBody>
      </p:sp>
      <p:sp>
        <p:nvSpPr>
          <p:cNvPr id="158723" name="Rectangle 2">
            <a:extLst>
              <a:ext uri="{FF2B5EF4-FFF2-40B4-BE49-F238E27FC236}">
                <a16:creationId xmlns:a16="http://schemas.microsoft.com/office/drawing/2014/main" id="{971330EF-55C4-4481-2206-691A429C37E1}"/>
              </a:ext>
            </a:extLst>
          </p:cNvPr>
          <p:cNvSpPr>
            <a:spLocks noChangeArrowheads="1"/>
          </p:cNvSpPr>
          <p:nvPr/>
        </p:nvSpPr>
        <p:spPr bwMode="auto">
          <a:xfrm>
            <a:off x="2446338" y="2003425"/>
            <a:ext cx="3257550" cy="214313"/>
          </a:xfrm>
          <a:prstGeom prst="rect">
            <a:avLst/>
          </a:prstGeom>
          <a:solidFill>
            <a:srgbClr val="FF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latin typeface="Linux Libertine Display" panose="02000503000000000000" pitchFamily="2" charset="0"/>
                <a:ea typeface="Linux Libertine Display" panose="02000503000000000000" pitchFamily="2" charset="0"/>
                <a:cs typeface="Linux Libertine Display" panose="02000503000000000000" pitchFamily="2" charset="0"/>
              </a:rPr>
              <a:t>Applications</a:t>
            </a:r>
          </a:p>
        </p:txBody>
      </p:sp>
      <p:sp>
        <p:nvSpPr>
          <p:cNvPr id="158724" name="Rectangle 3">
            <a:extLst>
              <a:ext uri="{FF2B5EF4-FFF2-40B4-BE49-F238E27FC236}">
                <a16:creationId xmlns:a16="http://schemas.microsoft.com/office/drawing/2014/main" id="{389AE5AB-9E8C-DA66-0090-621DB11B2447}"/>
              </a:ext>
            </a:extLst>
          </p:cNvPr>
          <p:cNvSpPr>
            <a:spLocks noChangeArrowheads="1"/>
          </p:cNvSpPr>
          <p:nvPr/>
        </p:nvSpPr>
        <p:spPr bwMode="auto">
          <a:xfrm>
            <a:off x="2560638" y="3021013"/>
            <a:ext cx="3143250" cy="493712"/>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solidFill>
                  <a:srgbClr val="7030A0"/>
                </a:solidFill>
                <a:latin typeface="Linux Libertine Display" panose="02000503000000000000" pitchFamily="2" charset="0"/>
                <a:ea typeface="Linux Libertine Display" panose="02000503000000000000" pitchFamily="2" charset="0"/>
                <a:cs typeface="Linux Libertine Display" panose="02000503000000000000" pitchFamily="2" charset="0"/>
              </a:rPr>
              <a:t>Query Processor</a:t>
            </a:r>
          </a:p>
        </p:txBody>
      </p:sp>
      <p:sp>
        <p:nvSpPr>
          <p:cNvPr id="158725" name="Rectangle 4">
            <a:extLst>
              <a:ext uri="{FF2B5EF4-FFF2-40B4-BE49-F238E27FC236}">
                <a16:creationId xmlns:a16="http://schemas.microsoft.com/office/drawing/2014/main" id="{107B3179-2813-1E4A-C4D5-4599853CC800}"/>
              </a:ext>
            </a:extLst>
          </p:cNvPr>
          <p:cNvSpPr>
            <a:spLocks noChangeArrowheads="1"/>
          </p:cNvSpPr>
          <p:nvPr/>
        </p:nvSpPr>
        <p:spPr bwMode="auto">
          <a:xfrm>
            <a:off x="2560638" y="3706813"/>
            <a:ext cx="3143250" cy="514350"/>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Data Manager </a:t>
            </a:r>
            <a:r>
              <a:rPr lang="en-GB" altLang="en-US" sz="1800" b="1">
                <a:ea typeface="Linux Libertine Display" panose="02000503000000000000" pitchFamily="2" charset="0"/>
                <a:cs typeface="Linux Libertine Display" panose="02000503000000000000" pitchFamily="2" charset="0"/>
              </a:rPr>
              <a:t/>
            </a:r>
            <a:br>
              <a:rPr lang="en-GB" altLang="en-US" sz="1800" b="1">
                <a:ea typeface="Linux Libertine Display" panose="02000503000000000000" pitchFamily="2" charset="0"/>
                <a:cs typeface="Linux Libertine Display" panose="02000503000000000000" pitchFamily="2" charset="0"/>
              </a:rPr>
            </a:b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(Indexes, Records)</a:t>
            </a:r>
          </a:p>
        </p:txBody>
      </p:sp>
      <p:sp>
        <p:nvSpPr>
          <p:cNvPr id="158726" name="Rectangle 5">
            <a:extLst>
              <a:ext uri="{FF2B5EF4-FFF2-40B4-BE49-F238E27FC236}">
                <a16:creationId xmlns:a16="http://schemas.microsoft.com/office/drawing/2014/main" id="{BFB1DC0A-07DA-4385-2D4B-49227969375E}"/>
              </a:ext>
            </a:extLst>
          </p:cNvPr>
          <p:cNvSpPr>
            <a:spLocks noChangeArrowheads="1"/>
          </p:cNvSpPr>
          <p:nvPr/>
        </p:nvSpPr>
        <p:spPr bwMode="auto">
          <a:xfrm>
            <a:off x="2560638" y="4392613"/>
            <a:ext cx="3143250" cy="514350"/>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Storage Manager </a:t>
            </a:r>
            <a:r>
              <a:rPr lang="en-GB" altLang="en-US" sz="1800" b="1">
                <a:ea typeface="Linux Libertine Display" panose="02000503000000000000" pitchFamily="2" charset="0"/>
                <a:cs typeface="Linux Libertine Display" panose="02000503000000000000" pitchFamily="2" charset="0"/>
              </a:rPr>
              <a:t/>
            </a:r>
            <a:br>
              <a:rPr lang="en-GB" altLang="en-US" sz="1800" b="1">
                <a:ea typeface="Linux Libertine Display" panose="02000503000000000000" pitchFamily="2" charset="0"/>
                <a:cs typeface="Linux Libertine Display" panose="02000503000000000000" pitchFamily="2" charset="0"/>
              </a:rPr>
            </a:br>
            <a:r>
              <a:rPr lang="en-US" altLang="en-US" sz="1800" b="1">
                <a:latin typeface="Linux Libertine Display" panose="02000503000000000000" pitchFamily="2" charset="0"/>
                <a:ea typeface="Linux Libertine Display" panose="02000503000000000000" pitchFamily="2" charset="0"/>
                <a:cs typeface="Linux Libertine Display" panose="02000503000000000000" pitchFamily="2" charset="0"/>
              </a:rPr>
              <a:t>(Pages)</a:t>
            </a:r>
          </a:p>
        </p:txBody>
      </p:sp>
      <p:sp>
        <p:nvSpPr>
          <p:cNvPr id="158727" name="Rectangle 6">
            <a:extLst>
              <a:ext uri="{FF2B5EF4-FFF2-40B4-BE49-F238E27FC236}">
                <a16:creationId xmlns:a16="http://schemas.microsoft.com/office/drawing/2014/main" id="{FBDDB01C-8231-6BF0-7577-1753A76505EF}"/>
              </a:ext>
            </a:extLst>
          </p:cNvPr>
          <p:cNvSpPr>
            <a:spLocks noChangeArrowheads="1"/>
          </p:cNvSpPr>
          <p:nvPr/>
        </p:nvSpPr>
        <p:spPr bwMode="auto">
          <a:xfrm>
            <a:off x="1474788" y="3021013"/>
            <a:ext cx="742950" cy="1885950"/>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58728" name="Freeform 7">
            <a:extLst>
              <a:ext uri="{FF2B5EF4-FFF2-40B4-BE49-F238E27FC236}">
                <a16:creationId xmlns:a16="http://schemas.microsoft.com/office/drawing/2014/main" id="{8878C71F-43ED-2FDE-50FA-BBF7CBE9529B}"/>
              </a:ext>
            </a:extLst>
          </p:cNvPr>
          <p:cNvSpPr>
            <a:spLocks/>
          </p:cNvSpPr>
          <p:nvPr/>
        </p:nvSpPr>
        <p:spPr bwMode="auto">
          <a:xfrm>
            <a:off x="3324225" y="2217738"/>
            <a:ext cx="1588" cy="266700"/>
          </a:xfrm>
          <a:custGeom>
            <a:avLst/>
            <a:gdLst>
              <a:gd name="T0" fmla="*/ 0 w 21600"/>
              <a:gd name="T1" fmla="*/ 0 h 21600"/>
              <a:gd name="T2" fmla="*/ 117 w 21600"/>
              <a:gd name="T3" fmla="*/ 3293004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25560" cap="flat">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29" name="Freeform 8">
            <a:extLst>
              <a:ext uri="{FF2B5EF4-FFF2-40B4-BE49-F238E27FC236}">
                <a16:creationId xmlns:a16="http://schemas.microsoft.com/office/drawing/2014/main" id="{C083BEAA-6944-4E06-C4FE-A0E442AE52EE}"/>
              </a:ext>
            </a:extLst>
          </p:cNvPr>
          <p:cNvSpPr>
            <a:spLocks/>
          </p:cNvSpPr>
          <p:nvPr/>
        </p:nvSpPr>
        <p:spPr bwMode="auto">
          <a:xfrm flipV="1">
            <a:off x="4824413" y="2216150"/>
            <a:ext cx="1587" cy="320675"/>
          </a:xfrm>
          <a:custGeom>
            <a:avLst/>
            <a:gdLst>
              <a:gd name="T0" fmla="*/ 0 w 21600"/>
              <a:gd name="T1" fmla="*/ 0 h 21600"/>
              <a:gd name="T2" fmla="*/ 117 w 21600"/>
              <a:gd name="T3" fmla="*/ 476076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25560" cap="flat">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30" name="Rectangle 9">
            <a:extLst>
              <a:ext uri="{FF2B5EF4-FFF2-40B4-BE49-F238E27FC236}">
                <a16:creationId xmlns:a16="http://schemas.microsoft.com/office/drawing/2014/main" id="{B54818A7-E703-339C-AA6B-389A1693AC56}"/>
              </a:ext>
            </a:extLst>
          </p:cNvPr>
          <p:cNvSpPr>
            <a:spLocks noChangeArrowheads="1"/>
          </p:cNvSpPr>
          <p:nvPr/>
        </p:nvSpPr>
        <p:spPr bwMode="auto">
          <a:xfrm>
            <a:off x="2616200" y="2208213"/>
            <a:ext cx="461963"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i="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SQL</a:t>
            </a:r>
          </a:p>
        </p:txBody>
      </p:sp>
      <p:sp>
        <p:nvSpPr>
          <p:cNvPr id="158731" name="Rectangle 10">
            <a:extLst>
              <a:ext uri="{FF2B5EF4-FFF2-40B4-BE49-F238E27FC236}">
                <a16:creationId xmlns:a16="http://schemas.microsoft.com/office/drawing/2014/main" id="{70435AE8-9EA7-2994-2AC3-C50CE7F428EA}"/>
              </a:ext>
            </a:extLst>
          </p:cNvPr>
          <p:cNvSpPr>
            <a:spLocks noChangeArrowheads="1"/>
          </p:cNvSpPr>
          <p:nvPr/>
        </p:nvSpPr>
        <p:spPr bwMode="auto">
          <a:xfrm>
            <a:off x="4730750" y="2179638"/>
            <a:ext cx="8509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300" i="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{tuples}</a:t>
            </a:r>
          </a:p>
        </p:txBody>
      </p:sp>
      <p:sp>
        <p:nvSpPr>
          <p:cNvPr id="158732" name="Rectangle 11">
            <a:extLst>
              <a:ext uri="{FF2B5EF4-FFF2-40B4-BE49-F238E27FC236}">
                <a16:creationId xmlns:a16="http://schemas.microsoft.com/office/drawing/2014/main" id="{63480E2C-55A1-F1B0-EFB1-B43F59ADACF9}"/>
              </a:ext>
            </a:extLst>
          </p:cNvPr>
          <p:cNvSpPr>
            <a:spLocks noChangeArrowheads="1"/>
          </p:cNvSpPr>
          <p:nvPr/>
        </p:nvSpPr>
        <p:spPr bwMode="auto">
          <a:xfrm>
            <a:off x="2560638" y="5037138"/>
            <a:ext cx="769937"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200" b="1">
                <a:latin typeface="Linux Libertine Display" panose="02000503000000000000" pitchFamily="2" charset="0"/>
                <a:ea typeface="Linux Libertine Display" panose="02000503000000000000" pitchFamily="2" charset="0"/>
                <a:cs typeface="Linux Libertine Display" panose="02000503000000000000" pitchFamily="2" charset="0"/>
              </a:rPr>
              <a:t>get/put</a:t>
            </a:r>
          </a:p>
        </p:txBody>
      </p:sp>
      <p:sp>
        <p:nvSpPr>
          <p:cNvPr id="158733" name="Rectangle 12">
            <a:extLst>
              <a:ext uri="{FF2B5EF4-FFF2-40B4-BE49-F238E27FC236}">
                <a16:creationId xmlns:a16="http://schemas.microsoft.com/office/drawing/2014/main" id="{5EBFB89A-7F05-7F05-B1AE-D735F450BF6B}"/>
              </a:ext>
            </a:extLst>
          </p:cNvPr>
          <p:cNvSpPr>
            <a:spLocks noChangeArrowheads="1"/>
          </p:cNvSpPr>
          <p:nvPr/>
        </p:nvSpPr>
        <p:spPr bwMode="auto">
          <a:xfrm>
            <a:off x="4570413" y="5037138"/>
            <a:ext cx="514350" cy="22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b="1">
                <a:latin typeface="Linux Libertine Display" panose="02000503000000000000" pitchFamily="2" charset="0"/>
                <a:ea typeface="Linux Libertine Display" panose="02000503000000000000" pitchFamily="2" charset="0"/>
                <a:cs typeface="Linux Libertine Display" panose="02000503000000000000" pitchFamily="2" charset="0"/>
              </a:rPr>
              <a:t>block</a:t>
            </a:r>
          </a:p>
        </p:txBody>
      </p:sp>
      <p:sp>
        <p:nvSpPr>
          <p:cNvPr id="158734" name="Rectangle 13">
            <a:extLst>
              <a:ext uri="{FF2B5EF4-FFF2-40B4-BE49-F238E27FC236}">
                <a16:creationId xmlns:a16="http://schemas.microsoft.com/office/drawing/2014/main" id="{30F61AF3-5A6D-FCD3-73FC-30FDFE07E99A}"/>
              </a:ext>
            </a:extLst>
          </p:cNvPr>
          <p:cNvSpPr>
            <a:spLocks noChangeArrowheads="1"/>
          </p:cNvSpPr>
          <p:nvPr/>
        </p:nvSpPr>
        <p:spPr bwMode="auto">
          <a:xfrm rot="5400000" flipH="1" flipV="1">
            <a:off x="913607" y="3723481"/>
            <a:ext cx="18970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a:latin typeface="Linux Libertine Display" panose="02000503000000000000" pitchFamily="2" charset="0"/>
                <a:ea typeface="Linux Libertine Display" panose="02000503000000000000" pitchFamily="2" charset="0"/>
                <a:cs typeface="Linux Libertine Display" panose="02000503000000000000" pitchFamily="2" charset="0"/>
              </a:rPr>
              <a:t>Transactions</a:t>
            </a:r>
          </a:p>
          <a:p>
            <a:pPr algn="ctr">
              <a:spcBef>
                <a:spcPct val="0"/>
              </a:spcBef>
              <a:buClrTx/>
              <a:buFontTx/>
              <a:buNone/>
            </a:pPr>
            <a:r>
              <a:rPr lang="en-US" altLang="en-US" sz="1500">
                <a:latin typeface="Linux Libertine Display" panose="02000503000000000000" pitchFamily="2" charset="0"/>
                <a:ea typeface="Linux Libertine Display" panose="02000503000000000000" pitchFamily="2" charset="0"/>
                <a:cs typeface="Linux Libertine Display" panose="02000503000000000000" pitchFamily="2" charset="0"/>
              </a:rPr>
              <a:t>(Locking, Logging)</a:t>
            </a:r>
          </a:p>
        </p:txBody>
      </p:sp>
      <p:grpSp>
        <p:nvGrpSpPr>
          <p:cNvPr id="158735" name="Group 14">
            <a:extLst>
              <a:ext uri="{FF2B5EF4-FFF2-40B4-BE49-F238E27FC236}">
                <a16:creationId xmlns:a16="http://schemas.microsoft.com/office/drawing/2014/main" id="{9A1D2BCD-3212-BE98-7343-D3E9CC395C15}"/>
              </a:ext>
            </a:extLst>
          </p:cNvPr>
          <p:cNvGrpSpPr>
            <a:grpSpLocks/>
          </p:cNvGrpSpPr>
          <p:nvPr/>
        </p:nvGrpSpPr>
        <p:grpSpPr bwMode="auto">
          <a:xfrm>
            <a:off x="6727825" y="3021013"/>
            <a:ext cx="546100" cy="1882775"/>
            <a:chOff x="4238" y="1903"/>
            <a:chExt cx="344" cy="1186"/>
          </a:xfrm>
        </p:grpSpPr>
        <p:sp>
          <p:nvSpPr>
            <p:cNvPr id="158757" name="Rectangle 15">
              <a:extLst>
                <a:ext uri="{FF2B5EF4-FFF2-40B4-BE49-F238E27FC236}">
                  <a16:creationId xmlns:a16="http://schemas.microsoft.com/office/drawing/2014/main" id="{3C1FF7CA-FF1B-713D-A59A-1013822F4E74}"/>
                </a:ext>
              </a:extLst>
            </p:cNvPr>
            <p:cNvSpPr>
              <a:spLocks noChangeArrowheads="1"/>
            </p:cNvSpPr>
            <p:nvPr/>
          </p:nvSpPr>
          <p:spPr bwMode="auto">
            <a:xfrm>
              <a:off x="4240" y="1903"/>
              <a:ext cx="342" cy="1186"/>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58758" name="Rectangle 16">
              <a:extLst>
                <a:ext uri="{FF2B5EF4-FFF2-40B4-BE49-F238E27FC236}">
                  <a16:creationId xmlns:a16="http://schemas.microsoft.com/office/drawing/2014/main" id="{ECB7B6DD-8F1F-5988-8739-5CE9584898DA}"/>
                </a:ext>
              </a:extLst>
            </p:cNvPr>
            <p:cNvSpPr>
              <a:spLocks noChangeArrowheads="1"/>
            </p:cNvSpPr>
            <p:nvPr/>
          </p:nvSpPr>
          <p:spPr bwMode="auto">
            <a:xfrm rot="-5400000">
              <a:off x="3880" y="2332"/>
              <a:ext cx="1045" cy="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a:latin typeface="Linux Libertine Display" panose="02000503000000000000" pitchFamily="2" charset="0"/>
                  <a:ea typeface="Linux Libertine Display" panose="02000503000000000000" pitchFamily="2" charset="0"/>
                  <a:cs typeface="Linux Libertine Display" panose="02000503000000000000" pitchFamily="2" charset="0"/>
                </a:rPr>
                <a:t>Metadata Mgmt</a:t>
              </a:r>
            </a:p>
            <a:p>
              <a:pPr algn="ctr">
                <a:spcBef>
                  <a:spcPct val="0"/>
                </a:spcBef>
                <a:buClrTx/>
                <a:buFontTx/>
                <a:buNone/>
              </a:pPr>
              <a:r>
                <a:rPr lang="en-US" altLang="en-US" sz="1500">
                  <a:latin typeface="Linux Libertine Display" panose="02000503000000000000" pitchFamily="2" charset="0"/>
                  <a:ea typeface="Linux Libertine Display" panose="02000503000000000000" pitchFamily="2" charset="0"/>
                  <a:cs typeface="Linux Libertine Display" panose="02000503000000000000" pitchFamily="2" charset="0"/>
                </a:rPr>
                <a:t>(Schema, Stats)</a:t>
              </a:r>
            </a:p>
          </p:txBody>
        </p:sp>
      </p:grpSp>
      <p:sp>
        <p:nvSpPr>
          <p:cNvPr id="158736" name="Rectangle 17">
            <a:extLst>
              <a:ext uri="{FF2B5EF4-FFF2-40B4-BE49-F238E27FC236}">
                <a16:creationId xmlns:a16="http://schemas.microsoft.com/office/drawing/2014/main" id="{73F06889-E735-DF80-D0D7-F85B9C72C699}"/>
              </a:ext>
            </a:extLst>
          </p:cNvPr>
          <p:cNvSpPr>
            <a:spLocks/>
          </p:cNvSpPr>
          <p:nvPr/>
        </p:nvSpPr>
        <p:spPr bwMode="auto">
          <a:xfrm>
            <a:off x="1503363" y="2486025"/>
            <a:ext cx="5303837" cy="320675"/>
          </a:xfrm>
          <a:prstGeom prst="rect">
            <a:avLst/>
          </a:prstGeom>
          <a:solidFill>
            <a:srgbClr val="00B050"/>
          </a:solidFill>
          <a:ln w="9360" cap="sq">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latin typeface="Linux Libertine Display" panose="02000503000000000000" pitchFamily="2" charset="0"/>
                <a:ea typeface="Linux Libertine Display" panose="02000503000000000000" pitchFamily="2" charset="0"/>
                <a:cs typeface="Linux Libertine Display" panose="02000503000000000000" pitchFamily="2" charset="0"/>
              </a:rPr>
              <a:t>Server (Network, App Buffers, Security)</a:t>
            </a:r>
          </a:p>
        </p:txBody>
      </p:sp>
      <p:sp>
        <p:nvSpPr>
          <p:cNvPr id="158737" name="AutoShape 18">
            <a:extLst>
              <a:ext uri="{FF2B5EF4-FFF2-40B4-BE49-F238E27FC236}">
                <a16:creationId xmlns:a16="http://schemas.microsoft.com/office/drawing/2014/main" id="{1C90B91C-5244-7A4D-A5DC-57CF7B898D8A}"/>
              </a:ext>
            </a:extLst>
          </p:cNvPr>
          <p:cNvSpPr>
            <a:spLocks/>
          </p:cNvSpPr>
          <p:nvPr/>
        </p:nvSpPr>
        <p:spPr bwMode="auto">
          <a:xfrm>
            <a:off x="3033713" y="5346700"/>
            <a:ext cx="2066925" cy="595313"/>
          </a:xfrm>
          <a:prstGeom prst="can">
            <a:avLst>
              <a:gd name="adj" fmla="val 25000"/>
            </a:avLst>
          </a:prstGeom>
          <a:solidFill>
            <a:srgbClr val="FF0000"/>
          </a:solidFill>
          <a:ln w="9360" cap="sq">
            <a:solidFill>
              <a:srgbClr val="000000"/>
            </a:solidFill>
            <a:miter lim="800000"/>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Storage System </a:t>
            </a:r>
            <a:r>
              <a:rPr lang="en-GB" altLang="en-US" sz="1300">
                <a:ea typeface="Linux Libertine Display" panose="02000503000000000000" pitchFamily="2" charset="0"/>
                <a:cs typeface="Linux Libertine Display" panose="02000503000000000000" pitchFamily="2" charset="0"/>
              </a:rPr>
              <a:t/>
            </a:r>
            <a:br>
              <a:rPr lang="en-GB" altLang="en-US" sz="1300">
                <a:ea typeface="Linux Libertine Display" panose="02000503000000000000" pitchFamily="2" charset="0"/>
                <a:cs typeface="Linux Libertine Display" panose="02000503000000000000" pitchFamily="2" charset="0"/>
              </a:rPr>
            </a:br>
            <a:r>
              <a:rPr lang="en-US" altLang="en-US" sz="1300">
                <a:latin typeface="Linux Libertine Display" panose="02000503000000000000" pitchFamily="2" charset="0"/>
                <a:ea typeface="Linux Libertine Display" panose="02000503000000000000" pitchFamily="2" charset="0"/>
                <a:cs typeface="Linux Libertine Display" panose="02000503000000000000" pitchFamily="2" charset="0"/>
              </a:rPr>
              <a:t>(disks, SSDs, ...)</a:t>
            </a:r>
          </a:p>
        </p:txBody>
      </p:sp>
      <p:sp>
        <p:nvSpPr>
          <p:cNvPr id="158738" name="Line 19">
            <a:extLst>
              <a:ext uri="{FF2B5EF4-FFF2-40B4-BE49-F238E27FC236}">
                <a16:creationId xmlns:a16="http://schemas.microsoft.com/office/drawing/2014/main" id="{AB907B91-3336-420A-8C40-789F68952F9A}"/>
              </a:ext>
            </a:extLst>
          </p:cNvPr>
          <p:cNvSpPr>
            <a:spLocks noChangeShapeType="1"/>
          </p:cNvSpPr>
          <p:nvPr/>
        </p:nvSpPr>
        <p:spPr bwMode="auto">
          <a:xfrm>
            <a:off x="6103938" y="2806700"/>
            <a:ext cx="1587" cy="2143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39" name="Line 20">
            <a:extLst>
              <a:ext uri="{FF2B5EF4-FFF2-40B4-BE49-F238E27FC236}">
                <a16:creationId xmlns:a16="http://schemas.microsoft.com/office/drawing/2014/main" id="{EC6748E9-AA6D-14B6-B8D7-2BAED7A2E181}"/>
              </a:ext>
            </a:extLst>
          </p:cNvPr>
          <p:cNvSpPr>
            <a:spLocks noChangeShapeType="1"/>
          </p:cNvSpPr>
          <p:nvPr/>
        </p:nvSpPr>
        <p:spPr bwMode="auto">
          <a:xfrm flipH="1">
            <a:off x="1843088" y="2806700"/>
            <a:ext cx="11112" cy="2143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0" name="Line 21">
            <a:extLst>
              <a:ext uri="{FF2B5EF4-FFF2-40B4-BE49-F238E27FC236}">
                <a16:creationId xmlns:a16="http://schemas.microsoft.com/office/drawing/2014/main" id="{E20A78E7-8D1B-B350-77B9-1BF406BBD128}"/>
              </a:ext>
            </a:extLst>
          </p:cNvPr>
          <p:cNvSpPr>
            <a:spLocks noChangeShapeType="1"/>
          </p:cNvSpPr>
          <p:nvPr/>
        </p:nvSpPr>
        <p:spPr bwMode="auto">
          <a:xfrm flipV="1">
            <a:off x="5703888" y="3260725"/>
            <a:ext cx="193675" cy="111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1" name="Freeform 22">
            <a:extLst>
              <a:ext uri="{FF2B5EF4-FFF2-40B4-BE49-F238E27FC236}">
                <a16:creationId xmlns:a16="http://schemas.microsoft.com/office/drawing/2014/main" id="{BF586C5B-B764-BFD9-A0D2-D3EB77178916}"/>
              </a:ext>
            </a:extLst>
          </p:cNvPr>
          <p:cNvSpPr>
            <a:spLocks noChangeArrowheads="1"/>
          </p:cNvSpPr>
          <p:nvPr/>
        </p:nvSpPr>
        <p:spPr bwMode="auto">
          <a:xfrm>
            <a:off x="4281488" y="3500438"/>
            <a:ext cx="727075" cy="285750"/>
          </a:xfrm>
          <a:custGeom>
            <a:avLst/>
            <a:gdLst>
              <a:gd name="T0" fmla="*/ 31231115 w 2701"/>
              <a:gd name="T1" fmla="*/ 29308778 h 1053"/>
              <a:gd name="T2" fmla="*/ 31158704 w 2701"/>
              <a:gd name="T3" fmla="*/ 25626863 h 1053"/>
              <a:gd name="T4" fmla="*/ 30434051 w 2701"/>
              <a:gd name="T5" fmla="*/ 23712094 h 1053"/>
              <a:gd name="T6" fmla="*/ 29419484 w 2701"/>
              <a:gd name="T7" fmla="*/ 30413515 h 1053"/>
              <a:gd name="T8" fmla="*/ 26665967 w 2701"/>
              <a:gd name="T9" fmla="*/ 47792705 h 1053"/>
              <a:gd name="T10" fmla="*/ 23405301 w 2701"/>
              <a:gd name="T11" fmla="*/ 62594175 h 1053"/>
              <a:gd name="T12" fmla="*/ 22970294 w 2701"/>
              <a:gd name="T13" fmla="*/ 63846265 h 1053"/>
              <a:gd name="T14" fmla="*/ 22245911 w 2701"/>
              <a:gd name="T15" fmla="*/ 54125609 h 1053"/>
              <a:gd name="T16" fmla="*/ 21158932 w 2701"/>
              <a:gd name="T17" fmla="*/ 40281252 h 1053"/>
              <a:gd name="T18" fmla="*/ 9130296 w 2701"/>
              <a:gd name="T19" fmla="*/ 13549923 h 1053"/>
              <a:gd name="T20" fmla="*/ 1449305 w 2701"/>
              <a:gd name="T21" fmla="*/ 13255218 h 1053"/>
              <a:gd name="T22" fmla="*/ 0 w 2701"/>
              <a:gd name="T23" fmla="*/ 14728201 h 1053"/>
              <a:gd name="T24" fmla="*/ 8333232 w 2701"/>
              <a:gd name="T25" fmla="*/ 15906207 h 1053"/>
              <a:gd name="T26" fmla="*/ 35361256 w 2701"/>
              <a:gd name="T27" fmla="*/ 11046015 h 1053"/>
              <a:gd name="T28" fmla="*/ 55578302 w 2701"/>
              <a:gd name="T29" fmla="*/ 3681915 h 1053"/>
              <a:gd name="T30" fmla="*/ 64780740 w 2701"/>
              <a:gd name="T31" fmla="*/ 0 h 1053"/>
              <a:gd name="T32" fmla="*/ 65070655 w 2701"/>
              <a:gd name="T33" fmla="*/ 957385 h 1053"/>
              <a:gd name="T34" fmla="*/ 61157748 w 2701"/>
              <a:gd name="T35" fmla="*/ 33580103 h 1053"/>
              <a:gd name="T36" fmla="*/ 59563621 w 2701"/>
              <a:gd name="T37" fmla="*/ 34095429 h 1053"/>
              <a:gd name="T38" fmla="*/ 57100018 w 2701"/>
              <a:gd name="T39" fmla="*/ 40354793 h 1053"/>
              <a:gd name="T40" fmla="*/ 59853535 w 2701"/>
              <a:gd name="T41" fmla="*/ 53094684 h 1053"/>
              <a:gd name="T42" fmla="*/ 66954697 w 2701"/>
              <a:gd name="T43" fmla="*/ 52063759 h 1053"/>
              <a:gd name="T44" fmla="*/ 73548710 w 2701"/>
              <a:gd name="T45" fmla="*/ 45288797 h 1053"/>
              <a:gd name="T46" fmla="*/ 76084994 w 2701"/>
              <a:gd name="T47" fmla="*/ 40281252 h 1053"/>
              <a:gd name="T48" fmla="*/ 76012582 w 2701"/>
              <a:gd name="T49" fmla="*/ 50517235 h 1053"/>
              <a:gd name="T50" fmla="*/ 78910922 w 2701"/>
              <a:gd name="T51" fmla="*/ 56408624 h 1053"/>
              <a:gd name="T52" fmla="*/ 89345431 w 2701"/>
              <a:gd name="T53" fmla="*/ 46614427 h 1053"/>
              <a:gd name="T54" fmla="*/ 96736508 w 2701"/>
              <a:gd name="T55" fmla="*/ 36010199 h 1053"/>
              <a:gd name="T56" fmla="*/ 98403047 w 2701"/>
              <a:gd name="T57" fmla="*/ 46025288 h 1053"/>
              <a:gd name="T58" fmla="*/ 105504478 w 2701"/>
              <a:gd name="T59" fmla="*/ 76733237 h 1053"/>
              <a:gd name="T60" fmla="*/ 105214563 w 2701"/>
              <a:gd name="T61" fmla="*/ 76733237 h 1053"/>
              <a:gd name="T62" fmla="*/ 103620436 w 2701"/>
              <a:gd name="T63" fmla="*/ 70252981 h 1053"/>
              <a:gd name="T64" fmla="*/ 104272676 w 2701"/>
              <a:gd name="T65" fmla="*/ 54788288 h 1053"/>
              <a:gd name="T66" fmla="*/ 116663639 w 2701"/>
              <a:gd name="T67" fmla="*/ 25847756 h 1053"/>
              <a:gd name="T68" fmla="*/ 123619978 w 2701"/>
              <a:gd name="T69" fmla="*/ 23638553 h 1053"/>
              <a:gd name="T70" fmla="*/ 127170559 w 2701"/>
              <a:gd name="T71" fmla="*/ 33653643 h 1053"/>
              <a:gd name="T72" fmla="*/ 123837212 w 2701"/>
              <a:gd name="T73" fmla="*/ 48234491 h 1053"/>
              <a:gd name="T74" fmla="*/ 120431454 w 2701"/>
              <a:gd name="T75" fmla="*/ 51253726 h 1053"/>
              <a:gd name="T76" fmla="*/ 117388022 w 2701"/>
              <a:gd name="T77" fmla="*/ 47350647 h 1053"/>
              <a:gd name="T78" fmla="*/ 119851894 w 2701"/>
              <a:gd name="T79" fmla="*/ 35715494 h 1053"/>
              <a:gd name="T80" fmla="*/ 141807890 w 2701"/>
              <a:gd name="T81" fmla="*/ 2503637 h 1053"/>
              <a:gd name="T82" fmla="*/ 143402017 w 2701"/>
              <a:gd name="T83" fmla="*/ 4860192 h 1053"/>
              <a:gd name="T84" fmla="*/ 142387450 w 2701"/>
              <a:gd name="T85" fmla="*/ 22754981 h 1053"/>
              <a:gd name="T86" fmla="*/ 140503408 w 2701"/>
              <a:gd name="T87" fmla="*/ 40207712 h 1053"/>
              <a:gd name="T88" fmla="*/ 140865734 w 2701"/>
              <a:gd name="T89" fmla="*/ 55966566 h 1053"/>
              <a:gd name="T90" fmla="*/ 149198966 w 2701"/>
              <a:gd name="T91" fmla="*/ 57881335 h 1053"/>
              <a:gd name="T92" fmla="*/ 158546497 w 2701"/>
              <a:gd name="T93" fmla="*/ 48897171 h 1053"/>
              <a:gd name="T94" fmla="*/ 160140624 w 2701"/>
              <a:gd name="T95" fmla="*/ 33580103 h 1053"/>
              <a:gd name="T96" fmla="*/ 155430653 w 2701"/>
              <a:gd name="T97" fmla="*/ 38587647 h 1053"/>
              <a:gd name="T98" fmla="*/ 151590158 w 2701"/>
              <a:gd name="T99" fmla="*/ 60753218 h 1053"/>
              <a:gd name="T100" fmla="*/ 169125828 w 2701"/>
              <a:gd name="T101" fmla="*/ 67601720 h 1053"/>
              <a:gd name="T102" fmla="*/ 195646972 w 2701"/>
              <a:gd name="T103" fmla="*/ 58838720 h 10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01" h="1053">
                <a:moveTo>
                  <a:pt x="431" y="398"/>
                </a:moveTo>
                <a:cubicBezTo>
                  <a:pt x="434" y="378"/>
                  <a:pt x="435" y="368"/>
                  <a:pt x="430" y="348"/>
                </a:cubicBezTo>
                <a:cubicBezTo>
                  <a:pt x="426" y="334"/>
                  <a:pt x="425" y="330"/>
                  <a:pt x="420" y="322"/>
                </a:cubicBezTo>
                <a:cubicBezTo>
                  <a:pt x="412" y="351"/>
                  <a:pt x="410" y="383"/>
                  <a:pt x="406" y="413"/>
                </a:cubicBezTo>
                <a:cubicBezTo>
                  <a:pt x="396" y="492"/>
                  <a:pt x="383" y="571"/>
                  <a:pt x="368" y="649"/>
                </a:cubicBezTo>
                <a:cubicBezTo>
                  <a:pt x="355" y="717"/>
                  <a:pt x="344" y="785"/>
                  <a:pt x="323" y="850"/>
                </a:cubicBezTo>
                <a:cubicBezTo>
                  <a:pt x="321" y="856"/>
                  <a:pt x="319" y="861"/>
                  <a:pt x="317" y="867"/>
                </a:cubicBezTo>
                <a:cubicBezTo>
                  <a:pt x="300" y="822"/>
                  <a:pt x="309" y="783"/>
                  <a:pt x="307" y="735"/>
                </a:cubicBezTo>
                <a:cubicBezTo>
                  <a:pt x="304" y="671"/>
                  <a:pt x="299" y="610"/>
                  <a:pt x="292" y="547"/>
                </a:cubicBezTo>
                <a:moveTo>
                  <a:pt x="126" y="184"/>
                </a:moveTo>
                <a:cubicBezTo>
                  <a:pt x="81" y="168"/>
                  <a:pt x="65" y="164"/>
                  <a:pt x="20" y="180"/>
                </a:cubicBezTo>
                <a:cubicBezTo>
                  <a:pt x="4" y="186"/>
                  <a:pt x="-1" y="186"/>
                  <a:pt x="0" y="200"/>
                </a:cubicBezTo>
                <a:cubicBezTo>
                  <a:pt x="32" y="226"/>
                  <a:pt x="72" y="218"/>
                  <a:pt x="115" y="216"/>
                </a:cubicBezTo>
                <a:cubicBezTo>
                  <a:pt x="241" y="209"/>
                  <a:pt x="366" y="183"/>
                  <a:pt x="488" y="150"/>
                </a:cubicBezTo>
                <a:cubicBezTo>
                  <a:pt x="586" y="124"/>
                  <a:pt x="674" y="87"/>
                  <a:pt x="767" y="50"/>
                </a:cubicBezTo>
                <a:cubicBezTo>
                  <a:pt x="783" y="44"/>
                  <a:pt x="875" y="-8"/>
                  <a:pt x="894" y="0"/>
                </a:cubicBezTo>
                <a:cubicBezTo>
                  <a:pt x="895" y="4"/>
                  <a:pt x="897" y="9"/>
                  <a:pt x="898" y="13"/>
                </a:cubicBezTo>
                <a:moveTo>
                  <a:pt x="844" y="456"/>
                </a:moveTo>
                <a:cubicBezTo>
                  <a:pt x="828" y="461"/>
                  <a:pt x="833" y="450"/>
                  <a:pt x="822" y="463"/>
                </a:cubicBezTo>
                <a:cubicBezTo>
                  <a:pt x="802" y="487"/>
                  <a:pt x="793" y="518"/>
                  <a:pt x="788" y="548"/>
                </a:cubicBezTo>
                <a:cubicBezTo>
                  <a:pt x="781" y="591"/>
                  <a:pt x="775" y="698"/>
                  <a:pt x="826" y="721"/>
                </a:cubicBezTo>
                <a:cubicBezTo>
                  <a:pt x="864" y="738"/>
                  <a:pt x="889" y="729"/>
                  <a:pt x="924" y="707"/>
                </a:cubicBezTo>
                <a:cubicBezTo>
                  <a:pt x="962" y="683"/>
                  <a:pt x="990" y="652"/>
                  <a:pt x="1015" y="615"/>
                </a:cubicBezTo>
                <a:cubicBezTo>
                  <a:pt x="1029" y="593"/>
                  <a:pt x="1039" y="570"/>
                  <a:pt x="1050" y="547"/>
                </a:cubicBezTo>
                <a:cubicBezTo>
                  <a:pt x="1048" y="593"/>
                  <a:pt x="1045" y="640"/>
                  <a:pt x="1049" y="686"/>
                </a:cubicBezTo>
                <a:cubicBezTo>
                  <a:pt x="1053" y="731"/>
                  <a:pt x="1063" y="738"/>
                  <a:pt x="1089" y="766"/>
                </a:cubicBezTo>
                <a:cubicBezTo>
                  <a:pt x="1153" y="733"/>
                  <a:pt x="1190" y="692"/>
                  <a:pt x="1233" y="633"/>
                </a:cubicBezTo>
                <a:cubicBezTo>
                  <a:pt x="1268" y="585"/>
                  <a:pt x="1296" y="531"/>
                  <a:pt x="1335" y="489"/>
                </a:cubicBezTo>
                <a:cubicBezTo>
                  <a:pt x="1344" y="534"/>
                  <a:pt x="1349" y="580"/>
                  <a:pt x="1358" y="625"/>
                </a:cubicBezTo>
                <a:cubicBezTo>
                  <a:pt x="1385" y="765"/>
                  <a:pt x="1434" y="903"/>
                  <a:pt x="1456" y="1042"/>
                </a:cubicBezTo>
                <a:cubicBezTo>
                  <a:pt x="1458" y="1052"/>
                  <a:pt x="1459" y="1055"/>
                  <a:pt x="1452" y="1042"/>
                </a:cubicBezTo>
                <a:cubicBezTo>
                  <a:pt x="1444" y="1013"/>
                  <a:pt x="1434" y="984"/>
                  <a:pt x="1430" y="954"/>
                </a:cubicBezTo>
                <a:cubicBezTo>
                  <a:pt x="1420" y="883"/>
                  <a:pt x="1427" y="815"/>
                  <a:pt x="1439" y="744"/>
                </a:cubicBezTo>
                <a:cubicBezTo>
                  <a:pt x="1462" y="608"/>
                  <a:pt x="1502" y="445"/>
                  <a:pt x="1610" y="351"/>
                </a:cubicBezTo>
                <a:cubicBezTo>
                  <a:pt x="1633" y="331"/>
                  <a:pt x="1675" y="306"/>
                  <a:pt x="1706" y="321"/>
                </a:cubicBezTo>
                <a:cubicBezTo>
                  <a:pt x="1754" y="344"/>
                  <a:pt x="1755" y="412"/>
                  <a:pt x="1755" y="457"/>
                </a:cubicBezTo>
                <a:cubicBezTo>
                  <a:pt x="1755" y="524"/>
                  <a:pt x="1743" y="597"/>
                  <a:pt x="1709" y="655"/>
                </a:cubicBezTo>
                <a:cubicBezTo>
                  <a:pt x="1694" y="681"/>
                  <a:pt x="1683" y="681"/>
                  <a:pt x="1662" y="696"/>
                </a:cubicBezTo>
                <a:cubicBezTo>
                  <a:pt x="1641" y="678"/>
                  <a:pt x="1626" y="682"/>
                  <a:pt x="1620" y="643"/>
                </a:cubicBezTo>
                <a:cubicBezTo>
                  <a:pt x="1612" y="592"/>
                  <a:pt x="1638" y="532"/>
                  <a:pt x="1654" y="485"/>
                </a:cubicBezTo>
                <a:moveTo>
                  <a:pt x="1957" y="34"/>
                </a:moveTo>
                <a:cubicBezTo>
                  <a:pt x="1982" y="48"/>
                  <a:pt x="1982" y="26"/>
                  <a:pt x="1979" y="66"/>
                </a:cubicBezTo>
                <a:cubicBezTo>
                  <a:pt x="1973" y="147"/>
                  <a:pt x="1970" y="228"/>
                  <a:pt x="1965" y="309"/>
                </a:cubicBezTo>
                <a:cubicBezTo>
                  <a:pt x="1960" y="388"/>
                  <a:pt x="1948" y="467"/>
                  <a:pt x="1939" y="546"/>
                </a:cubicBezTo>
                <a:cubicBezTo>
                  <a:pt x="1932" y="613"/>
                  <a:pt x="1918" y="694"/>
                  <a:pt x="1944" y="760"/>
                </a:cubicBezTo>
                <a:cubicBezTo>
                  <a:pt x="1963" y="809"/>
                  <a:pt x="2019" y="805"/>
                  <a:pt x="2059" y="786"/>
                </a:cubicBezTo>
                <a:cubicBezTo>
                  <a:pt x="2113" y="760"/>
                  <a:pt x="2157" y="714"/>
                  <a:pt x="2188" y="664"/>
                </a:cubicBezTo>
                <a:cubicBezTo>
                  <a:pt x="2230" y="595"/>
                  <a:pt x="2230" y="530"/>
                  <a:pt x="2210" y="456"/>
                </a:cubicBezTo>
                <a:cubicBezTo>
                  <a:pt x="2176" y="473"/>
                  <a:pt x="2167" y="479"/>
                  <a:pt x="2145" y="524"/>
                </a:cubicBezTo>
                <a:cubicBezTo>
                  <a:pt x="2103" y="610"/>
                  <a:pt x="2047" y="730"/>
                  <a:pt x="2092" y="825"/>
                </a:cubicBezTo>
                <a:cubicBezTo>
                  <a:pt x="2134" y="914"/>
                  <a:pt x="2248" y="926"/>
                  <a:pt x="2334" y="918"/>
                </a:cubicBezTo>
                <a:cubicBezTo>
                  <a:pt x="2466" y="905"/>
                  <a:pt x="2580" y="849"/>
                  <a:pt x="2700" y="799"/>
                </a:cubicBezTo>
              </a:path>
            </a:pathLst>
          </a:custGeom>
          <a:noFill/>
          <a:ln w="1908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2" name="Freeform 23">
            <a:extLst>
              <a:ext uri="{FF2B5EF4-FFF2-40B4-BE49-F238E27FC236}">
                <a16:creationId xmlns:a16="http://schemas.microsoft.com/office/drawing/2014/main" id="{07A66EB8-BCB4-888B-1A02-BC585AC6ED01}"/>
              </a:ext>
            </a:extLst>
          </p:cNvPr>
          <p:cNvSpPr>
            <a:spLocks noChangeArrowheads="1"/>
          </p:cNvSpPr>
          <p:nvPr/>
        </p:nvSpPr>
        <p:spPr bwMode="auto">
          <a:xfrm>
            <a:off x="4370388" y="4168775"/>
            <a:ext cx="549275" cy="284163"/>
          </a:xfrm>
          <a:custGeom>
            <a:avLst/>
            <a:gdLst>
              <a:gd name="T0" fmla="*/ 8980821 w 2041"/>
              <a:gd name="T1" fmla="*/ 14554743 h 1056"/>
              <a:gd name="T2" fmla="*/ 7894382 w 2041"/>
              <a:gd name="T3" fmla="*/ 18754489 h 1056"/>
              <a:gd name="T4" fmla="*/ 4055915 w 2041"/>
              <a:gd name="T5" fmla="*/ 36929888 h 1056"/>
              <a:gd name="T6" fmla="*/ 1014046 w 2041"/>
              <a:gd name="T7" fmla="*/ 53656756 h 1056"/>
              <a:gd name="T8" fmla="*/ 362236 w 2041"/>
              <a:gd name="T9" fmla="*/ 56408508 h 1056"/>
              <a:gd name="T10" fmla="*/ 579416 w 2041"/>
              <a:gd name="T11" fmla="*/ 48370947 h 1056"/>
              <a:gd name="T12" fmla="*/ 2245273 w 2041"/>
              <a:gd name="T13" fmla="*/ 34178135 h 1056"/>
              <a:gd name="T14" fmla="*/ 6300919 w 2041"/>
              <a:gd name="T15" fmla="*/ 18102744 h 1056"/>
              <a:gd name="T16" fmla="*/ 13905727 w 2041"/>
              <a:gd name="T17" fmla="*/ 8616920 h 1056"/>
              <a:gd name="T18" fmla="*/ 29042680 w 2041"/>
              <a:gd name="T19" fmla="*/ 0 h 1056"/>
              <a:gd name="T20" fmla="*/ 32084549 w 2041"/>
              <a:gd name="T21" fmla="*/ 5937823 h 1056"/>
              <a:gd name="T22" fmla="*/ 24914371 w 2041"/>
              <a:gd name="T23" fmla="*/ 24185339 h 1056"/>
              <a:gd name="T24" fmla="*/ 15354403 w 2041"/>
              <a:gd name="T25" fmla="*/ 25344057 h 1056"/>
              <a:gd name="T26" fmla="*/ 7677201 w 2041"/>
              <a:gd name="T27" fmla="*/ 23606249 h 1056"/>
              <a:gd name="T28" fmla="*/ 6663155 w 2041"/>
              <a:gd name="T29" fmla="*/ 21723400 h 1056"/>
              <a:gd name="T30" fmla="*/ 55116153 w 2041"/>
              <a:gd name="T31" fmla="*/ 45329649 h 1056"/>
              <a:gd name="T32" fmla="*/ 51567261 w 2041"/>
              <a:gd name="T33" fmla="*/ 36350529 h 1056"/>
              <a:gd name="T34" fmla="*/ 44252296 w 2041"/>
              <a:gd name="T35" fmla="*/ 28747285 h 1056"/>
              <a:gd name="T36" fmla="*/ 32881415 w 2041"/>
              <a:gd name="T37" fmla="*/ 29543803 h 1056"/>
              <a:gd name="T38" fmla="*/ 32374392 w 2041"/>
              <a:gd name="T39" fmla="*/ 49746554 h 1056"/>
              <a:gd name="T40" fmla="*/ 44831712 w 2041"/>
              <a:gd name="T41" fmla="*/ 47357002 h 1056"/>
              <a:gd name="T42" fmla="*/ 52870881 w 2041"/>
              <a:gd name="T43" fmla="*/ 36712729 h 1056"/>
              <a:gd name="T44" fmla="*/ 53522691 w 2041"/>
              <a:gd name="T45" fmla="*/ 31354266 h 1056"/>
              <a:gd name="T46" fmla="*/ 52363858 w 2041"/>
              <a:gd name="T47" fmla="*/ 38160723 h 1056"/>
              <a:gd name="T48" fmla="*/ 55333334 w 2041"/>
              <a:gd name="T49" fmla="*/ 48008747 h 1056"/>
              <a:gd name="T50" fmla="*/ 61924096 w 2041"/>
              <a:gd name="T51" fmla="*/ 50253527 h 1056"/>
              <a:gd name="T52" fmla="*/ 70035927 w 2041"/>
              <a:gd name="T53" fmla="*/ 43664228 h 1056"/>
              <a:gd name="T54" fmla="*/ 77857915 w 2041"/>
              <a:gd name="T55" fmla="*/ 33454004 h 1056"/>
              <a:gd name="T56" fmla="*/ 80899784 w 2041"/>
              <a:gd name="T57" fmla="*/ 27661223 h 1056"/>
              <a:gd name="T58" fmla="*/ 76336845 w 2041"/>
              <a:gd name="T59" fmla="*/ 34467949 h 1056"/>
              <a:gd name="T60" fmla="*/ 77278498 w 2041"/>
              <a:gd name="T61" fmla="*/ 44895063 h 1056"/>
              <a:gd name="T62" fmla="*/ 92053215 w 2041"/>
              <a:gd name="T63" fmla="*/ 56770708 h 1056"/>
              <a:gd name="T64" fmla="*/ 93212048 w 2041"/>
              <a:gd name="T65" fmla="*/ 68935630 h 1056"/>
              <a:gd name="T66" fmla="*/ 83362237 w 2041"/>
              <a:gd name="T67" fmla="*/ 76176942 h 1056"/>
              <a:gd name="T68" fmla="*/ 84376014 w 2041"/>
              <a:gd name="T69" fmla="*/ 68428926 h 1056"/>
              <a:gd name="T70" fmla="*/ 105089952 w 2041"/>
              <a:gd name="T71" fmla="*/ 43157256 h 1056"/>
              <a:gd name="T72" fmla="*/ 107552405 w 2041"/>
              <a:gd name="T73" fmla="*/ 36422915 h 1056"/>
              <a:gd name="T74" fmla="*/ 103931119 w 2041"/>
              <a:gd name="T75" fmla="*/ 32585100 h 1056"/>
              <a:gd name="T76" fmla="*/ 103206916 w 2041"/>
              <a:gd name="T77" fmla="*/ 42795055 h 1056"/>
              <a:gd name="T78" fmla="*/ 107117775 w 2041"/>
              <a:gd name="T79" fmla="*/ 51484631 h 1056"/>
              <a:gd name="T80" fmla="*/ 119212859 w 2041"/>
              <a:gd name="T81" fmla="*/ 49819210 h 1056"/>
              <a:gd name="T82" fmla="*/ 126383037 w 2041"/>
              <a:gd name="T83" fmla="*/ 35264467 h 1056"/>
              <a:gd name="T84" fmla="*/ 127904107 w 2041"/>
              <a:gd name="T85" fmla="*/ 33816204 h 1056"/>
              <a:gd name="T86" fmla="*/ 135436252 w 2041"/>
              <a:gd name="T87" fmla="*/ 39174668 h 1056"/>
              <a:gd name="T88" fmla="*/ 143548083 w 2041"/>
              <a:gd name="T89" fmla="*/ 49674168 h 1056"/>
              <a:gd name="T90" fmla="*/ 147748785 w 2041"/>
              <a:gd name="T91" fmla="*/ 58798061 h 1056"/>
              <a:gd name="T92" fmla="*/ 147458942 w 2041"/>
              <a:gd name="T93" fmla="*/ 59811737 h 1056"/>
              <a:gd name="T94" fmla="*/ 140506214 w 2041"/>
              <a:gd name="T95" fmla="*/ 56046577 h 1056"/>
              <a:gd name="T96" fmla="*/ 137681524 w 2041"/>
              <a:gd name="T97" fmla="*/ 52498307 h 10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41" h="1056">
                <a:moveTo>
                  <a:pt x="124" y="201"/>
                </a:moveTo>
                <a:cubicBezTo>
                  <a:pt x="120" y="221"/>
                  <a:pt x="116" y="239"/>
                  <a:pt x="109" y="259"/>
                </a:cubicBezTo>
                <a:cubicBezTo>
                  <a:pt x="82" y="340"/>
                  <a:pt x="70" y="426"/>
                  <a:pt x="56" y="510"/>
                </a:cubicBezTo>
                <a:cubicBezTo>
                  <a:pt x="43" y="587"/>
                  <a:pt x="30" y="664"/>
                  <a:pt x="14" y="741"/>
                </a:cubicBezTo>
                <a:cubicBezTo>
                  <a:pt x="10" y="762"/>
                  <a:pt x="9" y="767"/>
                  <a:pt x="5" y="779"/>
                </a:cubicBezTo>
                <a:cubicBezTo>
                  <a:pt x="-1" y="741"/>
                  <a:pt x="5" y="706"/>
                  <a:pt x="8" y="668"/>
                </a:cubicBezTo>
                <a:cubicBezTo>
                  <a:pt x="13" y="602"/>
                  <a:pt x="22" y="537"/>
                  <a:pt x="31" y="472"/>
                </a:cubicBezTo>
                <a:cubicBezTo>
                  <a:pt x="42" y="396"/>
                  <a:pt x="56" y="320"/>
                  <a:pt x="87" y="250"/>
                </a:cubicBezTo>
                <a:cubicBezTo>
                  <a:pt x="111" y="197"/>
                  <a:pt x="148" y="156"/>
                  <a:pt x="192" y="119"/>
                </a:cubicBezTo>
                <a:cubicBezTo>
                  <a:pt x="245" y="74"/>
                  <a:pt x="327" y="3"/>
                  <a:pt x="401" y="0"/>
                </a:cubicBezTo>
                <a:cubicBezTo>
                  <a:pt x="446" y="-2"/>
                  <a:pt x="445" y="50"/>
                  <a:pt x="443" y="82"/>
                </a:cubicBezTo>
                <a:cubicBezTo>
                  <a:pt x="437" y="164"/>
                  <a:pt x="410" y="279"/>
                  <a:pt x="344" y="334"/>
                </a:cubicBezTo>
                <a:cubicBezTo>
                  <a:pt x="306" y="366"/>
                  <a:pt x="257" y="354"/>
                  <a:pt x="212" y="350"/>
                </a:cubicBezTo>
                <a:cubicBezTo>
                  <a:pt x="189" y="348"/>
                  <a:pt x="124" y="343"/>
                  <a:pt x="106" y="326"/>
                </a:cubicBezTo>
                <a:cubicBezTo>
                  <a:pt x="91" y="318"/>
                  <a:pt x="87" y="314"/>
                  <a:pt x="92" y="300"/>
                </a:cubicBezTo>
                <a:moveTo>
                  <a:pt x="761" y="626"/>
                </a:moveTo>
                <a:cubicBezTo>
                  <a:pt x="748" y="582"/>
                  <a:pt x="737" y="542"/>
                  <a:pt x="712" y="502"/>
                </a:cubicBezTo>
                <a:cubicBezTo>
                  <a:pt x="686" y="460"/>
                  <a:pt x="653" y="424"/>
                  <a:pt x="611" y="397"/>
                </a:cubicBezTo>
                <a:cubicBezTo>
                  <a:pt x="549" y="358"/>
                  <a:pt x="506" y="359"/>
                  <a:pt x="454" y="408"/>
                </a:cubicBezTo>
                <a:cubicBezTo>
                  <a:pt x="404" y="455"/>
                  <a:pt x="378" y="645"/>
                  <a:pt x="447" y="687"/>
                </a:cubicBezTo>
                <a:cubicBezTo>
                  <a:pt x="507" y="724"/>
                  <a:pt x="568" y="698"/>
                  <a:pt x="619" y="654"/>
                </a:cubicBezTo>
                <a:cubicBezTo>
                  <a:pt x="663" y="616"/>
                  <a:pt x="707" y="560"/>
                  <a:pt x="730" y="507"/>
                </a:cubicBezTo>
                <a:cubicBezTo>
                  <a:pt x="744" y="476"/>
                  <a:pt x="737" y="450"/>
                  <a:pt x="739" y="433"/>
                </a:cubicBezTo>
                <a:cubicBezTo>
                  <a:pt x="732" y="466"/>
                  <a:pt x="721" y="492"/>
                  <a:pt x="723" y="527"/>
                </a:cubicBezTo>
                <a:cubicBezTo>
                  <a:pt x="725" y="571"/>
                  <a:pt x="732" y="630"/>
                  <a:pt x="764" y="663"/>
                </a:cubicBezTo>
                <a:cubicBezTo>
                  <a:pt x="792" y="693"/>
                  <a:pt x="814" y="709"/>
                  <a:pt x="855" y="694"/>
                </a:cubicBezTo>
                <a:cubicBezTo>
                  <a:pt x="895" y="680"/>
                  <a:pt x="941" y="635"/>
                  <a:pt x="967" y="603"/>
                </a:cubicBezTo>
                <a:cubicBezTo>
                  <a:pt x="1003" y="559"/>
                  <a:pt x="1043" y="509"/>
                  <a:pt x="1075" y="462"/>
                </a:cubicBezTo>
                <a:cubicBezTo>
                  <a:pt x="1092" y="436"/>
                  <a:pt x="1104" y="407"/>
                  <a:pt x="1117" y="382"/>
                </a:cubicBezTo>
                <a:cubicBezTo>
                  <a:pt x="1095" y="413"/>
                  <a:pt x="1072" y="441"/>
                  <a:pt x="1054" y="476"/>
                </a:cubicBezTo>
                <a:cubicBezTo>
                  <a:pt x="1022" y="538"/>
                  <a:pt x="1016" y="572"/>
                  <a:pt x="1067" y="620"/>
                </a:cubicBezTo>
                <a:cubicBezTo>
                  <a:pt x="1133" y="683"/>
                  <a:pt x="1221" y="698"/>
                  <a:pt x="1271" y="784"/>
                </a:cubicBezTo>
                <a:cubicBezTo>
                  <a:pt x="1300" y="834"/>
                  <a:pt x="1308" y="897"/>
                  <a:pt x="1287" y="952"/>
                </a:cubicBezTo>
                <a:cubicBezTo>
                  <a:pt x="1259" y="1024"/>
                  <a:pt x="1215" y="1038"/>
                  <a:pt x="1151" y="1052"/>
                </a:cubicBezTo>
                <a:cubicBezTo>
                  <a:pt x="1149" y="1009"/>
                  <a:pt x="1142" y="994"/>
                  <a:pt x="1165" y="945"/>
                </a:cubicBezTo>
                <a:cubicBezTo>
                  <a:pt x="1231" y="804"/>
                  <a:pt x="1363" y="718"/>
                  <a:pt x="1451" y="596"/>
                </a:cubicBezTo>
                <a:cubicBezTo>
                  <a:pt x="1472" y="566"/>
                  <a:pt x="1492" y="541"/>
                  <a:pt x="1485" y="503"/>
                </a:cubicBezTo>
                <a:cubicBezTo>
                  <a:pt x="1479" y="470"/>
                  <a:pt x="1451" y="463"/>
                  <a:pt x="1435" y="450"/>
                </a:cubicBezTo>
                <a:cubicBezTo>
                  <a:pt x="1422" y="501"/>
                  <a:pt x="1416" y="533"/>
                  <a:pt x="1425" y="591"/>
                </a:cubicBezTo>
                <a:cubicBezTo>
                  <a:pt x="1431" y="632"/>
                  <a:pt x="1450" y="680"/>
                  <a:pt x="1479" y="711"/>
                </a:cubicBezTo>
                <a:cubicBezTo>
                  <a:pt x="1531" y="767"/>
                  <a:pt x="1599" y="733"/>
                  <a:pt x="1646" y="688"/>
                </a:cubicBezTo>
                <a:cubicBezTo>
                  <a:pt x="1707" y="629"/>
                  <a:pt x="1705" y="554"/>
                  <a:pt x="1745" y="487"/>
                </a:cubicBezTo>
                <a:cubicBezTo>
                  <a:pt x="1754" y="474"/>
                  <a:pt x="1756" y="470"/>
                  <a:pt x="1766" y="467"/>
                </a:cubicBezTo>
                <a:cubicBezTo>
                  <a:pt x="1805" y="490"/>
                  <a:pt x="1835" y="505"/>
                  <a:pt x="1870" y="541"/>
                </a:cubicBezTo>
                <a:cubicBezTo>
                  <a:pt x="1912" y="585"/>
                  <a:pt x="1948" y="636"/>
                  <a:pt x="1982" y="686"/>
                </a:cubicBezTo>
                <a:cubicBezTo>
                  <a:pt x="2008" y="725"/>
                  <a:pt x="2032" y="765"/>
                  <a:pt x="2040" y="812"/>
                </a:cubicBezTo>
                <a:cubicBezTo>
                  <a:pt x="2039" y="817"/>
                  <a:pt x="2037" y="821"/>
                  <a:pt x="2036" y="826"/>
                </a:cubicBezTo>
                <a:cubicBezTo>
                  <a:pt x="2004" y="822"/>
                  <a:pt x="1975" y="812"/>
                  <a:pt x="1940" y="774"/>
                </a:cubicBezTo>
                <a:cubicBezTo>
                  <a:pt x="1927" y="758"/>
                  <a:pt x="1914" y="741"/>
                  <a:pt x="1901" y="725"/>
                </a:cubicBezTo>
              </a:path>
            </a:pathLst>
          </a:custGeom>
          <a:noFill/>
          <a:ln w="1908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3" name="Line 24">
            <a:extLst>
              <a:ext uri="{FF2B5EF4-FFF2-40B4-BE49-F238E27FC236}">
                <a16:creationId xmlns:a16="http://schemas.microsoft.com/office/drawing/2014/main" id="{B9B02D24-AAB4-7B30-37A2-FDE36C9C01D9}"/>
              </a:ext>
            </a:extLst>
          </p:cNvPr>
          <p:cNvSpPr>
            <a:spLocks noChangeShapeType="1"/>
          </p:cNvSpPr>
          <p:nvPr/>
        </p:nvSpPr>
        <p:spPr bwMode="auto">
          <a:xfrm flipH="1">
            <a:off x="2214563" y="3268663"/>
            <a:ext cx="349250" cy="158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4" name="Line 25">
            <a:extLst>
              <a:ext uri="{FF2B5EF4-FFF2-40B4-BE49-F238E27FC236}">
                <a16:creationId xmlns:a16="http://schemas.microsoft.com/office/drawing/2014/main" id="{10BE56D2-0BF3-F058-9E31-9F1437F40C11}"/>
              </a:ext>
            </a:extLst>
          </p:cNvPr>
          <p:cNvSpPr>
            <a:spLocks noChangeShapeType="1"/>
          </p:cNvSpPr>
          <p:nvPr/>
        </p:nvSpPr>
        <p:spPr bwMode="auto">
          <a:xfrm flipH="1">
            <a:off x="2211388" y="4591050"/>
            <a:ext cx="349250" cy="111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5" name="Line 26">
            <a:extLst>
              <a:ext uri="{FF2B5EF4-FFF2-40B4-BE49-F238E27FC236}">
                <a16:creationId xmlns:a16="http://schemas.microsoft.com/office/drawing/2014/main" id="{6B6E5234-2B01-ABF4-3873-D489BB7635D5}"/>
              </a:ext>
            </a:extLst>
          </p:cNvPr>
          <p:cNvSpPr>
            <a:spLocks noChangeShapeType="1"/>
          </p:cNvSpPr>
          <p:nvPr/>
        </p:nvSpPr>
        <p:spPr bwMode="auto">
          <a:xfrm flipH="1">
            <a:off x="2211388" y="3948113"/>
            <a:ext cx="349250" cy="952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46" name="Freeform 27">
            <a:extLst>
              <a:ext uri="{FF2B5EF4-FFF2-40B4-BE49-F238E27FC236}">
                <a16:creationId xmlns:a16="http://schemas.microsoft.com/office/drawing/2014/main" id="{7B4F83A3-E5A8-05BB-F710-8CCA565C1A14}"/>
              </a:ext>
            </a:extLst>
          </p:cNvPr>
          <p:cNvSpPr>
            <a:spLocks/>
          </p:cNvSpPr>
          <p:nvPr/>
        </p:nvSpPr>
        <p:spPr bwMode="auto">
          <a:xfrm>
            <a:off x="3400425" y="4906963"/>
            <a:ext cx="1588" cy="439737"/>
          </a:xfrm>
          <a:custGeom>
            <a:avLst/>
            <a:gdLst>
              <a:gd name="T0" fmla="*/ 0 w 21600"/>
              <a:gd name="T1" fmla="*/ 0 h 21600"/>
              <a:gd name="T2" fmla="*/ 117 w 21600"/>
              <a:gd name="T3" fmla="*/ 8952251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816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7" name="Freeform 28">
            <a:extLst>
              <a:ext uri="{FF2B5EF4-FFF2-40B4-BE49-F238E27FC236}">
                <a16:creationId xmlns:a16="http://schemas.microsoft.com/office/drawing/2014/main" id="{DDCC00B8-9BCC-DAF3-4E3B-B7837724FB51}"/>
              </a:ext>
            </a:extLst>
          </p:cNvPr>
          <p:cNvSpPr>
            <a:spLocks/>
          </p:cNvSpPr>
          <p:nvPr/>
        </p:nvSpPr>
        <p:spPr bwMode="auto">
          <a:xfrm flipV="1">
            <a:off x="4603750" y="4906963"/>
            <a:ext cx="1588" cy="438150"/>
          </a:xfrm>
          <a:custGeom>
            <a:avLst/>
            <a:gdLst>
              <a:gd name="T0" fmla="*/ 0 w 21600"/>
              <a:gd name="T1" fmla="*/ 0 h 21600"/>
              <a:gd name="T2" fmla="*/ 117 w 21600"/>
              <a:gd name="T3" fmla="*/ 8887751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4140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8" name="Freeform 29">
            <a:extLst>
              <a:ext uri="{FF2B5EF4-FFF2-40B4-BE49-F238E27FC236}">
                <a16:creationId xmlns:a16="http://schemas.microsoft.com/office/drawing/2014/main" id="{ADC6AF30-A00C-E111-78C8-B8C213FFD1D5}"/>
              </a:ext>
            </a:extLst>
          </p:cNvPr>
          <p:cNvSpPr>
            <a:spLocks/>
          </p:cNvSpPr>
          <p:nvPr/>
        </p:nvSpPr>
        <p:spPr bwMode="auto">
          <a:xfrm flipH="1">
            <a:off x="3903663" y="2806700"/>
            <a:ext cx="1587" cy="214313"/>
          </a:xfrm>
          <a:custGeom>
            <a:avLst/>
            <a:gdLst>
              <a:gd name="T0" fmla="*/ 0 w 21600"/>
              <a:gd name="T1" fmla="*/ 0 h 21600"/>
              <a:gd name="T2" fmla="*/ 117 w 21600"/>
              <a:gd name="T3" fmla="*/ 212639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1680" cap="flat">
            <a:solidFill>
              <a:srgbClr val="00CC99"/>
            </a:solidFill>
            <a:miter lim="800000"/>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49" name="Freeform 30">
            <a:extLst>
              <a:ext uri="{FF2B5EF4-FFF2-40B4-BE49-F238E27FC236}">
                <a16:creationId xmlns:a16="http://schemas.microsoft.com/office/drawing/2014/main" id="{EDB578D7-9811-01C4-85B9-1E358DAE98C5}"/>
              </a:ext>
            </a:extLst>
          </p:cNvPr>
          <p:cNvSpPr>
            <a:spLocks/>
          </p:cNvSpPr>
          <p:nvPr/>
        </p:nvSpPr>
        <p:spPr bwMode="auto">
          <a:xfrm flipH="1">
            <a:off x="3903663" y="3487738"/>
            <a:ext cx="1587" cy="214312"/>
          </a:xfrm>
          <a:custGeom>
            <a:avLst/>
            <a:gdLst>
              <a:gd name="T0" fmla="*/ 0 w 21600"/>
              <a:gd name="T1" fmla="*/ 0 h 21600"/>
              <a:gd name="T2" fmla="*/ 117 w 21600"/>
              <a:gd name="T3" fmla="*/ 212637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1680" cap="flat">
            <a:solidFill>
              <a:srgbClr val="00CC99"/>
            </a:solidFill>
            <a:miter lim="800000"/>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50" name="Freeform 31">
            <a:extLst>
              <a:ext uri="{FF2B5EF4-FFF2-40B4-BE49-F238E27FC236}">
                <a16:creationId xmlns:a16="http://schemas.microsoft.com/office/drawing/2014/main" id="{43D4A352-668A-8706-F9DE-25DD1C6BEA67}"/>
              </a:ext>
            </a:extLst>
          </p:cNvPr>
          <p:cNvSpPr>
            <a:spLocks/>
          </p:cNvSpPr>
          <p:nvPr/>
        </p:nvSpPr>
        <p:spPr bwMode="auto">
          <a:xfrm flipH="1">
            <a:off x="3903663" y="4178300"/>
            <a:ext cx="1587" cy="214313"/>
          </a:xfrm>
          <a:custGeom>
            <a:avLst/>
            <a:gdLst>
              <a:gd name="T0" fmla="*/ 0 w 21600"/>
              <a:gd name="T1" fmla="*/ 0 h 21600"/>
              <a:gd name="T2" fmla="*/ 117 w 21600"/>
              <a:gd name="T3" fmla="*/ 212639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31680" cap="flat">
            <a:solidFill>
              <a:srgbClr val="00CC99"/>
            </a:solidFill>
            <a:miter lim="800000"/>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8751" name="Rectangle 32">
            <a:extLst>
              <a:ext uri="{FF2B5EF4-FFF2-40B4-BE49-F238E27FC236}">
                <a16:creationId xmlns:a16="http://schemas.microsoft.com/office/drawing/2014/main" id="{BBA29586-4E13-29CB-3E67-BC00E97CAD4C}"/>
              </a:ext>
            </a:extLst>
          </p:cNvPr>
          <p:cNvSpPr>
            <a:spLocks noChangeArrowheads="1"/>
          </p:cNvSpPr>
          <p:nvPr/>
        </p:nvSpPr>
        <p:spPr bwMode="auto">
          <a:xfrm>
            <a:off x="5894388" y="3030538"/>
            <a:ext cx="479425" cy="1885950"/>
          </a:xfrm>
          <a:prstGeom prst="rect">
            <a:avLst/>
          </a:prstGeom>
          <a:solidFill>
            <a:srgbClr val="00B05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58752" name="Rectangle 33">
            <a:extLst>
              <a:ext uri="{FF2B5EF4-FFF2-40B4-BE49-F238E27FC236}">
                <a16:creationId xmlns:a16="http://schemas.microsoft.com/office/drawing/2014/main" id="{799B9BFE-0660-2057-87FF-B949117B9181}"/>
              </a:ext>
            </a:extLst>
          </p:cNvPr>
          <p:cNvSpPr>
            <a:spLocks noChangeArrowheads="1"/>
          </p:cNvSpPr>
          <p:nvPr/>
        </p:nvSpPr>
        <p:spPr bwMode="auto">
          <a:xfrm rot="-5400000">
            <a:off x="5149850" y="3840163"/>
            <a:ext cx="1900238" cy="29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500" b="1">
                <a:solidFill>
                  <a:srgbClr val="7030A0"/>
                </a:solidFill>
                <a:latin typeface="Linux Libertine Display" panose="02000503000000000000" pitchFamily="2" charset="0"/>
                <a:ea typeface="Linux Libertine Display" panose="02000503000000000000" pitchFamily="2" charset="0"/>
                <a:cs typeface="Linux Libertine Display" panose="02000503000000000000" pitchFamily="2" charset="0"/>
              </a:rPr>
              <a:t>Query Optimizer</a:t>
            </a:r>
          </a:p>
        </p:txBody>
      </p:sp>
      <p:sp>
        <p:nvSpPr>
          <p:cNvPr id="158753" name="Line 34">
            <a:extLst>
              <a:ext uri="{FF2B5EF4-FFF2-40B4-BE49-F238E27FC236}">
                <a16:creationId xmlns:a16="http://schemas.microsoft.com/office/drawing/2014/main" id="{ECB0B468-1B32-F4CA-91CC-0545908F9CC3}"/>
              </a:ext>
            </a:extLst>
          </p:cNvPr>
          <p:cNvSpPr>
            <a:spLocks noChangeShapeType="1"/>
          </p:cNvSpPr>
          <p:nvPr/>
        </p:nvSpPr>
        <p:spPr bwMode="auto">
          <a:xfrm flipV="1">
            <a:off x="5703888" y="3938588"/>
            <a:ext cx="195262" cy="1270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54" name="Line 35">
            <a:extLst>
              <a:ext uri="{FF2B5EF4-FFF2-40B4-BE49-F238E27FC236}">
                <a16:creationId xmlns:a16="http://schemas.microsoft.com/office/drawing/2014/main" id="{442CAF60-F4DF-914A-DD66-7AF7B7E3CD16}"/>
              </a:ext>
            </a:extLst>
          </p:cNvPr>
          <p:cNvSpPr>
            <a:spLocks noChangeShapeType="1"/>
          </p:cNvSpPr>
          <p:nvPr/>
        </p:nvSpPr>
        <p:spPr bwMode="auto">
          <a:xfrm flipV="1">
            <a:off x="5700713" y="4572000"/>
            <a:ext cx="193675" cy="11113"/>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8755" name="Line 36">
            <a:extLst>
              <a:ext uri="{FF2B5EF4-FFF2-40B4-BE49-F238E27FC236}">
                <a16:creationId xmlns:a16="http://schemas.microsoft.com/office/drawing/2014/main" id="{799A66F1-3D17-5B9C-D4DA-8D51BA083F90}"/>
              </a:ext>
            </a:extLst>
          </p:cNvPr>
          <p:cNvSpPr>
            <a:spLocks noChangeShapeType="1"/>
          </p:cNvSpPr>
          <p:nvPr/>
        </p:nvSpPr>
        <p:spPr bwMode="auto">
          <a:xfrm flipV="1">
            <a:off x="6373813" y="3962400"/>
            <a:ext cx="355600" cy="1428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77</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Text Box 1">
            <a:extLst>
              <a:ext uri="{FF2B5EF4-FFF2-40B4-BE49-F238E27FC236}">
                <a16:creationId xmlns:a16="http://schemas.microsoft.com/office/drawing/2014/main" id="{E69A1D7C-1641-1A95-661C-08A4A7C0130A}"/>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Analytical queries</a:t>
            </a:r>
          </a:p>
        </p:txBody>
      </p:sp>
      <p:sp>
        <p:nvSpPr>
          <p:cNvPr id="160771" name="Rectangle 2">
            <a:extLst>
              <a:ext uri="{FF2B5EF4-FFF2-40B4-BE49-F238E27FC236}">
                <a16:creationId xmlns:a16="http://schemas.microsoft.com/office/drawing/2014/main" id="{14C9BEB8-78D4-13CC-0367-38BA248DF735}"/>
              </a:ext>
            </a:extLst>
          </p:cNvPr>
          <p:cNvSpPr>
            <a:spLocks noChangeArrowheads="1"/>
          </p:cNvSpPr>
          <p:nvPr/>
        </p:nvSpPr>
        <p:spPr bwMode="auto">
          <a:xfrm>
            <a:off x="1301750" y="1695450"/>
            <a:ext cx="2085975"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200" b="1">
                <a:solidFill>
                  <a:srgbClr val="C0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Star Schema Benchmark (SSB)</a:t>
            </a:r>
          </a:p>
        </p:txBody>
      </p:sp>
      <p:grpSp>
        <p:nvGrpSpPr>
          <p:cNvPr id="160772" name="Group 3">
            <a:extLst>
              <a:ext uri="{FF2B5EF4-FFF2-40B4-BE49-F238E27FC236}">
                <a16:creationId xmlns:a16="http://schemas.microsoft.com/office/drawing/2014/main" id="{C9AA15CF-C8BB-3E86-B950-5FCE1AE69A5B}"/>
              </a:ext>
            </a:extLst>
          </p:cNvPr>
          <p:cNvGrpSpPr>
            <a:grpSpLocks/>
          </p:cNvGrpSpPr>
          <p:nvPr/>
        </p:nvGrpSpPr>
        <p:grpSpPr bwMode="auto">
          <a:xfrm>
            <a:off x="431800" y="2076450"/>
            <a:ext cx="4337050" cy="3165475"/>
            <a:chOff x="272" y="1308"/>
            <a:chExt cx="2732" cy="1994"/>
          </a:xfrm>
        </p:grpSpPr>
        <p:grpSp>
          <p:nvGrpSpPr>
            <p:cNvPr id="160778" name="Group 4">
              <a:extLst>
                <a:ext uri="{FF2B5EF4-FFF2-40B4-BE49-F238E27FC236}">
                  <a16:creationId xmlns:a16="http://schemas.microsoft.com/office/drawing/2014/main" id="{C346D048-8FE1-EC45-05FB-249A65540DEB}"/>
                </a:ext>
              </a:extLst>
            </p:cNvPr>
            <p:cNvGrpSpPr>
              <a:grpSpLocks/>
            </p:cNvGrpSpPr>
            <p:nvPr/>
          </p:nvGrpSpPr>
          <p:grpSpPr bwMode="auto">
            <a:xfrm>
              <a:off x="272" y="1308"/>
              <a:ext cx="597" cy="739"/>
              <a:chOff x="272" y="1308"/>
              <a:chExt cx="597" cy="739"/>
            </a:xfrm>
          </p:grpSpPr>
          <p:sp>
            <p:nvSpPr>
              <p:cNvPr id="160803" name="Rectangle 5">
                <a:extLst>
                  <a:ext uri="{FF2B5EF4-FFF2-40B4-BE49-F238E27FC236}">
                    <a16:creationId xmlns:a16="http://schemas.microsoft.com/office/drawing/2014/main" id="{559AD331-F6BA-8720-E9CB-09134BC9D406}"/>
                  </a:ext>
                </a:extLst>
              </p:cNvPr>
              <p:cNvSpPr>
                <a:spLocks noChangeArrowheads="1"/>
              </p:cNvSpPr>
              <p:nvPr/>
            </p:nvSpPr>
            <p:spPr bwMode="auto">
              <a:xfrm>
                <a:off x="272" y="1447"/>
                <a:ext cx="597" cy="600"/>
              </a:xfrm>
              <a:prstGeom prst="rect">
                <a:avLst/>
              </a:prstGeom>
              <a:solidFill>
                <a:srgbClr val="FFFFFF"/>
              </a:solidFill>
              <a:ln w="1260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CUSTKEY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NAME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ADDRESS</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CITY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NATION</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REGION</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PHONE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MKTSEGMENT</a:t>
                </a:r>
              </a:p>
            </p:txBody>
          </p:sp>
          <p:sp>
            <p:nvSpPr>
              <p:cNvPr id="160804" name="Rectangle 6">
                <a:extLst>
                  <a:ext uri="{FF2B5EF4-FFF2-40B4-BE49-F238E27FC236}">
                    <a16:creationId xmlns:a16="http://schemas.microsoft.com/office/drawing/2014/main" id="{51937C44-4152-EDE3-61B4-59153EBEA558}"/>
                  </a:ext>
                </a:extLst>
              </p:cNvPr>
              <p:cNvSpPr>
                <a:spLocks noChangeArrowheads="1"/>
              </p:cNvSpPr>
              <p:nvPr/>
            </p:nvSpPr>
            <p:spPr bwMode="auto">
              <a:xfrm>
                <a:off x="272" y="1308"/>
                <a:ext cx="597" cy="137"/>
              </a:xfrm>
              <a:prstGeom prst="rect">
                <a:avLst/>
              </a:prstGeom>
              <a:gradFill rotWithShape="0">
                <a:gsLst>
                  <a:gs pos="0">
                    <a:srgbClr val="B1CBE9"/>
                  </a:gs>
                  <a:gs pos="100000">
                    <a:srgbClr val="A2C1E4"/>
                  </a:gs>
                </a:gsLst>
                <a:lin ang="5400000" scaled="1"/>
              </a:gradFill>
              <a:ln w="648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700" b="1">
                    <a:latin typeface="Linux Libertine Display" panose="02000503000000000000" pitchFamily="2" charset="0"/>
                    <a:ea typeface="Linux Libertine Display" panose="02000503000000000000" pitchFamily="2" charset="0"/>
                    <a:cs typeface="Linux Libertine Display" panose="02000503000000000000" pitchFamily="2" charset="0"/>
                  </a:rPr>
                  <a:t>CUSTOMER (CU)</a:t>
                </a:r>
              </a:p>
            </p:txBody>
          </p:sp>
        </p:grpSp>
        <p:grpSp>
          <p:nvGrpSpPr>
            <p:cNvPr id="160779" name="Group 7">
              <a:extLst>
                <a:ext uri="{FF2B5EF4-FFF2-40B4-BE49-F238E27FC236}">
                  <a16:creationId xmlns:a16="http://schemas.microsoft.com/office/drawing/2014/main" id="{43E2F94A-A3CA-DAEC-435E-123573EC6231}"/>
                </a:ext>
              </a:extLst>
            </p:cNvPr>
            <p:cNvGrpSpPr>
              <a:grpSpLocks/>
            </p:cNvGrpSpPr>
            <p:nvPr/>
          </p:nvGrpSpPr>
          <p:grpSpPr bwMode="auto">
            <a:xfrm>
              <a:off x="272" y="2516"/>
              <a:ext cx="597" cy="785"/>
              <a:chOff x="272" y="2516"/>
              <a:chExt cx="597" cy="785"/>
            </a:xfrm>
          </p:grpSpPr>
          <p:sp>
            <p:nvSpPr>
              <p:cNvPr id="160801" name="Rectangle 8">
                <a:extLst>
                  <a:ext uri="{FF2B5EF4-FFF2-40B4-BE49-F238E27FC236}">
                    <a16:creationId xmlns:a16="http://schemas.microsoft.com/office/drawing/2014/main" id="{5DAFF643-5FDA-93D7-C69E-753B3A777E3F}"/>
                  </a:ext>
                </a:extLst>
              </p:cNvPr>
              <p:cNvSpPr>
                <a:spLocks noChangeArrowheads="1"/>
              </p:cNvSpPr>
              <p:nvPr/>
            </p:nvSpPr>
            <p:spPr bwMode="auto">
              <a:xfrm>
                <a:off x="272" y="2655"/>
                <a:ext cx="597" cy="646"/>
              </a:xfrm>
              <a:prstGeom prst="rect">
                <a:avLst/>
              </a:prstGeom>
              <a:solidFill>
                <a:srgbClr val="FFFFFF"/>
              </a:solidFill>
              <a:ln w="1260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SUPPKEY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NAME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ADRESS</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CITY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NATION</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REGION</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PHONE</a:t>
                </a:r>
              </a:p>
            </p:txBody>
          </p:sp>
          <p:sp>
            <p:nvSpPr>
              <p:cNvPr id="160802" name="Rectangle 9">
                <a:extLst>
                  <a:ext uri="{FF2B5EF4-FFF2-40B4-BE49-F238E27FC236}">
                    <a16:creationId xmlns:a16="http://schemas.microsoft.com/office/drawing/2014/main" id="{84DC4015-DBA6-ACD3-B8E8-B9FC37758AD5}"/>
                  </a:ext>
                </a:extLst>
              </p:cNvPr>
              <p:cNvSpPr>
                <a:spLocks noChangeArrowheads="1"/>
              </p:cNvSpPr>
              <p:nvPr/>
            </p:nvSpPr>
            <p:spPr bwMode="auto">
              <a:xfrm>
                <a:off x="272" y="2516"/>
                <a:ext cx="597" cy="137"/>
              </a:xfrm>
              <a:prstGeom prst="rect">
                <a:avLst/>
              </a:prstGeom>
              <a:gradFill rotWithShape="0">
                <a:gsLst>
                  <a:gs pos="0">
                    <a:srgbClr val="B1CBE9"/>
                  </a:gs>
                  <a:gs pos="100000">
                    <a:srgbClr val="A2C1E4"/>
                  </a:gs>
                </a:gsLst>
                <a:lin ang="5400000" scaled="1"/>
              </a:gradFill>
              <a:ln w="648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700" b="1">
                    <a:latin typeface="Linux Libertine Display" panose="02000503000000000000" pitchFamily="2" charset="0"/>
                    <a:ea typeface="Linux Libertine Display" panose="02000503000000000000" pitchFamily="2" charset="0"/>
                    <a:cs typeface="Linux Libertine Display" panose="02000503000000000000" pitchFamily="2" charset="0"/>
                  </a:rPr>
                  <a:t>SUPPLIER (SU)</a:t>
                </a:r>
              </a:p>
            </p:txBody>
          </p:sp>
        </p:grpSp>
        <p:grpSp>
          <p:nvGrpSpPr>
            <p:cNvPr id="160780" name="Group 10">
              <a:extLst>
                <a:ext uri="{FF2B5EF4-FFF2-40B4-BE49-F238E27FC236}">
                  <a16:creationId xmlns:a16="http://schemas.microsoft.com/office/drawing/2014/main" id="{D26FD1C7-4010-84E4-F60B-C0D08C2B8072}"/>
                </a:ext>
              </a:extLst>
            </p:cNvPr>
            <p:cNvGrpSpPr>
              <a:grpSpLocks/>
            </p:cNvGrpSpPr>
            <p:nvPr/>
          </p:nvGrpSpPr>
          <p:grpSpPr bwMode="auto">
            <a:xfrm>
              <a:off x="1062" y="1679"/>
              <a:ext cx="773" cy="1623"/>
              <a:chOff x="1062" y="1679"/>
              <a:chExt cx="773" cy="1623"/>
            </a:xfrm>
          </p:grpSpPr>
          <p:sp>
            <p:nvSpPr>
              <p:cNvPr id="160799" name="Rectangle 11">
                <a:extLst>
                  <a:ext uri="{FF2B5EF4-FFF2-40B4-BE49-F238E27FC236}">
                    <a16:creationId xmlns:a16="http://schemas.microsoft.com/office/drawing/2014/main" id="{1F88D90D-D542-8DFD-B97D-9F32C07617BF}"/>
                  </a:ext>
                </a:extLst>
              </p:cNvPr>
              <p:cNvSpPr>
                <a:spLocks noChangeArrowheads="1"/>
              </p:cNvSpPr>
              <p:nvPr/>
            </p:nvSpPr>
            <p:spPr bwMode="auto">
              <a:xfrm>
                <a:off x="1062" y="1818"/>
                <a:ext cx="773" cy="1484"/>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ORDERKEY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LINENUMBER</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CUSTKEY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PARTKEY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SUPPKEY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ORDERDATE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ORDERPRIORITY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SHIPPINGPRIORITY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QUANTITY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EXTENDEDPRICE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ORDERDATE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DISCOUNT</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REVENUE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SUPPLYCOST</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TAX</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COMMITDATE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SHIPMODE</a:t>
                </a:r>
              </a:p>
            </p:txBody>
          </p:sp>
          <p:sp>
            <p:nvSpPr>
              <p:cNvPr id="160800" name="Rectangle 12">
                <a:extLst>
                  <a:ext uri="{FF2B5EF4-FFF2-40B4-BE49-F238E27FC236}">
                    <a16:creationId xmlns:a16="http://schemas.microsoft.com/office/drawing/2014/main" id="{7044A3C9-34EC-D111-BEE8-9D2B4121DC68}"/>
                  </a:ext>
                </a:extLst>
              </p:cNvPr>
              <p:cNvSpPr>
                <a:spLocks noChangeArrowheads="1"/>
              </p:cNvSpPr>
              <p:nvPr/>
            </p:nvSpPr>
            <p:spPr bwMode="auto">
              <a:xfrm>
                <a:off x="1062" y="1679"/>
                <a:ext cx="773" cy="137"/>
              </a:xfrm>
              <a:prstGeom prst="rect">
                <a:avLst/>
              </a:prstGeom>
              <a:gradFill rotWithShape="0">
                <a:gsLst>
                  <a:gs pos="0">
                    <a:srgbClr val="F7BCA4"/>
                  </a:gs>
                  <a:gs pos="100000">
                    <a:srgbClr val="F4B196"/>
                  </a:gs>
                </a:gsLst>
                <a:lin ang="5400000" scaled="1"/>
              </a:gradFill>
              <a:ln w="648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800" b="1">
                    <a:latin typeface="Linux Libertine Display" panose="02000503000000000000" pitchFamily="2" charset="0"/>
                    <a:ea typeface="Linux Libertine Display" panose="02000503000000000000" pitchFamily="2" charset="0"/>
                    <a:cs typeface="Linux Libertine Display" panose="02000503000000000000" pitchFamily="2" charset="0"/>
                  </a:rPr>
                  <a:t>LINEORDER (LO)</a:t>
                </a:r>
              </a:p>
            </p:txBody>
          </p:sp>
        </p:grpSp>
        <p:grpSp>
          <p:nvGrpSpPr>
            <p:cNvPr id="160781" name="Group 13">
              <a:extLst>
                <a:ext uri="{FF2B5EF4-FFF2-40B4-BE49-F238E27FC236}">
                  <a16:creationId xmlns:a16="http://schemas.microsoft.com/office/drawing/2014/main" id="{5538E69E-BCA7-E8EF-D5EE-4DDDF34AA87A}"/>
                </a:ext>
              </a:extLst>
            </p:cNvPr>
            <p:cNvGrpSpPr>
              <a:grpSpLocks/>
            </p:cNvGrpSpPr>
            <p:nvPr/>
          </p:nvGrpSpPr>
          <p:grpSpPr bwMode="auto">
            <a:xfrm>
              <a:off x="2065" y="1308"/>
              <a:ext cx="597" cy="782"/>
              <a:chOff x="2065" y="1308"/>
              <a:chExt cx="597" cy="782"/>
            </a:xfrm>
          </p:grpSpPr>
          <p:sp>
            <p:nvSpPr>
              <p:cNvPr id="160797" name="Rectangle 14">
                <a:extLst>
                  <a:ext uri="{FF2B5EF4-FFF2-40B4-BE49-F238E27FC236}">
                    <a16:creationId xmlns:a16="http://schemas.microsoft.com/office/drawing/2014/main" id="{D9ACA1B3-640F-9B78-FF99-DDA639BD7A27}"/>
                  </a:ext>
                </a:extLst>
              </p:cNvPr>
              <p:cNvSpPr>
                <a:spLocks noChangeArrowheads="1"/>
              </p:cNvSpPr>
              <p:nvPr/>
            </p:nvSpPr>
            <p:spPr bwMode="auto">
              <a:xfrm>
                <a:off x="2065" y="1447"/>
                <a:ext cx="597" cy="643"/>
              </a:xfrm>
              <a:prstGeom prst="rect">
                <a:avLst/>
              </a:prstGeom>
              <a:solidFill>
                <a:srgbClr val="FFFFFF"/>
              </a:solidFill>
              <a:ln w="1260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PARTKEY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NAME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MFGR</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CATEGORY</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BRAND1</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COLOR</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TYPE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SIZE</a:t>
                </a:r>
              </a:p>
              <a:p>
                <a:pPr>
                  <a:spcBef>
                    <a:spcPct val="0"/>
                  </a:spcBef>
                  <a:buClrTx/>
                  <a:buFontTx/>
                  <a:buNone/>
                </a:pPr>
                <a:r>
                  <a:rPr lang="en-US" altLang="en-US" sz="600">
                    <a:latin typeface="Linux Libertine Display" panose="02000503000000000000" pitchFamily="2" charset="0"/>
                    <a:ea typeface="Linux Libertine Display" panose="02000503000000000000" pitchFamily="2" charset="0"/>
                    <a:cs typeface="Linux Libertine Display" panose="02000503000000000000" pitchFamily="2" charset="0"/>
                  </a:rPr>
                  <a:t>CONTAINER</a:t>
                </a:r>
              </a:p>
            </p:txBody>
          </p:sp>
          <p:sp>
            <p:nvSpPr>
              <p:cNvPr id="160798" name="Rectangle 15">
                <a:extLst>
                  <a:ext uri="{FF2B5EF4-FFF2-40B4-BE49-F238E27FC236}">
                    <a16:creationId xmlns:a16="http://schemas.microsoft.com/office/drawing/2014/main" id="{2CA7A7C1-2533-6E71-2EFD-B9CFCA1D7FB7}"/>
                  </a:ext>
                </a:extLst>
              </p:cNvPr>
              <p:cNvSpPr>
                <a:spLocks noChangeArrowheads="1"/>
              </p:cNvSpPr>
              <p:nvPr/>
            </p:nvSpPr>
            <p:spPr bwMode="auto">
              <a:xfrm>
                <a:off x="2065" y="1308"/>
                <a:ext cx="597" cy="137"/>
              </a:xfrm>
              <a:prstGeom prst="rect">
                <a:avLst/>
              </a:prstGeom>
              <a:gradFill rotWithShape="0">
                <a:gsLst>
                  <a:gs pos="0">
                    <a:srgbClr val="B1CBE9"/>
                  </a:gs>
                  <a:gs pos="100000">
                    <a:srgbClr val="A2C1E4"/>
                  </a:gs>
                </a:gsLst>
                <a:lin ang="5400000" scaled="1"/>
              </a:gradFill>
              <a:ln w="648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700" b="1">
                    <a:latin typeface="Linux Libertine Display" panose="02000503000000000000" pitchFamily="2" charset="0"/>
                    <a:ea typeface="Linux Libertine Display" panose="02000503000000000000" pitchFamily="2" charset="0"/>
                    <a:cs typeface="Linux Libertine Display" panose="02000503000000000000" pitchFamily="2" charset="0"/>
                  </a:rPr>
                  <a:t>PART (PA)</a:t>
                </a:r>
              </a:p>
            </p:txBody>
          </p:sp>
        </p:grpSp>
        <p:grpSp>
          <p:nvGrpSpPr>
            <p:cNvPr id="160782" name="Group 16">
              <a:extLst>
                <a:ext uri="{FF2B5EF4-FFF2-40B4-BE49-F238E27FC236}">
                  <a16:creationId xmlns:a16="http://schemas.microsoft.com/office/drawing/2014/main" id="{8EC46630-CE80-963A-43F0-57E7542F8909}"/>
                </a:ext>
              </a:extLst>
            </p:cNvPr>
            <p:cNvGrpSpPr>
              <a:grpSpLocks/>
            </p:cNvGrpSpPr>
            <p:nvPr/>
          </p:nvGrpSpPr>
          <p:grpSpPr bwMode="auto">
            <a:xfrm>
              <a:off x="2042" y="2619"/>
              <a:ext cx="962" cy="682"/>
              <a:chOff x="2042" y="2619"/>
              <a:chExt cx="962" cy="682"/>
            </a:xfrm>
          </p:grpSpPr>
          <p:grpSp>
            <p:nvGrpSpPr>
              <p:cNvPr id="160793" name="Group 17">
                <a:extLst>
                  <a:ext uri="{FF2B5EF4-FFF2-40B4-BE49-F238E27FC236}">
                    <a16:creationId xmlns:a16="http://schemas.microsoft.com/office/drawing/2014/main" id="{E8285CE9-1ACA-D76F-B17C-2B4E8021D063}"/>
                  </a:ext>
                </a:extLst>
              </p:cNvPr>
              <p:cNvGrpSpPr>
                <a:grpSpLocks/>
              </p:cNvGrpSpPr>
              <p:nvPr/>
            </p:nvGrpSpPr>
            <p:grpSpPr bwMode="auto">
              <a:xfrm>
                <a:off x="2042" y="2619"/>
                <a:ext cx="958" cy="682"/>
                <a:chOff x="2042" y="2619"/>
                <a:chExt cx="958" cy="682"/>
              </a:xfrm>
            </p:grpSpPr>
            <p:sp>
              <p:nvSpPr>
                <p:cNvPr id="160795" name="Rectangle 18">
                  <a:extLst>
                    <a:ext uri="{FF2B5EF4-FFF2-40B4-BE49-F238E27FC236}">
                      <a16:creationId xmlns:a16="http://schemas.microsoft.com/office/drawing/2014/main" id="{E4A7831C-1D5D-79BA-7325-AB1283DE04E0}"/>
                    </a:ext>
                  </a:extLst>
                </p:cNvPr>
                <p:cNvSpPr>
                  <a:spLocks noChangeArrowheads="1"/>
                </p:cNvSpPr>
                <p:nvPr/>
              </p:nvSpPr>
              <p:spPr bwMode="auto">
                <a:xfrm>
                  <a:off x="2042" y="2758"/>
                  <a:ext cx="493" cy="543"/>
                </a:xfrm>
                <a:prstGeom prst="rect">
                  <a:avLst/>
                </a:prstGeom>
                <a:solidFill>
                  <a:srgbClr val="FFFFFF"/>
                </a:solidFill>
                <a:ln w="1260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DATEKEY</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DATE</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DAYOFWEEK</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MONTH</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YEAR</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YEARMONTHNUM</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YEARMONTH</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DAYNUMBER</a:t>
                  </a:r>
                </a:p>
              </p:txBody>
            </p:sp>
            <p:sp>
              <p:nvSpPr>
                <p:cNvPr id="160796" name="Rectangle 19">
                  <a:extLst>
                    <a:ext uri="{FF2B5EF4-FFF2-40B4-BE49-F238E27FC236}">
                      <a16:creationId xmlns:a16="http://schemas.microsoft.com/office/drawing/2014/main" id="{09BF760A-68D4-6C69-9AE7-099874E982AD}"/>
                    </a:ext>
                  </a:extLst>
                </p:cNvPr>
                <p:cNvSpPr>
                  <a:spLocks noChangeArrowheads="1"/>
                </p:cNvSpPr>
                <p:nvPr/>
              </p:nvSpPr>
              <p:spPr bwMode="auto">
                <a:xfrm>
                  <a:off x="2042" y="2619"/>
                  <a:ext cx="958" cy="137"/>
                </a:xfrm>
                <a:prstGeom prst="rect">
                  <a:avLst/>
                </a:prstGeom>
                <a:gradFill rotWithShape="0">
                  <a:gsLst>
                    <a:gs pos="0">
                      <a:srgbClr val="B1CBE9"/>
                    </a:gs>
                    <a:gs pos="100000">
                      <a:srgbClr val="A2C1E4"/>
                    </a:gs>
                  </a:gsLst>
                  <a:lin ang="5400000" scaled="1"/>
                </a:gradFill>
                <a:ln w="648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700" b="1">
                      <a:latin typeface="Linux Libertine Display" panose="02000503000000000000" pitchFamily="2" charset="0"/>
                      <a:ea typeface="Linux Libertine Display" panose="02000503000000000000" pitchFamily="2" charset="0"/>
                      <a:cs typeface="Linux Libertine Display" panose="02000503000000000000" pitchFamily="2" charset="0"/>
                    </a:rPr>
                    <a:t>DATE (DA)</a:t>
                  </a:r>
                </a:p>
              </p:txBody>
            </p:sp>
          </p:grpSp>
          <p:sp>
            <p:nvSpPr>
              <p:cNvPr id="160794" name="Rectangle 20">
                <a:extLst>
                  <a:ext uri="{FF2B5EF4-FFF2-40B4-BE49-F238E27FC236}">
                    <a16:creationId xmlns:a16="http://schemas.microsoft.com/office/drawing/2014/main" id="{18FEA9FA-DE92-5CB8-2E04-8E8C346440F5}"/>
                  </a:ext>
                </a:extLst>
              </p:cNvPr>
              <p:cNvSpPr>
                <a:spLocks noChangeArrowheads="1"/>
              </p:cNvSpPr>
              <p:nvPr/>
            </p:nvSpPr>
            <p:spPr bwMode="auto">
              <a:xfrm>
                <a:off x="2491" y="2758"/>
                <a:ext cx="513" cy="543"/>
              </a:xfrm>
              <a:prstGeom prst="rect">
                <a:avLst/>
              </a:prstGeom>
              <a:solidFill>
                <a:srgbClr val="FFFFFF"/>
              </a:solidFill>
              <a:ln w="1260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DAYNUMMONTH</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MONTHNUMYEAR</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WEEKNUMYEAR</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SELLINGSEARSON</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LASTDAYINMONTHFL</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HOLIDAYFL</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WEEKDAYFL</a:t>
                </a:r>
              </a:p>
              <a:p>
                <a:pPr>
                  <a:spcBef>
                    <a:spcPct val="0"/>
                  </a:spcBef>
                  <a:buClrTx/>
                  <a:buFontTx/>
                  <a:buNone/>
                </a:pPr>
                <a:r>
                  <a:rPr lang="en-US" altLang="en-US" sz="400">
                    <a:latin typeface="Linux Libertine Display" panose="02000503000000000000" pitchFamily="2" charset="0"/>
                    <a:ea typeface="Linux Libertine Display" panose="02000503000000000000" pitchFamily="2" charset="0"/>
                    <a:cs typeface="Linux Libertine Display" panose="02000503000000000000" pitchFamily="2" charset="0"/>
                  </a:rPr>
                  <a:t>DAYNUMYEAR</a:t>
                </a:r>
              </a:p>
            </p:txBody>
          </p:sp>
        </p:grpSp>
        <p:sp>
          <p:nvSpPr>
            <p:cNvPr id="160783" name="Freeform 21">
              <a:extLst>
                <a:ext uri="{FF2B5EF4-FFF2-40B4-BE49-F238E27FC236}">
                  <a16:creationId xmlns:a16="http://schemas.microsoft.com/office/drawing/2014/main" id="{610DE638-A617-8428-0245-FC8242EFD6D2}"/>
                </a:ext>
              </a:extLst>
            </p:cNvPr>
            <p:cNvSpPr>
              <a:spLocks/>
            </p:cNvSpPr>
            <p:nvPr/>
          </p:nvSpPr>
          <p:spPr bwMode="auto">
            <a:xfrm>
              <a:off x="871" y="1467"/>
              <a:ext cx="189" cy="580"/>
            </a:xfrm>
            <a:custGeom>
              <a:avLst/>
              <a:gdLst>
                <a:gd name="T0" fmla="*/ 0 w 21600"/>
                <a:gd name="T1" fmla="*/ 0 h 21600"/>
                <a:gd name="T2" fmla="*/ 2 w 21600"/>
                <a:gd name="T3" fmla="*/ 16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0784" name="Freeform 22">
              <a:extLst>
                <a:ext uri="{FF2B5EF4-FFF2-40B4-BE49-F238E27FC236}">
                  <a16:creationId xmlns:a16="http://schemas.microsoft.com/office/drawing/2014/main" id="{AFAE172B-E0B2-A84B-DB73-471B22E488DF}"/>
                </a:ext>
              </a:extLst>
            </p:cNvPr>
            <p:cNvSpPr>
              <a:spLocks/>
            </p:cNvSpPr>
            <p:nvPr/>
          </p:nvSpPr>
          <p:spPr bwMode="auto">
            <a:xfrm flipV="1">
              <a:off x="860" y="2241"/>
              <a:ext cx="200" cy="515"/>
            </a:xfrm>
            <a:custGeom>
              <a:avLst/>
              <a:gdLst>
                <a:gd name="T0" fmla="*/ 0 w 21600"/>
                <a:gd name="T1" fmla="*/ 0 h 21600"/>
                <a:gd name="T2" fmla="*/ 2 w 21600"/>
                <a:gd name="T3" fmla="*/ 1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0785" name="Freeform 23">
              <a:extLst>
                <a:ext uri="{FF2B5EF4-FFF2-40B4-BE49-F238E27FC236}">
                  <a16:creationId xmlns:a16="http://schemas.microsoft.com/office/drawing/2014/main" id="{FC0B3BBB-1F2C-4C90-0CB0-43DD9A3B5391}"/>
                </a:ext>
              </a:extLst>
            </p:cNvPr>
            <p:cNvSpPr>
              <a:spLocks/>
            </p:cNvSpPr>
            <p:nvPr/>
          </p:nvSpPr>
          <p:spPr bwMode="auto">
            <a:xfrm flipH="1">
              <a:off x="1838" y="1507"/>
              <a:ext cx="225" cy="583"/>
            </a:xfrm>
            <a:custGeom>
              <a:avLst/>
              <a:gdLst>
                <a:gd name="T0" fmla="*/ 0 w 21600"/>
                <a:gd name="T1" fmla="*/ 0 h 21600"/>
                <a:gd name="T2" fmla="*/ 2 w 21600"/>
                <a:gd name="T3" fmla="*/ 16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0786" name="Freeform 24">
              <a:extLst>
                <a:ext uri="{FF2B5EF4-FFF2-40B4-BE49-F238E27FC236}">
                  <a16:creationId xmlns:a16="http://schemas.microsoft.com/office/drawing/2014/main" id="{CE3AFE6D-02EC-41E4-9C8A-24E228A5D206}"/>
                </a:ext>
              </a:extLst>
            </p:cNvPr>
            <p:cNvSpPr>
              <a:spLocks/>
            </p:cNvSpPr>
            <p:nvPr/>
          </p:nvSpPr>
          <p:spPr bwMode="auto">
            <a:xfrm flipH="1" flipV="1">
              <a:off x="1838" y="2359"/>
              <a:ext cx="201" cy="514"/>
            </a:xfrm>
            <a:custGeom>
              <a:avLst/>
              <a:gdLst>
                <a:gd name="T0" fmla="*/ 0 w 21600"/>
                <a:gd name="T1" fmla="*/ 0 h 21600"/>
                <a:gd name="T2" fmla="*/ 2 w 21600"/>
                <a:gd name="T3" fmla="*/ 12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0787" name="Freeform 25">
              <a:extLst>
                <a:ext uri="{FF2B5EF4-FFF2-40B4-BE49-F238E27FC236}">
                  <a16:creationId xmlns:a16="http://schemas.microsoft.com/office/drawing/2014/main" id="{28E0B793-9242-9B3C-FBB3-B4578B3DD131}"/>
                </a:ext>
              </a:extLst>
            </p:cNvPr>
            <p:cNvSpPr>
              <a:spLocks/>
            </p:cNvSpPr>
            <p:nvPr/>
          </p:nvSpPr>
          <p:spPr bwMode="auto">
            <a:xfrm flipH="1">
              <a:off x="1838" y="2943"/>
              <a:ext cx="201" cy="172"/>
            </a:xfrm>
            <a:custGeom>
              <a:avLst/>
              <a:gdLst>
                <a:gd name="T0" fmla="*/ 0 w 21600"/>
                <a:gd name="T1" fmla="*/ 0 h 21600"/>
                <a:gd name="T2" fmla="*/ 2 w 21600"/>
                <a:gd name="T3" fmla="*/ 1 h 21600"/>
                <a:gd name="T4" fmla="*/ 0 60000 65536"/>
                <a:gd name="T5" fmla="*/ 0 60000 65536"/>
              </a:gdLst>
              <a:ahLst/>
              <a:cxnLst>
                <a:cxn ang="T4">
                  <a:pos x="T0" y="T1"/>
                </a:cxn>
                <a:cxn ang="T5">
                  <a:pos x="T2" y="T3"/>
                </a:cxn>
              </a:cxnLst>
              <a:rect l="0" t="0" r="r" b="b"/>
              <a:pathLst>
                <a:path w="21600" h="21600">
                  <a:moveTo>
                    <a:pt x="0" y="0"/>
                  </a:moveTo>
                  <a:lnTo>
                    <a:pt x="21600" y="21600"/>
                  </a:lnTo>
                </a:path>
              </a:pathLst>
            </a:custGeom>
            <a:noFill/>
            <a:ln w="6480" cap="flat">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0788" name="Rectangle 26">
              <a:extLst>
                <a:ext uri="{FF2B5EF4-FFF2-40B4-BE49-F238E27FC236}">
                  <a16:creationId xmlns:a16="http://schemas.microsoft.com/office/drawing/2014/main" id="{4CACD34E-7057-7E94-AEAC-E49B300D9DE3}"/>
                </a:ext>
              </a:extLst>
            </p:cNvPr>
            <p:cNvSpPr>
              <a:spLocks noChangeArrowheads="1"/>
            </p:cNvSpPr>
            <p:nvPr/>
          </p:nvSpPr>
          <p:spPr bwMode="auto">
            <a:xfrm>
              <a:off x="333" y="2051"/>
              <a:ext cx="423" cy="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800">
                  <a:latin typeface="Linux Libertine Display" panose="02000503000000000000" pitchFamily="2" charset="0"/>
                  <a:ea typeface="Linux Libertine Display" panose="02000503000000000000" pitchFamily="2" charset="0"/>
                  <a:cs typeface="Linux Libertine Display" panose="02000503000000000000" pitchFamily="2" charset="0"/>
                </a:rPr>
                <a:t>SF*30.000</a:t>
              </a:r>
            </a:p>
          </p:txBody>
        </p:sp>
        <p:sp>
          <p:nvSpPr>
            <p:cNvPr id="160789" name="Rectangle 27">
              <a:extLst>
                <a:ext uri="{FF2B5EF4-FFF2-40B4-BE49-F238E27FC236}">
                  <a16:creationId xmlns:a16="http://schemas.microsoft.com/office/drawing/2014/main" id="{1493D470-4EEF-41A3-D237-539ADB51F16A}"/>
                </a:ext>
              </a:extLst>
            </p:cNvPr>
            <p:cNvSpPr>
              <a:spLocks noChangeArrowheads="1"/>
            </p:cNvSpPr>
            <p:nvPr/>
          </p:nvSpPr>
          <p:spPr bwMode="auto">
            <a:xfrm>
              <a:off x="1181" y="1561"/>
              <a:ext cx="525" cy="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800">
                  <a:latin typeface="Linux Libertine Display" panose="02000503000000000000" pitchFamily="2" charset="0"/>
                  <a:ea typeface="Linux Libertine Display" panose="02000503000000000000" pitchFamily="2" charset="0"/>
                  <a:cs typeface="Linux Libertine Display" panose="02000503000000000000" pitchFamily="2" charset="0"/>
                </a:rPr>
                <a:t>SF*6.000.000</a:t>
              </a:r>
            </a:p>
          </p:txBody>
        </p:sp>
        <p:sp>
          <p:nvSpPr>
            <p:cNvPr id="160790" name="Rectangle 28">
              <a:extLst>
                <a:ext uri="{FF2B5EF4-FFF2-40B4-BE49-F238E27FC236}">
                  <a16:creationId xmlns:a16="http://schemas.microsoft.com/office/drawing/2014/main" id="{9E150CC6-9B8A-1C2D-8F36-3BA4C32B96B2}"/>
                </a:ext>
              </a:extLst>
            </p:cNvPr>
            <p:cNvSpPr>
              <a:spLocks noChangeArrowheads="1"/>
            </p:cNvSpPr>
            <p:nvPr/>
          </p:nvSpPr>
          <p:spPr bwMode="auto">
            <a:xfrm>
              <a:off x="1912" y="2076"/>
              <a:ext cx="728" cy="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800">
                  <a:latin typeface="Linux Libertine Display" panose="02000503000000000000" pitchFamily="2" charset="0"/>
                  <a:ea typeface="Linux Libertine Display" panose="02000503000000000000" pitchFamily="2" charset="0"/>
                  <a:cs typeface="Linux Libertine Display" panose="02000503000000000000" pitchFamily="2" charset="0"/>
                </a:rPr>
                <a:t>200.000*(1+log SF)</a:t>
              </a:r>
            </a:p>
          </p:txBody>
        </p:sp>
        <p:sp>
          <p:nvSpPr>
            <p:cNvPr id="160791" name="Rectangle 29">
              <a:extLst>
                <a:ext uri="{FF2B5EF4-FFF2-40B4-BE49-F238E27FC236}">
                  <a16:creationId xmlns:a16="http://schemas.microsoft.com/office/drawing/2014/main" id="{AEBDAFE1-1216-ECC4-E77D-2570DC3AC1AA}"/>
                </a:ext>
              </a:extLst>
            </p:cNvPr>
            <p:cNvSpPr>
              <a:spLocks noChangeArrowheads="1"/>
            </p:cNvSpPr>
            <p:nvPr/>
          </p:nvSpPr>
          <p:spPr bwMode="auto">
            <a:xfrm>
              <a:off x="354" y="2393"/>
              <a:ext cx="381" cy="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800">
                  <a:latin typeface="Linux Libertine Display" panose="02000503000000000000" pitchFamily="2" charset="0"/>
                  <a:ea typeface="Linux Libertine Display" panose="02000503000000000000" pitchFamily="2" charset="0"/>
                  <a:cs typeface="Linux Libertine Display" panose="02000503000000000000" pitchFamily="2" charset="0"/>
                </a:rPr>
                <a:t>SF*2.000</a:t>
              </a:r>
            </a:p>
          </p:txBody>
        </p:sp>
        <p:sp>
          <p:nvSpPr>
            <p:cNvPr id="160792" name="Rectangle 30">
              <a:extLst>
                <a:ext uri="{FF2B5EF4-FFF2-40B4-BE49-F238E27FC236}">
                  <a16:creationId xmlns:a16="http://schemas.microsoft.com/office/drawing/2014/main" id="{C05D1E17-9ACD-30FA-95DE-A34AFC9B5453}"/>
                </a:ext>
              </a:extLst>
            </p:cNvPr>
            <p:cNvSpPr>
              <a:spLocks noChangeArrowheads="1"/>
            </p:cNvSpPr>
            <p:nvPr/>
          </p:nvSpPr>
          <p:spPr bwMode="auto">
            <a:xfrm>
              <a:off x="2341" y="2493"/>
              <a:ext cx="250" cy="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800">
                  <a:latin typeface="Linux Libertine Display" panose="02000503000000000000" pitchFamily="2" charset="0"/>
                  <a:ea typeface="Linux Libertine Display" panose="02000503000000000000" pitchFamily="2" charset="0"/>
                  <a:cs typeface="Linux Libertine Display" panose="02000503000000000000" pitchFamily="2" charset="0"/>
                </a:rPr>
                <a:t>2556</a:t>
              </a:r>
            </a:p>
          </p:txBody>
        </p:sp>
      </p:grpSp>
      <p:sp>
        <p:nvSpPr>
          <p:cNvPr id="160773" name="Rectangle 31">
            <a:extLst>
              <a:ext uri="{FF2B5EF4-FFF2-40B4-BE49-F238E27FC236}">
                <a16:creationId xmlns:a16="http://schemas.microsoft.com/office/drawing/2014/main" id="{F01284E4-5763-29D5-3B6F-0BCE60E09F02}"/>
              </a:ext>
            </a:extLst>
          </p:cNvPr>
          <p:cNvSpPr>
            <a:spLocks noChangeArrowheads="1"/>
          </p:cNvSpPr>
          <p:nvPr/>
        </p:nvSpPr>
        <p:spPr bwMode="auto">
          <a:xfrm>
            <a:off x="5499100" y="2273300"/>
            <a:ext cx="3241675" cy="2020888"/>
          </a:xfrm>
          <a:prstGeom prst="rect">
            <a:avLst/>
          </a:prstGeom>
          <a:solidFill>
            <a:srgbClr val="FFFFFF"/>
          </a:solidFill>
          <a:ln w="12600" cap="sq">
            <a:solidFill>
              <a:srgbClr val="00CC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SELECT c_nation, s_nation, d_year, </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sum(lo_revenue)</a:t>
            </a: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 </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FROM  customer CU, lineorder LO, supplier SU, dates DA</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WHERE  lo_custkey = cu_custkey 		</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(J</a:t>
            </a:r>
            <a:r>
              <a:rPr lang="en-US" altLang="en-US" sz="1000" b="1" i="1" baseline="-25000">
                <a:latin typeface="Linux Libertine Display" panose="02000503000000000000" pitchFamily="2" charset="0"/>
                <a:ea typeface="Linux Libertine Display" panose="02000503000000000000" pitchFamily="2" charset="0"/>
                <a:cs typeface="Linux Libertine Display" panose="02000503000000000000" pitchFamily="2" charset="0"/>
              </a:rPr>
              <a:t>1</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AND lo_suppkey = su_suppkey 		</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(J</a:t>
            </a:r>
            <a:r>
              <a:rPr lang="en-US" altLang="en-US" sz="1000" b="1" i="1" baseline="-25000">
                <a:latin typeface="Linux Libertine Display" panose="02000503000000000000" pitchFamily="2" charset="0"/>
                <a:ea typeface="Linux Libertine Display" panose="02000503000000000000" pitchFamily="2" charset="0"/>
                <a:cs typeface="Linux Libertine Display" panose="02000503000000000000" pitchFamily="2" charset="0"/>
              </a:rPr>
              <a:t>2</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AND lo_orderdate = da_datekey		</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(J</a:t>
            </a:r>
            <a:r>
              <a:rPr lang="en-US" altLang="en-US" sz="1000" b="1" i="1" baseline="-25000">
                <a:latin typeface="Linux Libertine Display" panose="02000503000000000000" pitchFamily="2" charset="0"/>
                <a:ea typeface="Linux Libertine Display" panose="02000503000000000000" pitchFamily="2" charset="0"/>
                <a:cs typeface="Linux Libertine Display" panose="02000503000000000000" pitchFamily="2" charset="0"/>
              </a:rPr>
              <a:t>3</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AND cu_region = 'AMERICA’ 		</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(S</a:t>
            </a:r>
            <a:r>
              <a:rPr lang="en-US" altLang="en-US" sz="1000" b="1" i="1" baseline="-25000">
                <a:latin typeface="Linux Libertine Display" panose="02000503000000000000" pitchFamily="2" charset="0"/>
                <a:ea typeface="Linux Libertine Display" panose="02000503000000000000" pitchFamily="2" charset="0"/>
                <a:cs typeface="Linux Libertine Display" panose="02000503000000000000" pitchFamily="2" charset="0"/>
              </a:rPr>
              <a:t>1</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AND su_region = 'AMERICA’ 		</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(S</a:t>
            </a:r>
            <a:r>
              <a:rPr lang="en-US" altLang="en-US" sz="1000" b="1" i="1" baseline="-25000">
                <a:latin typeface="Linux Libertine Display" panose="02000503000000000000" pitchFamily="2" charset="0"/>
                <a:ea typeface="Linux Libertine Display" panose="02000503000000000000" pitchFamily="2" charset="0"/>
                <a:cs typeface="Linux Libertine Display" panose="02000503000000000000" pitchFamily="2" charset="0"/>
              </a:rPr>
              <a:t>2</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AND da_year ≥ 1993 and da_year ≤ 1998	</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(S</a:t>
            </a:r>
            <a:r>
              <a:rPr lang="en-US" altLang="en-US" sz="1000" b="1" i="1" baseline="-25000">
                <a:latin typeface="Linux Libertine Display" panose="02000503000000000000" pitchFamily="2" charset="0"/>
                <a:ea typeface="Linux Libertine Display" panose="02000503000000000000" pitchFamily="2" charset="0"/>
                <a:cs typeface="Linux Libertine Display" panose="02000503000000000000" pitchFamily="2" charset="0"/>
              </a:rPr>
              <a:t>3</a:t>
            </a:r>
            <a:r>
              <a:rPr lang="en-US" altLang="en-US" sz="1000" b="1" i="1">
                <a:latin typeface="Linux Libertine Display" panose="02000503000000000000" pitchFamily="2" charset="0"/>
                <a:ea typeface="Linux Libertine Display" panose="02000503000000000000" pitchFamily="2" charset="0"/>
                <a:cs typeface="Linux Libertine Display" panose="02000503000000000000" pitchFamily="2" charset="0"/>
              </a:rPr>
              <a:t>)</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GROUP BY cu_nation, su_nation, da_year</a:t>
            </a:r>
          </a:p>
          <a:p>
            <a:pPr>
              <a:spcBef>
                <a:spcPct val="0"/>
              </a:spcBef>
              <a:buClrTx/>
              <a:buFontTx/>
              <a:buNone/>
            </a:pPr>
            <a:r>
              <a:rPr lang="en-US" altLang="en-US" sz="1000" i="1">
                <a:latin typeface="Linux Libertine Display" panose="02000503000000000000" pitchFamily="2" charset="0"/>
                <a:ea typeface="Linux Libertine Display" panose="02000503000000000000" pitchFamily="2" charset="0"/>
                <a:cs typeface="Linux Libertine Display" panose="02000503000000000000" pitchFamily="2" charset="0"/>
              </a:rPr>
              <a:t>ORDER BY da_year asc, lo_revenue desc;</a:t>
            </a:r>
            <a:r>
              <a:rPr lang="en-US" altLang="en-US" sz="1000">
                <a:latin typeface="Linux Libertine Display" panose="02000503000000000000" pitchFamily="2" charset="0"/>
                <a:ea typeface="Linux Libertine Display" panose="02000503000000000000" pitchFamily="2" charset="0"/>
                <a:cs typeface="Linux Libertine Display" panose="02000503000000000000" pitchFamily="2" charset="0"/>
              </a:rPr>
              <a:t> </a:t>
            </a:r>
          </a:p>
        </p:txBody>
      </p:sp>
      <p:sp>
        <p:nvSpPr>
          <p:cNvPr id="160774" name="Rectangle 32">
            <a:extLst>
              <a:ext uri="{FF2B5EF4-FFF2-40B4-BE49-F238E27FC236}">
                <a16:creationId xmlns:a16="http://schemas.microsoft.com/office/drawing/2014/main" id="{826DEE71-1E7A-F856-2EAB-5D2E9EB234E4}"/>
              </a:ext>
            </a:extLst>
          </p:cNvPr>
          <p:cNvSpPr>
            <a:spLocks noChangeArrowheads="1"/>
          </p:cNvSpPr>
          <p:nvPr/>
        </p:nvSpPr>
        <p:spPr bwMode="auto">
          <a:xfrm>
            <a:off x="6540500" y="1865313"/>
            <a:ext cx="1433513"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200" b="1">
                <a:solidFill>
                  <a:srgbClr val="C0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Query example</a:t>
            </a:r>
          </a:p>
        </p:txBody>
      </p:sp>
      <p:sp>
        <p:nvSpPr>
          <p:cNvPr id="160775" name="Rectangle 33">
            <a:extLst>
              <a:ext uri="{FF2B5EF4-FFF2-40B4-BE49-F238E27FC236}">
                <a16:creationId xmlns:a16="http://schemas.microsoft.com/office/drawing/2014/main" id="{ED846BF8-567D-88FC-50EF-FCAE0E9C0E35}"/>
              </a:ext>
            </a:extLst>
          </p:cNvPr>
          <p:cNvSpPr>
            <a:spLocks noChangeArrowheads="1"/>
          </p:cNvSpPr>
          <p:nvPr/>
        </p:nvSpPr>
        <p:spPr bwMode="auto">
          <a:xfrm>
            <a:off x="5694363" y="4337050"/>
            <a:ext cx="3017837" cy="503238"/>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lnSpc>
                <a:spcPct val="130000"/>
              </a:lnSpc>
              <a:spcBef>
                <a:spcPct val="0"/>
              </a:spcBef>
              <a:buClrTx/>
              <a:buFontTx/>
              <a:buNone/>
            </a:pPr>
            <a:r>
              <a:rPr lang="en-US" altLang="en-US" sz="1200" b="1">
                <a:solidFill>
                  <a:srgbClr val="44546A"/>
                </a:solidFill>
                <a:latin typeface="Linux Libertine Display" panose="02000503000000000000" pitchFamily="2" charset="0"/>
                <a:ea typeface="Linux Libertine Display" panose="02000503000000000000" pitchFamily="2" charset="0"/>
                <a:cs typeface="Linux Libertine Display" panose="02000503000000000000" pitchFamily="2" charset="0"/>
              </a:rPr>
              <a:t>Data-intensive computations </a:t>
            </a:r>
            <a:r>
              <a:rPr lang="en-US" altLang="en-US" sz="1000" b="1">
                <a:solidFill>
                  <a:srgbClr val="44546A"/>
                </a:solidFill>
                <a:latin typeface="Linux Libertine Display" panose="02000503000000000000" pitchFamily="2" charset="0"/>
                <a:ea typeface="Linux Libertine Display" panose="02000503000000000000" pitchFamily="2" charset="0"/>
                <a:cs typeface="Linux Libertine Display" panose="02000503000000000000" pitchFamily="2" charset="0"/>
              </a:rPr>
              <a:t>(joins, selections)</a:t>
            </a:r>
          </a:p>
        </p:txBody>
      </p:sp>
      <p:sp>
        <p:nvSpPr>
          <p:cNvPr id="160776" name="AutoShape 34">
            <a:extLst>
              <a:ext uri="{FF2B5EF4-FFF2-40B4-BE49-F238E27FC236}">
                <a16:creationId xmlns:a16="http://schemas.microsoft.com/office/drawing/2014/main" id="{EE8DCF6C-9557-B3B2-2690-8B1BD97B47E5}"/>
              </a:ext>
            </a:extLst>
          </p:cNvPr>
          <p:cNvSpPr>
            <a:spLocks noChangeArrowheads="1"/>
          </p:cNvSpPr>
          <p:nvPr/>
        </p:nvSpPr>
        <p:spPr bwMode="auto">
          <a:xfrm>
            <a:off x="6975475" y="3956050"/>
            <a:ext cx="187325" cy="363538"/>
          </a:xfrm>
          <a:prstGeom prst="downArrow">
            <a:avLst>
              <a:gd name="adj1" fmla="val 50000"/>
              <a:gd name="adj2" fmla="val 49999"/>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78</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a:extLst>
              <a:ext uri="{FF2B5EF4-FFF2-40B4-BE49-F238E27FC236}">
                <a16:creationId xmlns:a16="http://schemas.microsoft.com/office/drawing/2014/main" id="{C8E8178E-F9B2-1379-143A-178C403E72A8}"/>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QP: a hard task</a:t>
            </a:r>
          </a:p>
        </p:txBody>
      </p:sp>
      <p:sp>
        <p:nvSpPr>
          <p:cNvPr id="162819" name="Rectangle 2">
            <a:extLst>
              <a:ext uri="{FF2B5EF4-FFF2-40B4-BE49-F238E27FC236}">
                <a16:creationId xmlns:a16="http://schemas.microsoft.com/office/drawing/2014/main" id="{842F46BD-F448-D5F2-BFA5-43874326868C}"/>
              </a:ext>
            </a:extLst>
          </p:cNvPr>
          <p:cNvSpPr>
            <a:spLocks noChangeArrowheads="1"/>
          </p:cNvSpPr>
          <p:nvPr/>
        </p:nvSpPr>
        <p:spPr bwMode="auto">
          <a:xfrm>
            <a:off x="69850" y="1728788"/>
            <a:ext cx="2586038"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800" b="1">
                <a:solidFill>
                  <a:srgbClr val="FF0000"/>
                </a:solidFill>
                <a:ea typeface="Linux Libertine Display" panose="02000503000000000000" pitchFamily="2" charset="0"/>
                <a:cs typeface="Linux Libertine Display" panose="02000503000000000000" pitchFamily="2" charset="0"/>
              </a:rPr>
              <a:t>Variety of Query Trees</a:t>
            </a:r>
          </a:p>
        </p:txBody>
      </p:sp>
      <p:sp>
        <p:nvSpPr>
          <p:cNvPr id="162820" name="Rectangle 3">
            <a:extLst>
              <a:ext uri="{FF2B5EF4-FFF2-40B4-BE49-F238E27FC236}">
                <a16:creationId xmlns:a16="http://schemas.microsoft.com/office/drawing/2014/main" id="{6220A074-A0E3-6206-3B94-11D7FFB4F6DF}"/>
              </a:ext>
            </a:extLst>
          </p:cNvPr>
          <p:cNvSpPr>
            <a:spLocks noChangeArrowheads="1"/>
          </p:cNvSpPr>
          <p:nvPr/>
        </p:nvSpPr>
        <p:spPr bwMode="auto">
          <a:xfrm>
            <a:off x="5808663" y="2341563"/>
            <a:ext cx="33782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spcBef>
                <a:spcPts val="700"/>
              </a:spcBef>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800">
                <a:solidFill>
                  <a:srgbClr val="000000"/>
                </a:solidFill>
                <a:latin typeface="Times New Roman" panose="02020603050405020304" pitchFamily="18" charset="0"/>
                <a:ea typeface="Noto Sans CJK SC Regular" charset="0"/>
                <a:cs typeface="Noto Sans CJK SC Regular" charset="0"/>
              </a:defRPr>
            </a:lvl1pPr>
            <a:lvl2pPr marL="725488" indent="-384175">
              <a:spcBef>
                <a:spcPts val="700"/>
              </a:spcBef>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725488" algn="l"/>
                <a:tab pos="1182688" algn="l"/>
                <a:tab pos="1639888" algn="l"/>
                <a:tab pos="2097088" algn="l"/>
                <a:tab pos="2554288" algn="l"/>
                <a:tab pos="3011488" algn="l"/>
                <a:tab pos="3468688" algn="l"/>
                <a:tab pos="3925888" algn="l"/>
                <a:tab pos="4383088" algn="l"/>
                <a:tab pos="4840288" algn="l"/>
                <a:tab pos="5297488" algn="l"/>
                <a:tab pos="5754688" algn="l"/>
                <a:tab pos="6211888" algn="l"/>
                <a:tab pos="6669088" algn="l"/>
                <a:tab pos="7126288" algn="l"/>
                <a:tab pos="7583488" algn="l"/>
                <a:tab pos="8040688" algn="l"/>
                <a:tab pos="8497888" algn="l"/>
                <a:tab pos="8955088" algn="l"/>
                <a:tab pos="9412288" algn="l"/>
                <a:tab pos="9869488" algn="l"/>
              </a:tabLst>
              <a:defRPr sz="2000">
                <a:solidFill>
                  <a:srgbClr val="000000"/>
                </a:solidFill>
                <a:latin typeface="Times New Roman" panose="02020603050405020304" pitchFamily="18" charset="0"/>
                <a:ea typeface="Noto Sans CJK SC Regular" charset="0"/>
                <a:cs typeface="Noto Sans CJK SC Regular" charset="0"/>
              </a:defRPr>
            </a:lvl9pPr>
          </a:lstStyle>
          <a:p>
            <a:pPr lvl="1">
              <a:spcBef>
                <a:spcPct val="0"/>
              </a:spcBef>
              <a:buClr>
                <a:srgbClr val="002060"/>
              </a:buClr>
              <a:buFont typeface="Times New Roman" panose="02020603050405020304" pitchFamily="18" charset="0"/>
              <a:buAutoNum type="arabicPeriod"/>
            </a:pPr>
            <a:r>
              <a:rPr lang="en-US" altLang="en-US" sz="1800">
                <a:solidFill>
                  <a:srgbClr val="002060"/>
                </a:solidFill>
                <a:ea typeface="Linux Libertine Display" panose="02000503000000000000" pitchFamily="2" charset="0"/>
                <a:cs typeface="Linux Libertine Display" panose="02000503000000000000" pitchFamily="2" charset="0"/>
              </a:rPr>
              <a:t>Cascading of selections</a:t>
            </a:r>
          </a:p>
          <a:p>
            <a:pPr lvl="1">
              <a:spcBef>
                <a:spcPct val="0"/>
              </a:spcBef>
              <a:buClr>
                <a:srgbClr val="002060"/>
              </a:buClr>
              <a:buFont typeface="Times New Roman" panose="02020603050405020304" pitchFamily="18" charset="0"/>
              <a:buAutoNum type="arabicPeriod"/>
            </a:pPr>
            <a:r>
              <a:rPr lang="en-US" altLang="en-US" sz="1800">
                <a:solidFill>
                  <a:srgbClr val="002060"/>
                </a:solidFill>
                <a:ea typeface="Linux Libertine Display" panose="02000503000000000000" pitchFamily="2" charset="0"/>
                <a:cs typeface="Linux Libertine Display" panose="02000503000000000000" pitchFamily="2" charset="0"/>
              </a:rPr>
              <a:t>Commutation of selections</a:t>
            </a:r>
          </a:p>
          <a:p>
            <a:pPr lvl="1">
              <a:spcBef>
                <a:spcPct val="0"/>
              </a:spcBef>
              <a:buClr>
                <a:srgbClr val="002060"/>
              </a:buClr>
              <a:buFont typeface="Times New Roman" panose="02020603050405020304" pitchFamily="18" charset="0"/>
              <a:buAutoNum type="arabicPeriod"/>
            </a:pPr>
            <a:r>
              <a:rPr lang="en-US" altLang="en-US" sz="1800">
                <a:solidFill>
                  <a:srgbClr val="002060"/>
                </a:solidFill>
                <a:ea typeface="Linux Libertine Display" panose="02000503000000000000" pitchFamily="2" charset="0"/>
                <a:cs typeface="Linux Libertine Display" panose="02000503000000000000" pitchFamily="2" charset="0"/>
              </a:rPr>
              <a:t>Associative of joins</a:t>
            </a:r>
          </a:p>
          <a:p>
            <a:pPr lvl="1">
              <a:spcBef>
                <a:spcPct val="0"/>
              </a:spcBef>
              <a:buClr>
                <a:srgbClr val="002060"/>
              </a:buClr>
              <a:buFont typeface="Times New Roman" panose="02020603050405020304" pitchFamily="18" charset="0"/>
              <a:buAutoNum type="arabicPeriod"/>
            </a:pPr>
            <a:r>
              <a:rPr lang="mr-IN" altLang="en-US" sz="1800">
                <a:solidFill>
                  <a:srgbClr val="002060"/>
                </a:solidFill>
                <a:ea typeface="Linux Libertine Display" panose="02000503000000000000" pitchFamily="2" charset="0"/>
                <a:cs typeface="Linux Libertine Display" panose="02000503000000000000" pitchFamily="2" charset="0"/>
              </a:rPr>
              <a:t>…</a:t>
            </a:r>
          </a:p>
        </p:txBody>
      </p:sp>
      <p:grpSp>
        <p:nvGrpSpPr>
          <p:cNvPr id="162821" name="Group 4">
            <a:extLst>
              <a:ext uri="{FF2B5EF4-FFF2-40B4-BE49-F238E27FC236}">
                <a16:creationId xmlns:a16="http://schemas.microsoft.com/office/drawing/2014/main" id="{191DE0DB-214C-4166-E8DE-9DED805AC06C}"/>
              </a:ext>
            </a:extLst>
          </p:cNvPr>
          <p:cNvGrpSpPr>
            <a:grpSpLocks/>
          </p:cNvGrpSpPr>
          <p:nvPr/>
        </p:nvGrpSpPr>
        <p:grpSpPr bwMode="auto">
          <a:xfrm>
            <a:off x="1784350" y="1619250"/>
            <a:ext cx="6402388" cy="4146550"/>
            <a:chOff x="1124" y="1020"/>
            <a:chExt cx="4033" cy="2612"/>
          </a:xfrm>
        </p:grpSpPr>
        <p:sp>
          <p:nvSpPr>
            <p:cNvPr id="162829" name="Text Box 5">
              <a:extLst>
                <a:ext uri="{FF2B5EF4-FFF2-40B4-BE49-F238E27FC236}">
                  <a16:creationId xmlns:a16="http://schemas.microsoft.com/office/drawing/2014/main" id="{1AFD202B-DBB7-1CF7-EA26-4F12D74A84F6}"/>
                </a:ext>
              </a:extLst>
            </p:cNvPr>
            <p:cNvSpPr txBox="1">
              <a:spLocks noChangeArrowheads="1"/>
            </p:cNvSpPr>
            <p:nvPr/>
          </p:nvSpPr>
          <p:spPr bwMode="auto">
            <a:xfrm>
              <a:off x="1408" y="3401"/>
              <a:ext cx="352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b="1">
                  <a:solidFill>
                    <a:srgbClr val="002060"/>
                  </a:solidFill>
                  <a:latin typeface="Linux Libertine Display" panose="02000503000000000000" pitchFamily="2" charset="0"/>
                  <a:ea typeface="Linux Libertine Display" panose="02000503000000000000" pitchFamily="2" charset="0"/>
                  <a:cs typeface="Linux Libertine Display" panose="02000503000000000000" pitchFamily="2" charset="0"/>
                </a:rPr>
                <a:t>CU                     LO		SU	      DA</a:t>
              </a:r>
            </a:p>
          </p:txBody>
        </p:sp>
        <p:sp>
          <p:nvSpPr>
            <p:cNvPr id="162830" name="Line 6">
              <a:extLst>
                <a:ext uri="{FF2B5EF4-FFF2-40B4-BE49-F238E27FC236}">
                  <a16:creationId xmlns:a16="http://schemas.microsoft.com/office/drawing/2014/main" id="{0748DDC6-1486-51A0-704F-6DB80275765E}"/>
                </a:ext>
              </a:extLst>
            </p:cNvPr>
            <p:cNvSpPr>
              <a:spLocks noChangeShapeType="1"/>
            </p:cNvSpPr>
            <p:nvPr/>
          </p:nvSpPr>
          <p:spPr bwMode="auto">
            <a:xfrm flipV="1">
              <a:off x="1877" y="2783"/>
              <a:ext cx="471" cy="61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2831" name="Line 7">
              <a:extLst>
                <a:ext uri="{FF2B5EF4-FFF2-40B4-BE49-F238E27FC236}">
                  <a16:creationId xmlns:a16="http://schemas.microsoft.com/office/drawing/2014/main" id="{E6467ACA-30FF-FAA6-D7DB-743F51BB68D9}"/>
                </a:ext>
              </a:extLst>
            </p:cNvPr>
            <p:cNvSpPr>
              <a:spLocks noChangeShapeType="1"/>
            </p:cNvSpPr>
            <p:nvPr/>
          </p:nvSpPr>
          <p:spPr bwMode="auto">
            <a:xfrm flipH="1" flipV="1">
              <a:off x="2348" y="2780"/>
              <a:ext cx="322" cy="624"/>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2832" name="Text Box 8">
              <a:extLst>
                <a:ext uri="{FF2B5EF4-FFF2-40B4-BE49-F238E27FC236}">
                  <a16:creationId xmlns:a16="http://schemas.microsoft.com/office/drawing/2014/main" id="{D2F6F4A1-BBFF-46C9-EF30-C77FF4FA3054}"/>
                </a:ext>
              </a:extLst>
            </p:cNvPr>
            <p:cNvSpPr txBox="1">
              <a:spLocks noChangeArrowheads="1"/>
            </p:cNvSpPr>
            <p:nvPr/>
          </p:nvSpPr>
          <p:spPr bwMode="auto">
            <a:xfrm>
              <a:off x="2237" y="2811"/>
              <a:ext cx="168"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162833" name="Text Box 9">
              <a:extLst>
                <a:ext uri="{FF2B5EF4-FFF2-40B4-BE49-F238E27FC236}">
                  <a16:creationId xmlns:a16="http://schemas.microsoft.com/office/drawing/2014/main" id="{CDCE21A6-7F1A-78C7-C5A6-22B865C1BC9D}"/>
                </a:ext>
              </a:extLst>
            </p:cNvPr>
            <p:cNvSpPr txBox="1">
              <a:spLocks noChangeArrowheads="1"/>
            </p:cNvSpPr>
            <p:nvPr/>
          </p:nvSpPr>
          <p:spPr bwMode="auto">
            <a:xfrm>
              <a:off x="2739" y="2166"/>
              <a:ext cx="168"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162834" name="Line 10">
              <a:extLst>
                <a:ext uri="{FF2B5EF4-FFF2-40B4-BE49-F238E27FC236}">
                  <a16:creationId xmlns:a16="http://schemas.microsoft.com/office/drawing/2014/main" id="{5D28EFD5-311D-1C4F-8B56-65BE4FAFEFC3}"/>
                </a:ext>
              </a:extLst>
            </p:cNvPr>
            <p:cNvSpPr>
              <a:spLocks noChangeShapeType="1"/>
            </p:cNvSpPr>
            <p:nvPr/>
          </p:nvSpPr>
          <p:spPr bwMode="auto">
            <a:xfrm flipV="1">
              <a:off x="2351" y="2165"/>
              <a:ext cx="471" cy="61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2835" name="Line 11">
              <a:extLst>
                <a:ext uri="{FF2B5EF4-FFF2-40B4-BE49-F238E27FC236}">
                  <a16:creationId xmlns:a16="http://schemas.microsoft.com/office/drawing/2014/main" id="{1A50D0F2-0182-DD79-FB89-E13CD83E71F3}"/>
                </a:ext>
              </a:extLst>
            </p:cNvPr>
            <p:cNvSpPr>
              <a:spLocks noChangeShapeType="1"/>
            </p:cNvSpPr>
            <p:nvPr/>
          </p:nvSpPr>
          <p:spPr bwMode="auto">
            <a:xfrm flipH="1" flipV="1">
              <a:off x="2822" y="2180"/>
              <a:ext cx="677" cy="128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2836" name="Line 12">
              <a:extLst>
                <a:ext uri="{FF2B5EF4-FFF2-40B4-BE49-F238E27FC236}">
                  <a16:creationId xmlns:a16="http://schemas.microsoft.com/office/drawing/2014/main" id="{DE2B4102-2D59-4813-5801-9B71514C1FAE}"/>
                </a:ext>
              </a:extLst>
            </p:cNvPr>
            <p:cNvSpPr>
              <a:spLocks noChangeShapeType="1"/>
            </p:cNvSpPr>
            <p:nvPr/>
          </p:nvSpPr>
          <p:spPr bwMode="auto">
            <a:xfrm flipH="1" flipV="1">
              <a:off x="3291" y="1564"/>
              <a:ext cx="1037" cy="1884"/>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2837" name="Line 13">
              <a:extLst>
                <a:ext uri="{FF2B5EF4-FFF2-40B4-BE49-F238E27FC236}">
                  <a16:creationId xmlns:a16="http://schemas.microsoft.com/office/drawing/2014/main" id="{DA98D766-C8EF-9A77-9A7A-9D3A90C10805}"/>
                </a:ext>
              </a:extLst>
            </p:cNvPr>
            <p:cNvSpPr>
              <a:spLocks noChangeShapeType="1"/>
            </p:cNvSpPr>
            <p:nvPr/>
          </p:nvSpPr>
          <p:spPr bwMode="auto">
            <a:xfrm flipV="1">
              <a:off x="2820" y="1559"/>
              <a:ext cx="471" cy="61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2838" name="Text Box 14">
              <a:extLst>
                <a:ext uri="{FF2B5EF4-FFF2-40B4-BE49-F238E27FC236}">
                  <a16:creationId xmlns:a16="http://schemas.microsoft.com/office/drawing/2014/main" id="{29598533-0E8A-8F5E-436F-10B6CC2898E4}"/>
                </a:ext>
              </a:extLst>
            </p:cNvPr>
            <p:cNvSpPr txBox="1">
              <a:spLocks noChangeArrowheads="1"/>
            </p:cNvSpPr>
            <p:nvPr/>
          </p:nvSpPr>
          <p:spPr bwMode="auto">
            <a:xfrm>
              <a:off x="3185" y="1578"/>
              <a:ext cx="168"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162839" name="Line 15">
              <a:extLst>
                <a:ext uri="{FF2B5EF4-FFF2-40B4-BE49-F238E27FC236}">
                  <a16:creationId xmlns:a16="http://schemas.microsoft.com/office/drawing/2014/main" id="{FAD44364-142A-E1EC-A954-3EB4ADAAD923}"/>
                </a:ext>
              </a:extLst>
            </p:cNvPr>
            <p:cNvSpPr>
              <a:spLocks noChangeShapeType="1"/>
            </p:cNvSpPr>
            <p:nvPr/>
          </p:nvSpPr>
          <p:spPr bwMode="auto">
            <a:xfrm flipV="1">
              <a:off x="3293" y="1297"/>
              <a:ext cx="0" cy="27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162840" name="Picture 16">
              <a:extLst>
                <a:ext uri="{FF2B5EF4-FFF2-40B4-BE49-F238E27FC236}">
                  <a16:creationId xmlns:a16="http://schemas.microsoft.com/office/drawing/2014/main" id="{44B2F790-6CCE-E417-59B9-F917A4C31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 y="2830"/>
              <a:ext cx="901" cy="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41" name="Picture 17">
              <a:extLst>
                <a:ext uri="{FF2B5EF4-FFF2-40B4-BE49-F238E27FC236}">
                  <a16:creationId xmlns:a16="http://schemas.microsoft.com/office/drawing/2014/main" id="{E837CCB2-4DB0-2046-0E98-7F3C25C43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2872"/>
              <a:ext cx="790" cy="1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42" name="Picture 18">
              <a:extLst>
                <a:ext uri="{FF2B5EF4-FFF2-40B4-BE49-F238E27FC236}">
                  <a16:creationId xmlns:a16="http://schemas.microsoft.com/office/drawing/2014/main" id="{236C2E76-BE30-3138-B1E3-A83C3659C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2" y="2895"/>
              <a:ext cx="1055"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43" name="Text Box 19">
              <a:extLst>
                <a:ext uri="{FF2B5EF4-FFF2-40B4-BE49-F238E27FC236}">
                  <a16:creationId xmlns:a16="http://schemas.microsoft.com/office/drawing/2014/main" id="{0386BBF3-6B23-3B10-1229-783DA2439FFA}"/>
                </a:ext>
              </a:extLst>
            </p:cNvPr>
            <p:cNvSpPr txBox="1">
              <a:spLocks noChangeArrowheads="1"/>
            </p:cNvSpPr>
            <p:nvPr/>
          </p:nvSpPr>
          <p:spPr bwMode="auto">
            <a:xfrm>
              <a:off x="2287" y="1020"/>
              <a:ext cx="2072" cy="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π</a:t>
              </a:r>
              <a:r>
                <a:rPr lang="en-US" altLang="en-US" sz="1800" i="1" baseline="-25000">
                  <a:latin typeface="Linux Libertine Display" panose="02000503000000000000" pitchFamily="2" charset="0"/>
                  <a:ea typeface="Linux Libertine Display" panose="02000503000000000000" pitchFamily="2" charset="0"/>
                  <a:cs typeface="Linux Libertine Display" panose="02000503000000000000" pitchFamily="2" charset="0"/>
                </a:rPr>
                <a:t>c_nation, s_nation, d_year, sum(lo_revenue) </a:t>
              </a:r>
            </a:p>
            <a:p>
              <a:pPr algn="ctr" eaLnBrk="1" hangingPunct="1">
                <a:spcBef>
                  <a:spcPct val="0"/>
                </a:spcBef>
                <a:buClrTx/>
                <a:buFontTx/>
                <a:buNone/>
              </a:pPr>
              <a:endParaRPr lang="en-US" altLang="en-US" sz="1800" i="1" baseline="-25000">
                <a:latin typeface="Linux Libertine Display" panose="02000503000000000000" pitchFamily="2" charset="0"/>
                <a:ea typeface="Linux Libertine Display" panose="02000503000000000000" pitchFamily="2" charset="0"/>
                <a:cs typeface="Linux Libertine Display" panose="02000503000000000000" pitchFamily="2" charset="0"/>
              </a:endParaRPr>
            </a:p>
          </p:txBody>
        </p:sp>
        <p:sp>
          <p:nvSpPr>
            <p:cNvPr id="162844" name="Oval 20">
              <a:extLst>
                <a:ext uri="{FF2B5EF4-FFF2-40B4-BE49-F238E27FC236}">
                  <a16:creationId xmlns:a16="http://schemas.microsoft.com/office/drawing/2014/main" id="{FDDFF871-5996-E8C7-3F94-8F100936F1FA}"/>
                </a:ext>
              </a:extLst>
            </p:cNvPr>
            <p:cNvSpPr>
              <a:spLocks noChangeArrowheads="1"/>
            </p:cNvSpPr>
            <p:nvPr/>
          </p:nvSpPr>
          <p:spPr bwMode="auto">
            <a:xfrm>
              <a:off x="4071" y="2983"/>
              <a:ext cx="63" cy="108"/>
            </a:xfrm>
            <a:prstGeom prst="ellipse">
              <a:avLst/>
            </a:prstGeom>
            <a:solidFill>
              <a:srgbClr val="3B3E45"/>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45" name="Oval 21">
              <a:extLst>
                <a:ext uri="{FF2B5EF4-FFF2-40B4-BE49-F238E27FC236}">
                  <a16:creationId xmlns:a16="http://schemas.microsoft.com/office/drawing/2014/main" id="{A0EDCB43-866F-6738-E0A2-C01E084415CC}"/>
                </a:ext>
              </a:extLst>
            </p:cNvPr>
            <p:cNvSpPr>
              <a:spLocks noChangeArrowheads="1"/>
            </p:cNvSpPr>
            <p:nvPr/>
          </p:nvSpPr>
          <p:spPr bwMode="auto">
            <a:xfrm>
              <a:off x="3250" y="2988"/>
              <a:ext cx="64" cy="108"/>
            </a:xfrm>
            <a:prstGeom prst="ellipse">
              <a:avLst/>
            </a:prstGeom>
            <a:solidFill>
              <a:srgbClr val="3B3E45"/>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2846" name="Oval 22">
              <a:extLst>
                <a:ext uri="{FF2B5EF4-FFF2-40B4-BE49-F238E27FC236}">
                  <a16:creationId xmlns:a16="http://schemas.microsoft.com/office/drawing/2014/main" id="{824C2AC8-6F2B-A51F-F9D6-B2D0AF5FC283}"/>
                </a:ext>
              </a:extLst>
            </p:cNvPr>
            <p:cNvSpPr>
              <a:spLocks noChangeArrowheads="1"/>
            </p:cNvSpPr>
            <p:nvPr/>
          </p:nvSpPr>
          <p:spPr bwMode="auto">
            <a:xfrm>
              <a:off x="2032" y="3097"/>
              <a:ext cx="63" cy="108"/>
            </a:xfrm>
            <a:prstGeom prst="ellipse">
              <a:avLst/>
            </a:prstGeom>
            <a:solidFill>
              <a:srgbClr val="3B3E45"/>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sp>
        <p:nvSpPr>
          <p:cNvPr id="162822" name="Oval 23">
            <a:extLst>
              <a:ext uri="{FF2B5EF4-FFF2-40B4-BE49-F238E27FC236}">
                <a16:creationId xmlns:a16="http://schemas.microsoft.com/office/drawing/2014/main" id="{50DDCB7B-7745-1692-DA5E-58EDB0C2BC1B}"/>
              </a:ext>
            </a:extLst>
          </p:cNvPr>
          <p:cNvSpPr>
            <a:spLocks noChangeArrowheads="1"/>
          </p:cNvSpPr>
          <p:nvPr/>
        </p:nvSpPr>
        <p:spPr bwMode="auto">
          <a:xfrm>
            <a:off x="3965575" y="3895725"/>
            <a:ext cx="139700" cy="174625"/>
          </a:xfrm>
          <a:prstGeom prst="ellipse">
            <a:avLst/>
          </a:prstGeom>
          <a:solidFill>
            <a:srgbClr val="3B3E45"/>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pic>
        <p:nvPicPr>
          <p:cNvPr id="162823" name="Picture 24">
            <a:extLst>
              <a:ext uri="{FF2B5EF4-FFF2-40B4-BE49-F238E27FC236}">
                <a16:creationId xmlns:a16="http://schemas.microsoft.com/office/drawing/2014/main" id="{B36AFF09-F115-48DA-65DA-5C5A8F93A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694113"/>
            <a:ext cx="1438275" cy="30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24" name="Picture 25">
            <a:extLst>
              <a:ext uri="{FF2B5EF4-FFF2-40B4-BE49-F238E27FC236}">
                <a16:creationId xmlns:a16="http://schemas.microsoft.com/office/drawing/2014/main" id="{1BD2538B-5F91-10CA-DB1C-96C64AD5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6975" y="2693988"/>
            <a:ext cx="1255713" cy="274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62825" name="AutoShape 26">
            <a:extLst>
              <a:ext uri="{FF2B5EF4-FFF2-40B4-BE49-F238E27FC236}">
                <a16:creationId xmlns:a16="http://schemas.microsoft.com/office/drawing/2014/main" id="{4A228B32-7781-8A6F-6817-38F39D130334}"/>
              </a:ext>
            </a:extLst>
          </p:cNvPr>
          <p:cNvCxnSpPr>
            <a:cxnSpLocks noChangeShapeType="1"/>
          </p:cNvCxnSpPr>
          <p:nvPr/>
        </p:nvCxnSpPr>
        <p:spPr bwMode="auto">
          <a:xfrm flipV="1">
            <a:off x="3221038" y="3983038"/>
            <a:ext cx="658812" cy="847725"/>
          </a:xfrm>
          <a:prstGeom prst="straightConnector1">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2826" name="Oval 27">
            <a:extLst>
              <a:ext uri="{FF2B5EF4-FFF2-40B4-BE49-F238E27FC236}">
                <a16:creationId xmlns:a16="http://schemas.microsoft.com/office/drawing/2014/main" id="{640EEE45-AC80-109D-FCDF-8D95798E33A7}"/>
              </a:ext>
            </a:extLst>
          </p:cNvPr>
          <p:cNvSpPr>
            <a:spLocks noChangeArrowheads="1"/>
          </p:cNvSpPr>
          <p:nvPr/>
        </p:nvSpPr>
        <p:spPr bwMode="auto">
          <a:xfrm>
            <a:off x="4773613" y="2914650"/>
            <a:ext cx="104775" cy="174625"/>
          </a:xfrm>
          <a:prstGeom prst="ellipse">
            <a:avLst/>
          </a:prstGeom>
          <a:solidFill>
            <a:srgbClr val="3B3E45"/>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cxnSp>
        <p:nvCxnSpPr>
          <p:cNvPr id="162827" name="AutoShape 28">
            <a:extLst>
              <a:ext uri="{FF2B5EF4-FFF2-40B4-BE49-F238E27FC236}">
                <a16:creationId xmlns:a16="http://schemas.microsoft.com/office/drawing/2014/main" id="{7DB03B96-2289-388F-5025-BEED3346076C}"/>
              </a:ext>
            </a:extLst>
          </p:cNvPr>
          <p:cNvCxnSpPr>
            <a:cxnSpLocks noChangeShapeType="1"/>
          </p:cNvCxnSpPr>
          <p:nvPr/>
        </p:nvCxnSpPr>
        <p:spPr bwMode="auto">
          <a:xfrm flipH="1" flipV="1">
            <a:off x="4860925" y="3189288"/>
            <a:ext cx="692150" cy="1368425"/>
          </a:xfrm>
          <a:prstGeom prst="straightConnector1">
            <a:avLst/>
          </a:prstGeom>
          <a:noFill/>
          <a:ln w="3168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Symbol zastępczy numeru slajdu 5"/>
          <p:cNvSpPr>
            <a:spLocks noGrp="1"/>
          </p:cNvSpPr>
          <p:nvPr>
            <p:ph type="sldNum" idx="10"/>
          </p:nvPr>
        </p:nvSpPr>
        <p:spPr/>
        <p:txBody>
          <a:bodyPr/>
          <a:lstStyle/>
          <a:p>
            <a:fld id="{8403DBF5-73A6-D24C-AA92-80FD508EC3DF}" type="slidenum">
              <a:rPr lang="en-US" altLang="en-US" smtClean="0"/>
              <a:pPr/>
              <a:t>79</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779F95BF-0D5B-1060-EAA8-A55F690EFDD4}"/>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dirty="0"/>
              <a:t>Outline</a:t>
            </a:r>
          </a:p>
        </p:txBody>
      </p:sp>
      <p:sp>
        <p:nvSpPr>
          <p:cNvPr id="14338" name="Text Box 2">
            <a:extLst>
              <a:ext uri="{FF2B5EF4-FFF2-40B4-BE49-F238E27FC236}">
                <a16:creationId xmlns:a16="http://schemas.microsoft.com/office/drawing/2014/main" id="{A28D6AA0-2A0C-9F16-F74D-FA014BA9FD92}"/>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554038" indent="-554038">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1pPr>
            <a:lvl2pPr>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2pPr>
            <a:lvl3pPr>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3pPr>
            <a:lvl4pPr>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4pPr>
            <a:lvl5pPr>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554038" algn="l"/>
                <a:tab pos="1011238" algn="l"/>
                <a:tab pos="1468438" algn="l"/>
                <a:tab pos="1925638" algn="l"/>
                <a:tab pos="2382838" algn="l"/>
                <a:tab pos="2840038" algn="l"/>
                <a:tab pos="3297238" algn="l"/>
                <a:tab pos="3754438" algn="l"/>
                <a:tab pos="4211638" algn="l"/>
                <a:tab pos="4668838" algn="l"/>
                <a:tab pos="5126038" algn="l"/>
                <a:tab pos="5583238" algn="l"/>
                <a:tab pos="6040438" algn="l"/>
                <a:tab pos="6497638" algn="l"/>
                <a:tab pos="6954838" algn="l"/>
                <a:tab pos="7412038" algn="l"/>
                <a:tab pos="7869238" algn="l"/>
                <a:tab pos="8326438" algn="l"/>
                <a:tab pos="8783638" algn="l"/>
                <a:tab pos="9240838" algn="l"/>
                <a:tab pos="9698038" algn="l"/>
              </a:tabLst>
              <a:defRPr>
                <a:solidFill>
                  <a:srgbClr val="FFFFFF"/>
                </a:solidFill>
                <a:latin typeface="Calibri" panose="020F0502020204030204" pitchFamily="34" charset="0"/>
                <a:cs typeface="Noto Sans CJK SC Regular" charset="0"/>
              </a:defRPr>
            </a:lvl9pPr>
          </a:lstStyle>
          <a:p>
            <a:pPr>
              <a:lnSpc>
                <a:spcPct val="90000"/>
              </a:lnSpc>
              <a:spcBef>
                <a:spcPts val="750"/>
              </a:spcBef>
              <a:buClr>
                <a:srgbClr val="000000"/>
              </a:buClr>
              <a:buSzPct val="100000"/>
              <a:buFont typeface="Times New Roman" panose="02020603050405020304" pitchFamily="18" charset="0"/>
              <a:buAutoNum type="arabicPeriod"/>
              <a:defRPr/>
            </a:pPr>
            <a:r>
              <a:rPr lang="en-US" altLang="en-US" sz="2800" dirty="0">
                <a:solidFill>
                  <a:srgbClr val="000000"/>
                </a:solidFill>
                <a:latin typeface="Times New Roman" panose="02020603050405020304" pitchFamily="18" charset="0"/>
                <a:ea typeface="+mn-ea"/>
                <a:cs typeface="Linux Libertine Display" charset="0"/>
              </a:rPr>
              <a:t>Motivation</a:t>
            </a:r>
          </a:p>
          <a:p>
            <a:pPr>
              <a:lnSpc>
                <a:spcPct val="90000"/>
              </a:lnSpc>
              <a:spcBef>
                <a:spcPts val="750"/>
              </a:spcBef>
              <a:buClr>
                <a:srgbClr val="000000"/>
              </a:buClr>
              <a:buSzPct val="100000"/>
              <a:buFont typeface="Times New Roman" panose="02020603050405020304" pitchFamily="18" charset="0"/>
              <a:buAutoNum type="arabicPeriod"/>
              <a:defRPr/>
            </a:pPr>
            <a:r>
              <a:rPr lang="en-US" altLang="en-US" sz="2800" dirty="0">
                <a:solidFill>
                  <a:srgbClr val="000000"/>
                </a:solidFill>
                <a:latin typeface="Times New Roman" panose="02020603050405020304" pitchFamily="18" charset="0"/>
                <a:ea typeface="+mn-ea"/>
                <a:cs typeface="Linux Libertine Display" charset="0"/>
              </a:rPr>
              <a:t>Energy background</a:t>
            </a:r>
          </a:p>
          <a:p>
            <a:pPr>
              <a:lnSpc>
                <a:spcPct val="90000"/>
              </a:lnSpc>
              <a:spcBef>
                <a:spcPts val="750"/>
              </a:spcBef>
              <a:buClr>
                <a:srgbClr val="000000"/>
              </a:buClr>
              <a:buSzPct val="100000"/>
              <a:buFont typeface="Times New Roman" panose="02020603050405020304" pitchFamily="18" charset="0"/>
              <a:buAutoNum type="arabicPeriod"/>
              <a:defRPr/>
            </a:pPr>
            <a:r>
              <a:rPr lang="en-US" altLang="en-US" sz="2800" dirty="0">
                <a:solidFill>
                  <a:srgbClr val="000000"/>
                </a:solidFill>
                <a:latin typeface="Times New Roman" panose="02020603050405020304" pitchFamily="18" charset="0"/>
                <a:ea typeface="+mn-ea"/>
                <a:cs typeface="Linux Libertine Display" charset="0"/>
              </a:rPr>
              <a:t>Hardware</a:t>
            </a:r>
          </a:p>
          <a:p>
            <a:pPr>
              <a:lnSpc>
                <a:spcPct val="90000"/>
              </a:lnSpc>
              <a:spcBef>
                <a:spcPts val="750"/>
              </a:spcBef>
              <a:buClr>
                <a:srgbClr val="000000"/>
              </a:buClr>
              <a:buSzPct val="100000"/>
              <a:buFont typeface="Times New Roman" panose="02020603050405020304" pitchFamily="18" charset="0"/>
              <a:buAutoNum type="arabicPeriod"/>
              <a:defRPr/>
            </a:pPr>
            <a:r>
              <a:rPr lang="en-US" altLang="en-US" sz="2800" dirty="0">
                <a:solidFill>
                  <a:srgbClr val="000000"/>
                </a:solidFill>
                <a:latin typeface="Times New Roman" panose="02020603050405020304" pitchFamily="18" charset="0"/>
                <a:ea typeface="+mn-ea"/>
                <a:cs typeface="Linux Libertine Display" charset="0"/>
              </a:rPr>
              <a:t>Software</a:t>
            </a:r>
          </a:p>
          <a:p>
            <a:pPr>
              <a:lnSpc>
                <a:spcPct val="90000"/>
              </a:lnSpc>
              <a:spcBef>
                <a:spcPts val="750"/>
              </a:spcBef>
              <a:buClr>
                <a:srgbClr val="000000"/>
              </a:buClr>
              <a:buSzPct val="100000"/>
              <a:buFont typeface="Times New Roman" panose="02020603050405020304" pitchFamily="18" charset="0"/>
              <a:buAutoNum type="arabicPeriod"/>
              <a:defRPr/>
            </a:pPr>
            <a:r>
              <a:rPr lang="en-US" altLang="en-US" sz="2800" dirty="0">
                <a:solidFill>
                  <a:srgbClr val="000000"/>
                </a:solidFill>
                <a:latin typeface="Times New Roman" panose="02020603050405020304" pitchFamily="18" charset="0"/>
                <a:ea typeface="+mn-ea"/>
                <a:cs typeface="Linux Libertine Display" charset="0"/>
              </a:rPr>
              <a:t>Research issues</a:t>
            </a:r>
          </a:p>
          <a:p>
            <a:pPr marL="557213" indent="-552450">
              <a:spcBef>
                <a:spcPts val="700"/>
              </a:spcBef>
              <a:buSzPct val="45000"/>
              <a:defRPr/>
            </a:pPr>
            <a:endParaRPr lang="en-US" altLang="en-US" sz="2800" dirty="0">
              <a:solidFill>
                <a:srgbClr val="000000"/>
              </a:solidFill>
              <a:latin typeface="Times New Roman" panose="02020603050405020304" pitchFamily="18" charset="0"/>
              <a:ea typeface="+mn-ea"/>
            </a:endParaRPr>
          </a:p>
          <a:p>
            <a:pPr marL="557213" indent="-552450">
              <a:spcBef>
                <a:spcPts val="700"/>
              </a:spcBef>
              <a:buSzPct val="45000"/>
              <a:defRPr/>
            </a:pPr>
            <a:endParaRPr lang="en-US" altLang="en-US" sz="2800" dirty="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8</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a:extLst>
              <a:ext uri="{FF2B5EF4-FFF2-40B4-BE49-F238E27FC236}">
                <a16:creationId xmlns:a16="http://schemas.microsoft.com/office/drawing/2014/main" id="{5C9381EC-513D-D4BD-500A-8A6E54E1A334}"/>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From query tree to query plan</a:t>
            </a:r>
          </a:p>
        </p:txBody>
      </p:sp>
      <p:sp>
        <p:nvSpPr>
          <p:cNvPr id="164867" name="Rectangle 2">
            <a:extLst>
              <a:ext uri="{FF2B5EF4-FFF2-40B4-BE49-F238E27FC236}">
                <a16:creationId xmlns:a16="http://schemas.microsoft.com/office/drawing/2014/main" id="{820C6DF1-5112-8D21-89DF-70EC6355E293}"/>
              </a:ext>
            </a:extLst>
          </p:cNvPr>
          <p:cNvSpPr>
            <a:spLocks noChangeArrowheads="1"/>
          </p:cNvSpPr>
          <p:nvPr/>
        </p:nvSpPr>
        <p:spPr bwMode="auto">
          <a:xfrm>
            <a:off x="122238" y="2049463"/>
            <a:ext cx="4654550" cy="2640012"/>
          </a:xfrm>
          <a:prstGeom prst="rect">
            <a:avLst/>
          </a:prstGeom>
          <a:solidFill>
            <a:srgbClr val="FFFFFF"/>
          </a:solidFill>
          <a:ln w="22320" cap="sq">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lstStyle>
            <a:lvl1pPr marL="254000" indent="-254000">
              <a:spcBef>
                <a:spcPts val="7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800">
                <a:solidFill>
                  <a:srgbClr val="000000"/>
                </a:solidFill>
                <a:latin typeface="Times New Roman" panose="02020603050405020304" pitchFamily="18" charset="0"/>
                <a:ea typeface="Noto Sans CJK SC Regular" charset="0"/>
                <a:cs typeface="Noto Sans CJK SC Regular" charset="0"/>
              </a:defRPr>
            </a:lvl1pPr>
            <a:lvl2pPr marL="554038" indent="-212725">
              <a:spcBef>
                <a:spcPts val="7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54000" algn="l"/>
                <a:tab pos="711200" algn="l"/>
                <a:tab pos="1168400" algn="l"/>
                <a:tab pos="1625600" algn="l"/>
                <a:tab pos="2082800" algn="l"/>
                <a:tab pos="2540000" algn="l"/>
                <a:tab pos="2997200" algn="l"/>
                <a:tab pos="3454400" algn="l"/>
                <a:tab pos="3911600" algn="l"/>
                <a:tab pos="4368800" algn="l"/>
                <a:tab pos="4826000" algn="l"/>
                <a:tab pos="5283200" algn="l"/>
                <a:tab pos="5740400" algn="l"/>
                <a:tab pos="6197600" algn="l"/>
                <a:tab pos="6654800" algn="l"/>
                <a:tab pos="7112000" algn="l"/>
                <a:tab pos="7569200" algn="l"/>
                <a:tab pos="8026400" algn="l"/>
                <a:tab pos="8483600" algn="l"/>
                <a:tab pos="8940800" algn="l"/>
                <a:tab pos="9398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ts val="425"/>
              </a:spcBef>
              <a:buFont typeface="Wingdings" pitchFamily="2" charset="2"/>
              <a:buChar char=""/>
            </a:pPr>
            <a:r>
              <a:rPr lang="en-US" altLang="en-US" sz="2100">
                <a:ea typeface="Linux Libertine Display" panose="02000503000000000000" pitchFamily="2" charset="0"/>
                <a:cs typeface="Linux Libertine Display" panose="02000503000000000000" pitchFamily="2" charset="0"/>
              </a:rPr>
              <a:t>A query plan:</a:t>
            </a:r>
          </a:p>
          <a:p>
            <a:pPr lvl="1">
              <a:lnSpc>
                <a:spcPct val="170000"/>
              </a:lnSpc>
              <a:spcBef>
                <a:spcPts val="363"/>
              </a:spcBef>
              <a:buFont typeface="Wingdings" pitchFamily="2" charset="2"/>
              <a:buChar char=""/>
            </a:pPr>
            <a:r>
              <a:rPr lang="en-US" altLang="en-US" sz="1800">
                <a:ea typeface="Linux Libertine Display" panose="02000503000000000000" pitchFamily="2" charset="0"/>
                <a:cs typeface="Linux Libertine Display" panose="02000503000000000000" pitchFamily="2" charset="0"/>
              </a:rPr>
              <a:t>Query tree in which each node has is annotated by its </a:t>
            </a:r>
            <a:r>
              <a:rPr lang="en-US" altLang="en-US" sz="1800" b="1">
                <a:ea typeface="Linux Libertine Display" panose="02000503000000000000" pitchFamily="2" charset="0"/>
                <a:cs typeface="Linux Libertine Display" panose="02000503000000000000" pitchFamily="2" charset="0"/>
              </a:rPr>
              <a:t>implementation algorithm</a:t>
            </a:r>
          </a:p>
          <a:p>
            <a:pPr lvl="1">
              <a:lnSpc>
                <a:spcPct val="170000"/>
              </a:lnSpc>
              <a:spcBef>
                <a:spcPts val="363"/>
              </a:spcBef>
              <a:buFont typeface="Wingdings" pitchFamily="2" charset="2"/>
              <a:buChar char=""/>
            </a:pPr>
            <a:r>
              <a:rPr lang="en-US" altLang="en-US" sz="1800">
                <a:ea typeface="Linux Libertine Display" panose="02000503000000000000" pitchFamily="2" charset="0"/>
                <a:cs typeface="Linux Libertine Display" panose="02000503000000000000" pitchFamily="2" charset="0"/>
              </a:rPr>
              <a:t>Multiple algorithm per node</a:t>
            </a:r>
          </a:p>
        </p:txBody>
      </p:sp>
      <p:sp>
        <p:nvSpPr>
          <p:cNvPr id="82947" name="Rectangle 3">
            <a:extLst>
              <a:ext uri="{FF2B5EF4-FFF2-40B4-BE49-F238E27FC236}">
                <a16:creationId xmlns:a16="http://schemas.microsoft.com/office/drawing/2014/main" id="{9ECA52C6-A7B3-3B0E-5694-940533902B5C}"/>
              </a:ext>
            </a:extLst>
          </p:cNvPr>
          <p:cNvSpPr>
            <a:spLocks noChangeArrowheads="1"/>
          </p:cNvSpPr>
          <p:nvPr/>
        </p:nvSpPr>
        <p:spPr bwMode="auto">
          <a:xfrm>
            <a:off x="5208588" y="1795463"/>
            <a:ext cx="2689225" cy="3568700"/>
          </a:xfrm>
          <a:prstGeom prst="rect">
            <a:avLst/>
          </a:prstGeom>
          <a:noFill/>
          <a:ln w="28440" cap="sq">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lstStyle>
            <a:lvl1pPr marL="425450" indent="-425450">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1pPr>
            <a:lvl2pPr marL="554038" indent="-212725">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2pPr>
            <a:lvl3pPr marL="854075" indent="-168275">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3pPr>
            <a:lvl4pPr>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4pPr>
            <a:lvl5pPr>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25450" algn="l"/>
                <a:tab pos="882650" algn="l"/>
                <a:tab pos="1339850" algn="l"/>
                <a:tab pos="1797050" algn="l"/>
                <a:tab pos="2254250" algn="l"/>
                <a:tab pos="2711450" algn="l"/>
                <a:tab pos="3168650" algn="l"/>
                <a:tab pos="3625850" algn="l"/>
                <a:tab pos="4083050" algn="l"/>
                <a:tab pos="4540250" algn="l"/>
                <a:tab pos="4997450" algn="l"/>
                <a:tab pos="5454650" algn="l"/>
                <a:tab pos="5911850" algn="l"/>
                <a:tab pos="6369050" algn="l"/>
                <a:tab pos="6826250" algn="l"/>
                <a:tab pos="7283450" algn="l"/>
                <a:tab pos="7740650" algn="l"/>
                <a:tab pos="8197850" algn="l"/>
                <a:tab pos="8655050" algn="l"/>
                <a:tab pos="9112250" algn="l"/>
                <a:tab pos="9569450" algn="l"/>
              </a:tabLst>
              <a:defRPr>
                <a:solidFill>
                  <a:srgbClr val="FFFFFF"/>
                </a:solidFill>
                <a:latin typeface="Calibri" panose="020F0502020204030204" pitchFamily="34" charset="0"/>
                <a:cs typeface="Noto Sans CJK SC Regular" charset="0"/>
              </a:defRPr>
            </a:lvl9pPr>
          </a:lstStyle>
          <a:p>
            <a:pPr>
              <a:lnSpc>
                <a:spcPct val="80000"/>
              </a:lnSpc>
              <a:spcBef>
                <a:spcPts val="663"/>
              </a:spcBef>
              <a:buClr>
                <a:srgbClr val="000000"/>
              </a:buClr>
              <a:buSzPct val="100000"/>
              <a:buFont typeface="Times New Roman" panose="02020603050405020304" pitchFamily="18" charset="0"/>
              <a:buAutoNum type="romanUcPeriod"/>
              <a:defRPr/>
            </a:pPr>
            <a:r>
              <a:rPr lang="en-US" altLang="en-US" sz="1600" b="1">
                <a:solidFill>
                  <a:srgbClr val="000000"/>
                </a:solidFill>
                <a:latin typeface="Times New Roman" panose="02020603050405020304" pitchFamily="18" charset="0"/>
                <a:ea typeface="+mn-ea"/>
                <a:cs typeface="Linux Libertine Display" charset="0"/>
              </a:rPr>
              <a:t>Unary operations</a:t>
            </a:r>
          </a:p>
          <a:p>
            <a:pPr lvl="1">
              <a:lnSpc>
                <a:spcPct val="140000"/>
              </a:lnSpc>
              <a:spcBef>
                <a:spcPts val="400"/>
              </a:spcBef>
              <a:buClr>
                <a:srgbClr val="000000"/>
              </a:buClr>
              <a:buSzPct val="100000"/>
              <a:buFont typeface="Wingdings" panose="05000000000000000000" pitchFamily="2" charset="2"/>
              <a:buChar char=""/>
              <a:defRPr/>
            </a:pPr>
            <a:r>
              <a:rPr lang="en-US" altLang="en-US" sz="1000" b="1">
                <a:solidFill>
                  <a:srgbClr val="000000"/>
                </a:solidFill>
                <a:latin typeface="Times New Roman" panose="02020603050405020304" pitchFamily="18" charset="0"/>
                <a:ea typeface="+mn-ea"/>
                <a:cs typeface="Linux Libertine Display" charset="0"/>
              </a:rPr>
              <a:t>Selection</a:t>
            </a:r>
          </a:p>
          <a:p>
            <a:pPr lvl="2">
              <a:lnSpc>
                <a:spcPct val="140000"/>
              </a:lnSpc>
              <a:spcBef>
                <a:spcPts val="438"/>
              </a:spcBef>
              <a:buClr>
                <a:srgbClr val="000000"/>
              </a:buClr>
              <a:buSzPct val="100000"/>
              <a:buFont typeface="Courier New" panose="02070309020205020404" pitchFamily="49" charset="0"/>
              <a:buChar char="o"/>
              <a:defRPr/>
            </a:pPr>
            <a:r>
              <a:rPr lang="en-US" altLang="en-US" sz="1000">
                <a:solidFill>
                  <a:srgbClr val="000000"/>
                </a:solidFill>
                <a:latin typeface="Times New Roman" panose="02020603050405020304" pitchFamily="18" charset="0"/>
                <a:ea typeface="+mn-ea"/>
                <a:cs typeface="Linux Libertine Display" charset="0"/>
              </a:rPr>
              <a:t>Sequential scan</a:t>
            </a:r>
          </a:p>
          <a:p>
            <a:pPr lvl="2">
              <a:lnSpc>
                <a:spcPct val="140000"/>
              </a:lnSpc>
              <a:spcBef>
                <a:spcPts val="438"/>
              </a:spcBef>
              <a:buClr>
                <a:srgbClr val="000000"/>
              </a:buClr>
              <a:buSzPct val="100000"/>
              <a:buFont typeface="Courier New" panose="02070309020205020404" pitchFamily="49" charset="0"/>
              <a:buChar char="o"/>
              <a:defRPr/>
            </a:pPr>
            <a:r>
              <a:rPr lang="en-US" altLang="en-US" sz="1000">
                <a:solidFill>
                  <a:srgbClr val="000000"/>
                </a:solidFill>
                <a:latin typeface="Times New Roman" panose="02020603050405020304" pitchFamily="18" charset="0"/>
                <a:ea typeface="+mn-ea"/>
                <a:cs typeface="Linux Libertine Display" charset="0"/>
              </a:rPr>
              <a:t>Index</a:t>
            </a:r>
          </a:p>
          <a:p>
            <a:pPr>
              <a:lnSpc>
                <a:spcPct val="80000"/>
              </a:lnSpc>
              <a:spcBef>
                <a:spcPts val="663"/>
              </a:spcBef>
              <a:buClr>
                <a:srgbClr val="000000"/>
              </a:buClr>
              <a:buSzPct val="100000"/>
              <a:buFont typeface="Times New Roman" panose="02020603050405020304" pitchFamily="18" charset="0"/>
              <a:buAutoNum type="romanUcPeriod"/>
              <a:defRPr/>
            </a:pPr>
            <a:r>
              <a:rPr lang="en-US" altLang="en-US" sz="1600" b="1">
                <a:solidFill>
                  <a:srgbClr val="000000"/>
                </a:solidFill>
                <a:latin typeface="Times New Roman" panose="02020603050405020304" pitchFamily="18" charset="0"/>
                <a:ea typeface="+mn-ea"/>
                <a:cs typeface="Linux Libertine Display" charset="0"/>
              </a:rPr>
              <a:t>Binary operations</a:t>
            </a:r>
          </a:p>
          <a:p>
            <a:pPr lvl="1">
              <a:lnSpc>
                <a:spcPct val="140000"/>
              </a:lnSpc>
              <a:spcBef>
                <a:spcPts val="400"/>
              </a:spcBef>
              <a:buClr>
                <a:srgbClr val="000000"/>
              </a:buClr>
              <a:buSzPct val="100000"/>
              <a:buFont typeface="Wingdings" panose="05000000000000000000" pitchFamily="2" charset="2"/>
              <a:buChar char=""/>
              <a:defRPr/>
            </a:pPr>
            <a:r>
              <a:rPr lang="en-US" altLang="en-US" sz="1000" b="1">
                <a:solidFill>
                  <a:srgbClr val="000000"/>
                </a:solidFill>
                <a:latin typeface="Times New Roman" panose="02020603050405020304" pitchFamily="18" charset="0"/>
                <a:ea typeface="+mn-ea"/>
                <a:cs typeface="Linux Libertine Display" charset="0"/>
              </a:rPr>
              <a:t>Join</a:t>
            </a:r>
          </a:p>
          <a:p>
            <a:pPr lvl="2">
              <a:lnSpc>
                <a:spcPct val="140000"/>
              </a:lnSpc>
              <a:spcBef>
                <a:spcPts val="438"/>
              </a:spcBef>
              <a:buClr>
                <a:srgbClr val="000000"/>
              </a:buClr>
              <a:buSzPct val="100000"/>
              <a:buFont typeface="Courier New" panose="02070309020205020404" pitchFamily="49" charset="0"/>
              <a:buChar char="o"/>
              <a:defRPr/>
            </a:pPr>
            <a:r>
              <a:rPr lang="en-US" altLang="en-US" sz="1000">
                <a:solidFill>
                  <a:srgbClr val="000000"/>
                </a:solidFill>
                <a:latin typeface="Times New Roman" panose="02020603050405020304" pitchFamily="18" charset="0"/>
                <a:ea typeface="+mn-ea"/>
                <a:cs typeface="Linux Libertine Display" charset="0"/>
              </a:rPr>
              <a:t>Nested-loop</a:t>
            </a:r>
          </a:p>
          <a:p>
            <a:pPr lvl="2">
              <a:lnSpc>
                <a:spcPct val="140000"/>
              </a:lnSpc>
              <a:spcBef>
                <a:spcPts val="438"/>
              </a:spcBef>
              <a:buClr>
                <a:srgbClr val="000000"/>
              </a:buClr>
              <a:buSzPct val="100000"/>
              <a:buFont typeface="Courier New" panose="02070309020205020404" pitchFamily="49" charset="0"/>
              <a:buChar char="o"/>
              <a:defRPr/>
            </a:pPr>
            <a:r>
              <a:rPr lang="en-US" altLang="en-US" sz="1000">
                <a:solidFill>
                  <a:srgbClr val="000000"/>
                </a:solidFill>
                <a:latin typeface="Times New Roman" panose="02020603050405020304" pitchFamily="18" charset="0"/>
                <a:ea typeface="+mn-ea"/>
                <a:cs typeface="Linux Libertine Display" charset="0"/>
              </a:rPr>
              <a:t>Indexed nested-loop</a:t>
            </a:r>
          </a:p>
          <a:p>
            <a:pPr lvl="2">
              <a:lnSpc>
                <a:spcPct val="140000"/>
              </a:lnSpc>
              <a:spcBef>
                <a:spcPts val="438"/>
              </a:spcBef>
              <a:buClr>
                <a:srgbClr val="000000"/>
              </a:buClr>
              <a:buSzPct val="100000"/>
              <a:buFont typeface="Courier New" panose="02070309020205020404" pitchFamily="49" charset="0"/>
              <a:buChar char="o"/>
              <a:defRPr/>
            </a:pPr>
            <a:r>
              <a:rPr lang="en-US" altLang="en-US" sz="1000">
                <a:solidFill>
                  <a:srgbClr val="000000"/>
                </a:solidFill>
                <a:latin typeface="Times New Roman" panose="02020603050405020304" pitchFamily="18" charset="0"/>
                <a:ea typeface="+mn-ea"/>
                <a:cs typeface="Linux Libertine Display" charset="0"/>
              </a:rPr>
              <a:t>Sort-Merge</a:t>
            </a:r>
          </a:p>
          <a:p>
            <a:pPr lvl="2">
              <a:lnSpc>
                <a:spcPct val="140000"/>
              </a:lnSpc>
              <a:spcBef>
                <a:spcPts val="438"/>
              </a:spcBef>
              <a:buClr>
                <a:srgbClr val="000000"/>
              </a:buClr>
              <a:buSzPct val="100000"/>
              <a:buFont typeface="Courier New" panose="02070309020205020404" pitchFamily="49" charset="0"/>
              <a:buChar char="o"/>
              <a:defRPr/>
            </a:pPr>
            <a:r>
              <a:rPr lang="en-US" altLang="en-US" sz="1000">
                <a:solidFill>
                  <a:srgbClr val="000000"/>
                </a:solidFill>
                <a:latin typeface="Times New Roman" panose="02020603050405020304" pitchFamily="18" charset="0"/>
                <a:ea typeface="+mn-ea"/>
                <a:cs typeface="Linux Libertine Display" charset="0"/>
              </a:rPr>
              <a:t>Hash</a:t>
            </a:r>
          </a:p>
          <a:p>
            <a:pPr lvl="2">
              <a:lnSpc>
                <a:spcPct val="140000"/>
              </a:lnSpc>
              <a:spcBef>
                <a:spcPts val="438"/>
              </a:spcBef>
              <a:buClr>
                <a:srgbClr val="000000"/>
              </a:buClr>
              <a:buSzPct val="100000"/>
              <a:buFont typeface="Courier New" panose="02070309020205020404" pitchFamily="49" charset="0"/>
              <a:buChar char="o"/>
              <a:defRPr/>
            </a:pPr>
            <a:r>
              <a:rPr lang="en-US" altLang="en-US" sz="1000">
                <a:solidFill>
                  <a:srgbClr val="000000"/>
                </a:solidFill>
                <a:latin typeface="Times New Roman" panose="02020603050405020304" pitchFamily="18" charset="0"/>
                <a:ea typeface="+mn-ea"/>
                <a:cs typeface="Linux Libertine Display" charset="0"/>
              </a:rPr>
              <a:t>…</a:t>
            </a:r>
          </a:p>
          <a:p>
            <a:pPr>
              <a:lnSpc>
                <a:spcPct val="140000"/>
              </a:lnSpc>
              <a:spcBef>
                <a:spcPts val="475"/>
              </a:spcBef>
              <a:buClr>
                <a:srgbClr val="000000"/>
              </a:buClr>
              <a:buSzPct val="100000"/>
              <a:buFont typeface="Arial" panose="020B0604020202020204" pitchFamily="34" charset="0"/>
              <a:buChar char="•"/>
              <a:defRPr/>
            </a:pPr>
            <a:r>
              <a:rPr lang="en-US" altLang="en-US" sz="1100">
                <a:solidFill>
                  <a:srgbClr val="000000"/>
                </a:solidFill>
                <a:latin typeface="Times New Roman" panose="02020603050405020304" pitchFamily="18" charset="0"/>
                <a:ea typeface="+mn-ea"/>
                <a:cs typeface="Linux Libertine Display" charset="0"/>
              </a:rPr>
              <a:t>Choice based on cost estimate</a:t>
            </a:r>
          </a:p>
          <a:p>
            <a:pPr marL="428625" indent="-423863">
              <a:lnSpc>
                <a:spcPct val="80000"/>
              </a:lnSpc>
              <a:spcBef>
                <a:spcPts val="425"/>
              </a:spcBef>
              <a:buSzPct val="100000"/>
              <a:defRPr/>
            </a:pPr>
            <a:endParaRPr lang="en-US" altLang="en-US" sz="1100">
              <a:solidFill>
                <a:srgbClr val="000000"/>
              </a:solidFill>
              <a:latin typeface="Times New Roman" panose="02020603050405020304" pitchFamily="18" charset="0"/>
              <a:ea typeface="+mn-ea"/>
              <a:cs typeface="Linux Libertine Display" charset="0"/>
            </a:endParaRPr>
          </a:p>
        </p:txBody>
      </p:sp>
      <p:sp>
        <p:nvSpPr>
          <p:cNvPr id="164869" name="Freeform 4">
            <a:extLst>
              <a:ext uri="{FF2B5EF4-FFF2-40B4-BE49-F238E27FC236}">
                <a16:creationId xmlns:a16="http://schemas.microsoft.com/office/drawing/2014/main" id="{DE1B25C5-10AF-AA0D-2EA2-5A2ADF560073}"/>
              </a:ext>
            </a:extLst>
          </p:cNvPr>
          <p:cNvSpPr>
            <a:spLocks noChangeArrowheads="1"/>
          </p:cNvSpPr>
          <p:nvPr/>
        </p:nvSpPr>
        <p:spPr bwMode="auto">
          <a:xfrm>
            <a:off x="4776788" y="3121025"/>
            <a:ext cx="431800" cy="358775"/>
          </a:xfrm>
          <a:custGeom>
            <a:avLst/>
            <a:gdLst>
              <a:gd name="T0" fmla="*/ 0 w 431800"/>
              <a:gd name="T1" fmla="*/ 89694 h 358775"/>
              <a:gd name="T2" fmla="*/ 11212 w 431800"/>
              <a:gd name="T3" fmla="*/ 89694 h 358775"/>
              <a:gd name="T4" fmla="*/ 11212 w 431800"/>
              <a:gd name="T5" fmla="*/ 269081 h 358775"/>
              <a:gd name="T6" fmla="*/ 0 w 431800"/>
              <a:gd name="T7" fmla="*/ 269081 h 358775"/>
              <a:gd name="T8" fmla="*/ 0 w 431800"/>
              <a:gd name="T9" fmla="*/ 89694 h 358775"/>
              <a:gd name="T10" fmla="*/ 22423 w 431800"/>
              <a:gd name="T11" fmla="*/ 89694 h 358775"/>
              <a:gd name="T12" fmla="*/ 44847 w 431800"/>
              <a:gd name="T13" fmla="*/ 89694 h 358775"/>
              <a:gd name="T14" fmla="*/ 44847 w 431800"/>
              <a:gd name="T15" fmla="*/ 269081 h 358775"/>
              <a:gd name="T16" fmla="*/ 22423 w 431800"/>
              <a:gd name="T17" fmla="*/ 269081 h 358775"/>
              <a:gd name="T18" fmla="*/ 22423 w 431800"/>
              <a:gd name="T19" fmla="*/ 89694 h 358775"/>
              <a:gd name="T20" fmla="*/ 56059 w 431800"/>
              <a:gd name="T21" fmla="*/ 89694 h 358775"/>
              <a:gd name="T22" fmla="*/ 252413 w 431800"/>
              <a:gd name="T23" fmla="*/ 89694 h 358775"/>
              <a:gd name="T24" fmla="*/ 252413 w 431800"/>
              <a:gd name="T25" fmla="*/ 0 h 358775"/>
              <a:gd name="T26" fmla="*/ 431800 w 431800"/>
              <a:gd name="T27" fmla="*/ 179388 h 358775"/>
              <a:gd name="T28" fmla="*/ 252413 w 431800"/>
              <a:gd name="T29" fmla="*/ 358775 h 358775"/>
              <a:gd name="T30" fmla="*/ 252413 w 431800"/>
              <a:gd name="T31" fmla="*/ 269081 h 358775"/>
              <a:gd name="T32" fmla="*/ 56059 w 431800"/>
              <a:gd name="T33" fmla="*/ 269081 h 358775"/>
              <a:gd name="T34" fmla="*/ 56059 w 431800"/>
              <a:gd name="T35" fmla="*/ 89694 h 3587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1800" h="358775">
                <a:moveTo>
                  <a:pt x="0" y="89694"/>
                </a:moveTo>
                <a:lnTo>
                  <a:pt x="11212" y="89694"/>
                </a:lnTo>
                <a:lnTo>
                  <a:pt x="11212" y="269081"/>
                </a:lnTo>
                <a:lnTo>
                  <a:pt x="0" y="269081"/>
                </a:lnTo>
                <a:lnTo>
                  <a:pt x="0" y="89694"/>
                </a:lnTo>
                <a:close/>
                <a:moveTo>
                  <a:pt x="22423" y="89694"/>
                </a:moveTo>
                <a:lnTo>
                  <a:pt x="44847" y="89694"/>
                </a:lnTo>
                <a:lnTo>
                  <a:pt x="44847" y="269081"/>
                </a:lnTo>
                <a:lnTo>
                  <a:pt x="22423" y="269081"/>
                </a:lnTo>
                <a:lnTo>
                  <a:pt x="22423" y="89694"/>
                </a:lnTo>
                <a:close/>
                <a:moveTo>
                  <a:pt x="56059" y="89694"/>
                </a:moveTo>
                <a:lnTo>
                  <a:pt x="252413" y="89694"/>
                </a:lnTo>
                <a:lnTo>
                  <a:pt x="252413" y="0"/>
                </a:lnTo>
                <a:lnTo>
                  <a:pt x="431800" y="179388"/>
                </a:lnTo>
                <a:lnTo>
                  <a:pt x="252413" y="358775"/>
                </a:lnTo>
                <a:lnTo>
                  <a:pt x="252413" y="269081"/>
                </a:lnTo>
                <a:lnTo>
                  <a:pt x="56059" y="269081"/>
                </a:lnTo>
                <a:lnTo>
                  <a:pt x="56059" y="89694"/>
                </a:lnTo>
                <a:close/>
              </a:path>
            </a:pathLst>
          </a:custGeom>
          <a:solidFill>
            <a:srgbClr val="00CC99"/>
          </a:solidFill>
          <a:ln w="12600" cap="flat">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4870" name="Text Box 5">
            <a:extLst>
              <a:ext uri="{FF2B5EF4-FFF2-40B4-BE49-F238E27FC236}">
                <a16:creationId xmlns:a16="http://schemas.microsoft.com/office/drawing/2014/main" id="{40981C2F-49B8-678B-93C6-5FB207028396}"/>
              </a:ext>
            </a:extLst>
          </p:cNvPr>
          <p:cNvSpPr txBox="1">
            <a:spLocks noChangeArrowheads="1"/>
          </p:cNvSpPr>
          <p:nvPr/>
        </p:nvSpPr>
        <p:spPr bwMode="auto">
          <a:xfrm>
            <a:off x="179388" y="5670550"/>
            <a:ext cx="901223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a:ea typeface="Linux Libertine Display" panose="02000503000000000000" pitchFamily="2" charset="0"/>
                <a:cs typeface="Linux Libertine Display" panose="02000503000000000000" pitchFamily="2" charset="0"/>
              </a:rPr>
              <a:t>L. Bellatreche. </a:t>
            </a:r>
            <a:r>
              <a:rPr lang="en-US" altLang="en-US" sz="1400" i="1">
                <a:ea typeface="Linux Libertine Display" panose="02000503000000000000" pitchFamily="2" charset="0"/>
                <a:cs typeface="Linux Libertine Display" panose="02000503000000000000" pitchFamily="2" charset="0"/>
              </a:rPr>
              <a:t>Optimization and tuning in data warehouses</a:t>
            </a:r>
            <a:r>
              <a:rPr lang="en-US" altLang="en-US" sz="1400">
                <a:ea typeface="Linux Libertine Display" panose="02000503000000000000" pitchFamily="2" charset="0"/>
                <a:cs typeface="Linux Libertine Display" panose="02000503000000000000" pitchFamily="2" charset="0"/>
              </a:rPr>
              <a:t>. Encyclopedia of Database Systems (2nd ed.), Springer 2018</a:t>
            </a:r>
          </a:p>
          <a:p>
            <a:pPr>
              <a:buClrTx/>
              <a:buSzPct val="45000"/>
              <a:buFontTx/>
              <a:buNone/>
            </a:pPr>
            <a:endParaRPr lang="en-US" altLang="en-US" sz="1400">
              <a:ea typeface="Linux Libertine Display" panose="02000503000000000000" pitchFamily="2" charset="0"/>
              <a:cs typeface="Linux Libertine Display" panose="02000503000000000000" pitchFamily="2" charset="0"/>
            </a:endParaRP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80</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a:extLst>
              <a:ext uri="{FF2B5EF4-FFF2-40B4-BE49-F238E27FC236}">
                <a16:creationId xmlns:a16="http://schemas.microsoft.com/office/drawing/2014/main" id="{B5BFD35B-90E2-1D21-5ACB-E3FD14EADE74}"/>
              </a:ext>
            </a:extLst>
          </p:cNvPr>
          <p:cNvSpPr txBox="1">
            <a:spLocks noChangeArrowheads="1"/>
          </p:cNvSpPr>
          <p:nvPr/>
        </p:nvSpPr>
        <p:spPr bwMode="auto">
          <a:xfrm>
            <a:off x="366713" y="3857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Hardness of query optimizers</a:t>
            </a:r>
          </a:p>
        </p:txBody>
      </p:sp>
      <p:grpSp>
        <p:nvGrpSpPr>
          <p:cNvPr id="166915" name="Group 2">
            <a:extLst>
              <a:ext uri="{FF2B5EF4-FFF2-40B4-BE49-F238E27FC236}">
                <a16:creationId xmlns:a16="http://schemas.microsoft.com/office/drawing/2014/main" id="{86C8766E-71E6-7E22-1F9E-7F25066FCB18}"/>
              </a:ext>
            </a:extLst>
          </p:cNvPr>
          <p:cNvGrpSpPr>
            <a:grpSpLocks/>
          </p:cNvGrpSpPr>
          <p:nvPr/>
        </p:nvGrpSpPr>
        <p:grpSpPr bwMode="auto">
          <a:xfrm>
            <a:off x="1042988" y="1628775"/>
            <a:ext cx="5649912" cy="4171950"/>
            <a:chOff x="657" y="1026"/>
            <a:chExt cx="3559" cy="2628"/>
          </a:xfrm>
        </p:grpSpPr>
        <p:grpSp>
          <p:nvGrpSpPr>
            <p:cNvPr id="166921" name="Group 3">
              <a:extLst>
                <a:ext uri="{FF2B5EF4-FFF2-40B4-BE49-F238E27FC236}">
                  <a16:creationId xmlns:a16="http://schemas.microsoft.com/office/drawing/2014/main" id="{CFE61EA2-3F97-DCE1-1C70-1B5ADF498750}"/>
                </a:ext>
              </a:extLst>
            </p:cNvPr>
            <p:cNvGrpSpPr>
              <a:grpSpLocks/>
            </p:cNvGrpSpPr>
            <p:nvPr/>
          </p:nvGrpSpPr>
          <p:grpSpPr bwMode="auto">
            <a:xfrm>
              <a:off x="657" y="1026"/>
              <a:ext cx="3559" cy="2442"/>
              <a:chOff x="657" y="1026"/>
              <a:chExt cx="3559" cy="2442"/>
            </a:xfrm>
          </p:grpSpPr>
          <p:sp>
            <p:nvSpPr>
              <p:cNvPr id="166932" name="Line 4">
                <a:extLst>
                  <a:ext uri="{FF2B5EF4-FFF2-40B4-BE49-F238E27FC236}">
                    <a16:creationId xmlns:a16="http://schemas.microsoft.com/office/drawing/2014/main" id="{829C759B-E17D-2E38-F72A-C7B861CB1786}"/>
                  </a:ext>
                </a:extLst>
              </p:cNvPr>
              <p:cNvSpPr>
                <a:spLocks noChangeShapeType="1"/>
              </p:cNvSpPr>
              <p:nvPr/>
            </p:nvSpPr>
            <p:spPr bwMode="auto">
              <a:xfrm flipV="1">
                <a:off x="1370" y="2789"/>
                <a:ext cx="379" cy="61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6933" name="Line 5">
                <a:extLst>
                  <a:ext uri="{FF2B5EF4-FFF2-40B4-BE49-F238E27FC236}">
                    <a16:creationId xmlns:a16="http://schemas.microsoft.com/office/drawing/2014/main" id="{2A21121B-A082-53F5-6283-D2849AA2E9FF}"/>
                  </a:ext>
                </a:extLst>
              </p:cNvPr>
              <p:cNvSpPr>
                <a:spLocks noChangeShapeType="1"/>
              </p:cNvSpPr>
              <p:nvPr/>
            </p:nvSpPr>
            <p:spPr bwMode="auto">
              <a:xfrm flipH="1" flipV="1">
                <a:off x="1749" y="2786"/>
                <a:ext cx="259" cy="624"/>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6934" name="Text Box 6">
                <a:extLst>
                  <a:ext uri="{FF2B5EF4-FFF2-40B4-BE49-F238E27FC236}">
                    <a16:creationId xmlns:a16="http://schemas.microsoft.com/office/drawing/2014/main" id="{EACA4AB6-03B4-398D-B3F8-7F28B50EE17B}"/>
                  </a:ext>
                </a:extLst>
              </p:cNvPr>
              <p:cNvSpPr txBox="1">
                <a:spLocks noChangeArrowheads="1"/>
              </p:cNvSpPr>
              <p:nvPr/>
            </p:nvSpPr>
            <p:spPr bwMode="auto">
              <a:xfrm>
                <a:off x="1659" y="2850"/>
                <a:ext cx="13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166935" name="Text Box 7">
                <a:extLst>
                  <a:ext uri="{FF2B5EF4-FFF2-40B4-BE49-F238E27FC236}">
                    <a16:creationId xmlns:a16="http://schemas.microsoft.com/office/drawing/2014/main" id="{3249BFEF-D3FC-D4C4-EAAB-084B9138E82B}"/>
                  </a:ext>
                </a:extLst>
              </p:cNvPr>
              <p:cNvSpPr txBox="1">
                <a:spLocks noChangeArrowheads="1"/>
              </p:cNvSpPr>
              <p:nvPr/>
            </p:nvSpPr>
            <p:spPr bwMode="auto">
              <a:xfrm>
                <a:off x="2064" y="2172"/>
                <a:ext cx="13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166936" name="Line 8">
                <a:extLst>
                  <a:ext uri="{FF2B5EF4-FFF2-40B4-BE49-F238E27FC236}">
                    <a16:creationId xmlns:a16="http://schemas.microsoft.com/office/drawing/2014/main" id="{6FF78C44-ED30-2EB0-FED5-4D67EF1BB13A}"/>
                  </a:ext>
                </a:extLst>
              </p:cNvPr>
              <p:cNvSpPr>
                <a:spLocks noChangeShapeType="1"/>
              </p:cNvSpPr>
              <p:nvPr/>
            </p:nvSpPr>
            <p:spPr bwMode="auto">
              <a:xfrm flipV="1">
                <a:off x="1751" y="2172"/>
                <a:ext cx="379" cy="61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6937" name="Line 9">
                <a:extLst>
                  <a:ext uri="{FF2B5EF4-FFF2-40B4-BE49-F238E27FC236}">
                    <a16:creationId xmlns:a16="http://schemas.microsoft.com/office/drawing/2014/main" id="{A937757B-C0F5-A590-973C-0266E8B41224}"/>
                  </a:ext>
                </a:extLst>
              </p:cNvPr>
              <p:cNvSpPr>
                <a:spLocks noChangeShapeType="1"/>
              </p:cNvSpPr>
              <p:nvPr/>
            </p:nvSpPr>
            <p:spPr bwMode="auto">
              <a:xfrm flipH="1" flipV="1">
                <a:off x="2130" y="2186"/>
                <a:ext cx="545" cy="128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6938" name="Line 10">
                <a:extLst>
                  <a:ext uri="{FF2B5EF4-FFF2-40B4-BE49-F238E27FC236}">
                    <a16:creationId xmlns:a16="http://schemas.microsoft.com/office/drawing/2014/main" id="{6207987C-8228-1570-10BA-63204CD17F52}"/>
                  </a:ext>
                </a:extLst>
              </p:cNvPr>
              <p:cNvSpPr>
                <a:spLocks noChangeShapeType="1"/>
              </p:cNvSpPr>
              <p:nvPr/>
            </p:nvSpPr>
            <p:spPr bwMode="auto">
              <a:xfrm flipH="1" flipV="1">
                <a:off x="2507" y="1570"/>
                <a:ext cx="835" cy="1884"/>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6939" name="Line 11">
                <a:extLst>
                  <a:ext uri="{FF2B5EF4-FFF2-40B4-BE49-F238E27FC236}">
                    <a16:creationId xmlns:a16="http://schemas.microsoft.com/office/drawing/2014/main" id="{FF37891A-79B1-372A-5AEE-0D71901BC380}"/>
                  </a:ext>
                </a:extLst>
              </p:cNvPr>
              <p:cNvSpPr>
                <a:spLocks noChangeShapeType="1"/>
              </p:cNvSpPr>
              <p:nvPr/>
            </p:nvSpPr>
            <p:spPr bwMode="auto">
              <a:xfrm flipV="1">
                <a:off x="2128" y="1566"/>
                <a:ext cx="379" cy="61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6940" name="Text Box 12">
                <a:extLst>
                  <a:ext uri="{FF2B5EF4-FFF2-40B4-BE49-F238E27FC236}">
                    <a16:creationId xmlns:a16="http://schemas.microsoft.com/office/drawing/2014/main" id="{728A95F4-EABC-49F3-C2F5-300CC52C2347}"/>
                  </a:ext>
                </a:extLst>
              </p:cNvPr>
              <p:cNvSpPr txBox="1">
                <a:spLocks noChangeArrowheads="1"/>
              </p:cNvSpPr>
              <p:nvPr/>
            </p:nvSpPr>
            <p:spPr bwMode="auto">
              <a:xfrm>
                <a:off x="2423" y="1584"/>
                <a:ext cx="13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166941" name="Line 13">
                <a:extLst>
                  <a:ext uri="{FF2B5EF4-FFF2-40B4-BE49-F238E27FC236}">
                    <a16:creationId xmlns:a16="http://schemas.microsoft.com/office/drawing/2014/main" id="{001898FB-4221-7CC0-9D99-E6C5E8CCDCA7}"/>
                  </a:ext>
                </a:extLst>
              </p:cNvPr>
              <p:cNvSpPr>
                <a:spLocks noChangeShapeType="1"/>
              </p:cNvSpPr>
              <p:nvPr/>
            </p:nvSpPr>
            <p:spPr bwMode="auto">
              <a:xfrm flipV="1">
                <a:off x="2509" y="1302"/>
                <a:ext cx="0" cy="27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166942" name="Picture 14">
                <a:extLst>
                  <a:ext uri="{FF2B5EF4-FFF2-40B4-BE49-F238E27FC236}">
                    <a16:creationId xmlns:a16="http://schemas.microsoft.com/office/drawing/2014/main" id="{B37867A1-C260-CF7A-B80D-75BB6DE87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 y="2949"/>
                <a:ext cx="904" cy="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6943" name="Picture 15">
                <a:extLst>
                  <a:ext uri="{FF2B5EF4-FFF2-40B4-BE49-F238E27FC236}">
                    <a16:creationId xmlns:a16="http://schemas.microsoft.com/office/drawing/2014/main" id="{43130A5C-49A5-1B54-1C7D-F23E6406A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 y="2822"/>
                <a:ext cx="789"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6944" name="Picture 16">
                <a:extLst>
                  <a:ext uri="{FF2B5EF4-FFF2-40B4-BE49-F238E27FC236}">
                    <a16:creationId xmlns:a16="http://schemas.microsoft.com/office/drawing/2014/main" id="{E2756BDD-FA9C-3032-2909-DE88B396FA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 y="2941"/>
                <a:ext cx="1054"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6945" name="Text Box 17">
                <a:extLst>
                  <a:ext uri="{FF2B5EF4-FFF2-40B4-BE49-F238E27FC236}">
                    <a16:creationId xmlns:a16="http://schemas.microsoft.com/office/drawing/2014/main" id="{5C9C5337-3B2B-A59C-85AF-EC9E3C843C3F}"/>
                  </a:ext>
                </a:extLst>
              </p:cNvPr>
              <p:cNvSpPr txBox="1">
                <a:spLocks noChangeArrowheads="1"/>
              </p:cNvSpPr>
              <p:nvPr/>
            </p:nvSpPr>
            <p:spPr bwMode="auto">
              <a:xfrm>
                <a:off x="1496" y="1026"/>
                <a:ext cx="2072" cy="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GB" altLang="en-US" sz="1800">
                    <a:latin typeface="Linux Libertine Display" panose="02000503000000000000" pitchFamily="2" charset="0"/>
                    <a:ea typeface="Linux Libertine Display" panose="02000503000000000000" pitchFamily="2" charset="0"/>
                    <a:cs typeface="Linux Libertine Display" panose="02000503000000000000" pitchFamily="2" charset="0"/>
                  </a:rPr>
                  <a:t>π</a:t>
                </a:r>
                <a:r>
                  <a:rPr lang="en-US" altLang="en-US" sz="1800" i="1" baseline="-25000">
                    <a:latin typeface="Linux Libertine Display" panose="02000503000000000000" pitchFamily="2" charset="0"/>
                    <a:ea typeface="Linux Libertine Display" panose="02000503000000000000" pitchFamily="2" charset="0"/>
                    <a:cs typeface="Linux Libertine Display" panose="02000503000000000000" pitchFamily="2" charset="0"/>
                  </a:rPr>
                  <a:t>c_nation, s_nation, d_year, sum(lo_revenue) </a:t>
                </a:r>
              </a:p>
              <a:p>
                <a:pPr algn="ctr" eaLnBrk="1" hangingPunct="1">
                  <a:spcBef>
                    <a:spcPct val="0"/>
                  </a:spcBef>
                  <a:buClrTx/>
                  <a:buFontTx/>
                  <a:buNone/>
                </a:pPr>
                <a:endParaRPr lang="en-US" altLang="en-US" sz="1800" i="1" baseline="-25000">
                  <a:latin typeface="Linux Libertine Display" panose="02000503000000000000" pitchFamily="2" charset="0"/>
                  <a:ea typeface="Linux Libertine Display" panose="02000503000000000000" pitchFamily="2" charset="0"/>
                  <a:cs typeface="Linux Libertine Display" panose="02000503000000000000" pitchFamily="2" charset="0"/>
                </a:endParaRPr>
              </a:p>
            </p:txBody>
          </p:sp>
          <p:sp>
            <p:nvSpPr>
              <p:cNvPr id="166946" name="Oval 18">
                <a:extLst>
                  <a:ext uri="{FF2B5EF4-FFF2-40B4-BE49-F238E27FC236}">
                    <a16:creationId xmlns:a16="http://schemas.microsoft.com/office/drawing/2014/main" id="{B7037EDE-9FEC-AE54-074F-596790047F2E}"/>
                  </a:ext>
                </a:extLst>
              </p:cNvPr>
              <p:cNvSpPr>
                <a:spLocks noChangeArrowheads="1"/>
              </p:cNvSpPr>
              <p:nvPr/>
            </p:nvSpPr>
            <p:spPr bwMode="auto">
              <a:xfrm>
                <a:off x="3135" y="2989"/>
                <a:ext cx="51" cy="109"/>
              </a:xfrm>
              <a:prstGeom prst="ellipse">
                <a:avLst/>
              </a:prstGeom>
              <a:solidFill>
                <a:srgbClr val="3B3E45"/>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6947" name="Oval 19">
                <a:extLst>
                  <a:ext uri="{FF2B5EF4-FFF2-40B4-BE49-F238E27FC236}">
                    <a16:creationId xmlns:a16="http://schemas.microsoft.com/office/drawing/2014/main" id="{F7080111-B651-DEC8-06F7-43053FD09ACF}"/>
                  </a:ext>
                </a:extLst>
              </p:cNvPr>
              <p:cNvSpPr>
                <a:spLocks noChangeArrowheads="1"/>
              </p:cNvSpPr>
              <p:nvPr/>
            </p:nvSpPr>
            <p:spPr bwMode="auto">
              <a:xfrm>
                <a:off x="2474" y="2994"/>
                <a:ext cx="33" cy="87"/>
              </a:xfrm>
              <a:prstGeom prst="ellipse">
                <a:avLst/>
              </a:prstGeom>
              <a:solidFill>
                <a:srgbClr val="3B3E45"/>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66948" name="Oval 20">
                <a:extLst>
                  <a:ext uri="{FF2B5EF4-FFF2-40B4-BE49-F238E27FC236}">
                    <a16:creationId xmlns:a16="http://schemas.microsoft.com/office/drawing/2014/main" id="{BE5FF297-9200-6D64-190A-1290F0F04A7E}"/>
                  </a:ext>
                </a:extLst>
              </p:cNvPr>
              <p:cNvSpPr>
                <a:spLocks noChangeArrowheads="1"/>
              </p:cNvSpPr>
              <p:nvPr/>
            </p:nvSpPr>
            <p:spPr bwMode="auto">
              <a:xfrm>
                <a:off x="1494" y="3104"/>
                <a:ext cx="51" cy="108"/>
              </a:xfrm>
              <a:prstGeom prst="ellipse">
                <a:avLst/>
              </a:prstGeom>
              <a:solidFill>
                <a:srgbClr val="3B3E45"/>
              </a:solidFill>
              <a:ln w="255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sp>
          <p:nvSpPr>
            <p:cNvPr id="166922" name="Text Box 21">
              <a:extLst>
                <a:ext uri="{FF2B5EF4-FFF2-40B4-BE49-F238E27FC236}">
                  <a16:creationId xmlns:a16="http://schemas.microsoft.com/office/drawing/2014/main" id="{C4C20E55-BF02-6FBF-FF3A-C67E6EE8855C}"/>
                </a:ext>
              </a:extLst>
            </p:cNvPr>
            <p:cNvSpPr txBox="1">
              <a:spLocks noChangeArrowheads="1"/>
            </p:cNvSpPr>
            <p:nvPr/>
          </p:nvSpPr>
          <p:spPr bwMode="auto">
            <a:xfrm>
              <a:off x="1401" y="2126"/>
              <a:ext cx="620" cy="173"/>
            </a:xfrm>
            <a:prstGeom prst="rect">
              <a:avLst/>
            </a:prstGeom>
            <a:noFill/>
            <a:ln w="9360" cap="sq">
              <a:solidFill>
                <a:srgbClr val="70AD47"/>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200" b="1">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Hash Join</a:t>
              </a:r>
            </a:p>
          </p:txBody>
        </p:sp>
        <p:sp>
          <p:nvSpPr>
            <p:cNvPr id="166923" name="Text Box 22">
              <a:extLst>
                <a:ext uri="{FF2B5EF4-FFF2-40B4-BE49-F238E27FC236}">
                  <a16:creationId xmlns:a16="http://schemas.microsoft.com/office/drawing/2014/main" id="{6291FC68-45AD-7162-5AA2-C69F12B2BF77}"/>
                </a:ext>
              </a:extLst>
            </p:cNvPr>
            <p:cNvSpPr txBox="1">
              <a:spLocks noChangeArrowheads="1"/>
            </p:cNvSpPr>
            <p:nvPr/>
          </p:nvSpPr>
          <p:spPr bwMode="auto">
            <a:xfrm>
              <a:off x="1750" y="1552"/>
              <a:ext cx="718" cy="173"/>
            </a:xfrm>
            <a:prstGeom prst="rect">
              <a:avLst/>
            </a:prstGeom>
            <a:noFill/>
            <a:ln w="9360" cap="sq">
              <a:solidFill>
                <a:srgbClr val="70AD47"/>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200" b="1">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Sort Merge</a:t>
              </a:r>
            </a:p>
          </p:txBody>
        </p:sp>
        <p:sp>
          <p:nvSpPr>
            <p:cNvPr id="166924" name="Text Box 23">
              <a:extLst>
                <a:ext uri="{FF2B5EF4-FFF2-40B4-BE49-F238E27FC236}">
                  <a16:creationId xmlns:a16="http://schemas.microsoft.com/office/drawing/2014/main" id="{844451F6-C119-1F78-CA68-A7BF8CAC2303}"/>
                </a:ext>
              </a:extLst>
            </p:cNvPr>
            <p:cNvSpPr txBox="1">
              <a:spLocks noChangeArrowheads="1"/>
            </p:cNvSpPr>
            <p:nvPr/>
          </p:nvSpPr>
          <p:spPr bwMode="auto">
            <a:xfrm>
              <a:off x="2007" y="2969"/>
              <a:ext cx="413" cy="173"/>
            </a:xfrm>
            <a:prstGeom prst="rect">
              <a:avLst/>
            </a:prstGeom>
            <a:noFill/>
            <a:ln w="9360" cap="sq">
              <a:solidFill>
                <a:srgbClr val="70AD47"/>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200" b="1">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Index</a:t>
              </a:r>
            </a:p>
          </p:txBody>
        </p:sp>
        <p:sp>
          <p:nvSpPr>
            <p:cNvPr id="166925" name="Text Box 24">
              <a:extLst>
                <a:ext uri="{FF2B5EF4-FFF2-40B4-BE49-F238E27FC236}">
                  <a16:creationId xmlns:a16="http://schemas.microsoft.com/office/drawing/2014/main" id="{7A6F5B6B-C865-4745-C397-8B6A2D4AD391}"/>
                </a:ext>
              </a:extLst>
            </p:cNvPr>
            <p:cNvSpPr txBox="1">
              <a:spLocks noChangeArrowheads="1"/>
            </p:cNvSpPr>
            <p:nvPr/>
          </p:nvSpPr>
          <p:spPr bwMode="auto">
            <a:xfrm>
              <a:off x="3227" y="3120"/>
              <a:ext cx="600" cy="173"/>
            </a:xfrm>
            <a:prstGeom prst="rect">
              <a:avLst/>
            </a:prstGeom>
            <a:noFill/>
            <a:ln w="9360" cap="sq">
              <a:solidFill>
                <a:srgbClr val="70AD47"/>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200" b="1">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Full</a:t>
              </a:r>
              <a:r>
                <a:rPr lang="en-GB" altLang="en-US" sz="1200">
                  <a:latin typeface="Linux Libertine Display" panose="02000503000000000000" pitchFamily="2" charset="0"/>
                  <a:ea typeface="Linux Libertine Display" panose="02000503000000000000" pitchFamily="2" charset="0"/>
                  <a:cs typeface="Linux Libertine Display" panose="02000503000000000000" pitchFamily="2" charset="0"/>
                </a:rPr>
                <a:t> </a:t>
              </a:r>
              <a:r>
                <a:rPr lang="en-GB" altLang="en-US" sz="1200" b="1">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Scan</a:t>
              </a:r>
            </a:p>
          </p:txBody>
        </p:sp>
        <p:sp>
          <p:nvSpPr>
            <p:cNvPr id="166926" name="Text Box 25">
              <a:extLst>
                <a:ext uri="{FF2B5EF4-FFF2-40B4-BE49-F238E27FC236}">
                  <a16:creationId xmlns:a16="http://schemas.microsoft.com/office/drawing/2014/main" id="{D8B66F39-E780-869F-0D80-10637824A26F}"/>
                </a:ext>
              </a:extLst>
            </p:cNvPr>
            <p:cNvSpPr txBox="1">
              <a:spLocks noChangeArrowheads="1"/>
            </p:cNvSpPr>
            <p:nvPr/>
          </p:nvSpPr>
          <p:spPr bwMode="auto">
            <a:xfrm>
              <a:off x="913" y="3156"/>
              <a:ext cx="413" cy="173"/>
            </a:xfrm>
            <a:prstGeom prst="rect">
              <a:avLst/>
            </a:prstGeom>
            <a:noFill/>
            <a:ln w="9360" cap="sq">
              <a:solidFill>
                <a:srgbClr val="70AD47"/>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200" b="1">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Index</a:t>
              </a:r>
            </a:p>
          </p:txBody>
        </p:sp>
        <p:sp>
          <p:nvSpPr>
            <p:cNvPr id="166927" name="Text Box 26">
              <a:extLst>
                <a:ext uri="{FF2B5EF4-FFF2-40B4-BE49-F238E27FC236}">
                  <a16:creationId xmlns:a16="http://schemas.microsoft.com/office/drawing/2014/main" id="{41D0CF1D-73C5-15ED-235A-4F9ADBD128FB}"/>
                </a:ext>
              </a:extLst>
            </p:cNvPr>
            <p:cNvSpPr txBox="1">
              <a:spLocks noChangeArrowheads="1"/>
            </p:cNvSpPr>
            <p:nvPr/>
          </p:nvSpPr>
          <p:spPr bwMode="auto">
            <a:xfrm>
              <a:off x="1254" y="2654"/>
              <a:ext cx="413" cy="173"/>
            </a:xfrm>
            <a:prstGeom prst="rect">
              <a:avLst/>
            </a:prstGeom>
            <a:noFill/>
            <a:ln w="9360" cap="sq">
              <a:solidFill>
                <a:srgbClr val="70AD47"/>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200" b="1">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Index</a:t>
              </a:r>
            </a:p>
          </p:txBody>
        </p:sp>
        <p:sp>
          <p:nvSpPr>
            <p:cNvPr id="166928" name="Text Box 27">
              <a:extLst>
                <a:ext uri="{FF2B5EF4-FFF2-40B4-BE49-F238E27FC236}">
                  <a16:creationId xmlns:a16="http://schemas.microsoft.com/office/drawing/2014/main" id="{383DACFF-5293-3E1F-BA81-45F84334CFF0}"/>
                </a:ext>
              </a:extLst>
            </p:cNvPr>
            <p:cNvSpPr txBox="1">
              <a:spLocks noChangeArrowheads="1"/>
            </p:cNvSpPr>
            <p:nvPr/>
          </p:nvSpPr>
          <p:spPr bwMode="auto">
            <a:xfrm>
              <a:off x="1185" y="3390"/>
              <a:ext cx="311"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600" b="1">
                  <a:latin typeface="Linux Libertine Display" panose="02000503000000000000" pitchFamily="2" charset="0"/>
                  <a:ea typeface="Linux Libertine Display" panose="02000503000000000000" pitchFamily="2" charset="0"/>
                  <a:cs typeface="Linux Libertine Display" panose="02000503000000000000" pitchFamily="2" charset="0"/>
                </a:rPr>
                <a:t>CU</a:t>
              </a:r>
            </a:p>
          </p:txBody>
        </p:sp>
        <p:sp>
          <p:nvSpPr>
            <p:cNvPr id="166929" name="Text Box 28">
              <a:extLst>
                <a:ext uri="{FF2B5EF4-FFF2-40B4-BE49-F238E27FC236}">
                  <a16:creationId xmlns:a16="http://schemas.microsoft.com/office/drawing/2014/main" id="{F44249AE-8545-0402-E289-E14549897B75}"/>
                </a:ext>
              </a:extLst>
            </p:cNvPr>
            <p:cNvSpPr txBox="1">
              <a:spLocks noChangeArrowheads="1"/>
            </p:cNvSpPr>
            <p:nvPr/>
          </p:nvSpPr>
          <p:spPr bwMode="auto">
            <a:xfrm>
              <a:off x="1857" y="3406"/>
              <a:ext cx="3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600" b="1">
                  <a:latin typeface="Linux Libertine Display" panose="02000503000000000000" pitchFamily="2" charset="0"/>
                  <a:ea typeface="Linux Libertine Display" panose="02000503000000000000" pitchFamily="2" charset="0"/>
                  <a:cs typeface="Linux Libertine Display" panose="02000503000000000000" pitchFamily="2" charset="0"/>
                </a:rPr>
                <a:t>LO</a:t>
              </a:r>
            </a:p>
          </p:txBody>
        </p:sp>
        <p:sp>
          <p:nvSpPr>
            <p:cNvPr id="166930" name="Text Box 29">
              <a:extLst>
                <a:ext uri="{FF2B5EF4-FFF2-40B4-BE49-F238E27FC236}">
                  <a16:creationId xmlns:a16="http://schemas.microsoft.com/office/drawing/2014/main" id="{7D766B92-ED77-6F69-E127-296B3667EC54}"/>
                </a:ext>
              </a:extLst>
            </p:cNvPr>
            <p:cNvSpPr txBox="1">
              <a:spLocks noChangeArrowheads="1"/>
            </p:cNvSpPr>
            <p:nvPr/>
          </p:nvSpPr>
          <p:spPr bwMode="auto">
            <a:xfrm>
              <a:off x="2508" y="3432"/>
              <a:ext cx="309"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600" b="1">
                  <a:latin typeface="Linux Libertine Display" panose="02000503000000000000" pitchFamily="2" charset="0"/>
                  <a:ea typeface="Linux Libertine Display" panose="02000503000000000000" pitchFamily="2" charset="0"/>
                  <a:cs typeface="Linux Libertine Display" panose="02000503000000000000" pitchFamily="2" charset="0"/>
                </a:rPr>
                <a:t>SU</a:t>
              </a:r>
            </a:p>
          </p:txBody>
        </p:sp>
        <p:sp>
          <p:nvSpPr>
            <p:cNvPr id="166931" name="Text Box 30">
              <a:extLst>
                <a:ext uri="{FF2B5EF4-FFF2-40B4-BE49-F238E27FC236}">
                  <a16:creationId xmlns:a16="http://schemas.microsoft.com/office/drawing/2014/main" id="{7FF76B51-9FD8-21EB-E054-F2F210E8BF6A}"/>
                </a:ext>
              </a:extLst>
            </p:cNvPr>
            <p:cNvSpPr txBox="1">
              <a:spLocks noChangeArrowheads="1"/>
            </p:cNvSpPr>
            <p:nvPr/>
          </p:nvSpPr>
          <p:spPr bwMode="auto">
            <a:xfrm>
              <a:off x="3209" y="3442"/>
              <a:ext cx="317"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spcBef>
                  <a:spcPct val="0"/>
                </a:spcBef>
                <a:buClrTx/>
                <a:buFontTx/>
                <a:buNone/>
              </a:pPr>
              <a:r>
                <a:rPr lang="en-GB" altLang="en-US" sz="1600" b="1">
                  <a:latin typeface="Linux Libertine Display" panose="02000503000000000000" pitchFamily="2" charset="0"/>
                  <a:ea typeface="Linux Libertine Display" panose="02000503000000000000" pitchFamily="2" charset="0"/>
                  <a:cs typeface="Linux Libertine Display" panose="02000503000000000000" pitchFamily="2" charset="0"/>
                </a:rPr>
                <a:t>DA</a:t>
              </a:r>
            </a:p>
          </p:txBody>
        </p:sp>
      </p:grpSp>
      <p:sp>
        <p:nvSpPr>
          <p:cNvPr id="166916" name="Text Box 31">
            <a:extLst>
              <a:ext uri="{FF2B5EF4-FFF2-40B4-BE49-F238E27FC236}">
                <a16:creationId xmlns:a16="http://schemas.microsoft.com/office/drawing/2014/main" id="{FCF813EB-644C-706F-3B8F-6715F8494FB5}"/>
              </a:ext>
            </a:extLst>
          </p:cNvPr>
          <p:cNvSpPr txBox="1">
            <a:spLocks noChangeArrowheads="1"/>
          </p:cNvSpPr>
          <p:nvPr/>
        </p:nvSpPr>
        <p:spPr bwMode="auto">
          <a:xfrm>
            <a:off x="100013" y="1554163"/>
            <a:ext cx="2200275"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223838" indent="-223838">
              <a:spcBef>
                <a:spcPts val="700"/>
              </a:spcBef>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defRPr sz="2000">
                <a:solidFill>
                  <a:srgbClr val="000000"/>
                </a:solidFill>
                <a:latin typeface="Times New Roman" panose="02020603050405020304" pitchFamily="18" charset="0"/>
                <a:ea typeface="Noto Sans CJK SC Regular" charset="0"/>
                <a:cs typeface="Noto Sans CJK SC Regular" charset="0"/>
              </a:defRPr>
            </a:lvl9pPr>
          </a:lstStyle>
          <a:p>
            <a:pPr eaLnBrk="1" hangingPunct="1">
              <a:lnSpc>
                <a:spcPct val="90000"/>
              </a:lnSpc>
              <a:spcBef>
                <a:spcPts val="1000"/>
              </a:spcBef>
              <a:buClr>
                <a:srgbClr val="000090"/>
              </a:buClr>
              <a:buFont typeface="Arial" panose="020B0604020202020204" pitchFamily="34" charset="0"/>
              <a:buChar char="•"/>
            </a:pPr>
            <a:r>
              <a:rPr lang="en-US" altLang="en-US" sz="1300" b="1">
                <a:solidFill>
                  <a:srgbClr val="000090"/>
                </a:solidFill>
                <a:ea typeface="Linux Libertine Display" panose="02000503000000000000" pitchFamily="2" charset="0"/>
                <a:cs typeface="Linux Libertine Display" panose="02000503000000000000" pitchFamily="2" charset="0"/>
              </a:rPr>
              <a:t>Example of a query plan</a:t>
            </a:r>
            <a:r>
              <a:rPr lang="en-US" altLang="en-US" sz="1300" b="1">
                <a:solidFill>
                  <a:srgbClr val="000090"/>
                </a:solidFill>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pic>
        <p:nvPicPr>
          <p:cNvPr id="166917" name="Picture 32">
            <a:extLst>
              <a:ext uri="{FF2B5EF4-FFF2-40B4-BE49-F238E27FC236}">
                <a16:creationId xmlns:a16="http://schemas.microsoft.com/office/drawing/2014/main" id="{B859168B-282E-8E11-A6E5-14AA79695E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063" y="2263775"/>
            <a:ext cx="592137" cy="466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6918" name="Rectangle 33">
            <a:extLst>
              <a:ext uri="{FF2B5EF4-FFF2-40B4-BE49-F238E27FC236}">
                <a16:creationId xmlns:a16="http://schemas.microsoft.com/office/drawing/2014/main" id="{162A4610-4467-3CE4-E7AC-E201B39AEB3B}"/>
              </a:ext>
            </a:extLst>
          </p:cNvPr>
          <p:cNvSpPr>
            <a:spLocks noChangeArrowheads="1"/>
          </p:cNvSpPr>
          <p:nvPr/>
        </p:nvSpPr>
        <p:spPr bwMode="auto">
          <a:xfrm>
            <a:off x="5267325" y="2895600"/>
            <a:ext cx="3411538" cy="615950"/>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680" tIns="33840" rIns="67680" bIns="33840">
            <a:spAutoFit/>
          </a:bodyPr>
          <a:lstStyle>
            <a:lvl1pPr marL="211138" indent="-211138">
              <a:spcBef>
                <a:spcPts val="7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just">
              <a:spcBef>
                <a:spcPct val="0"/>
              </a:spcBef>
              <a:buClr>
                <a:srgbClr val="002060"/>
              </a:buClr>
              <a:buFont typeface="ArialUnicodeMS" panose="020B0604020202020204" pitchFamily="34" charset="-128"/>
              <a:buChar char="☛"/>
            </a:pPr>
            <a:r>
              <a:rPr lang="en-US" altLang="en-US" sz="1200" b="1">
                <a:solidFill>
                  <a:srgbClr val="002060"/>
                </a:solidFill>
                <a:latin typeface="Linux Libertine Display" panose="02000503000000000000" pitchFamily="2" charset="0"/>
                <a:ea typeface="Linux Libertine Display" panose="02000503000000000000" pitchFamily="2" charset="0"/>
                <a:cs typeface="Linux Libertine Display" panose="02000503000000000000" pitchFamily="2" charset="0"/>
              </a:rPr>
              <a:t>Traditional vision</a:t>
            </a:r>
            <a:r>
              <a:rPr lang="en-US" altLang="en-US" sz="1200">
                <a:solidFill>
                  <a:srgbClr val="002060"/>
                </a:solidFill>
                <a:latin typeface="Linux Libertine Display" panose="02000503000000000000" pitchFamily="2" charset="0"/>
                <a:ea typeface="Linux Libertine Display" panose="02000503000000000000" pitchFamily="2" charset="0"/>
                <a:cs typeface="Linux Libertine Display" panose="02000503000000000000" pitchFamily="2" charset="0"/>
              </a:rPr>
              <a:t>: demand speedy </a:t>
            </a:r>
            <a:r>
              <a:rPr lang="en-US" altLang="en-US" sz="1200" b="1">
                <a:solidFill>
                  <a:srgbClr val="FF0000"/>
                </a:solidFill>
                <a:ea typeface="Linux Libertine Display" panose="02000503000000000000" pitchFamily="2" charset="0"/>
                <a:cs typeface="Linux Libertine Display" panose="02000503000000000000" pitchFamily="2" charset="0"/>
              </a:rPr>
              <a:t>access to data</a:t>
            </a:r>
            <a:r>
              <a:rPr lang="en-US" altLang="en-US" sz="1200">
                <a:solidFill>
                  <a:srgbClr val="002060"/>
                </a:solidFill>
                <a:ea typeface="Linux Libertine Display" panose="02000503000000000000" pitchFamily="2" charset="0"/>
                <a:cs typeface="Linux Libertine Display" panose="02000503000000000000" pitchFamily="2" charset="0"/>
              </a:rPr>
              <a:t>, </a:t>
            </a:r>
            <a:r>
              <a:rPr lang="en-US" altLang="en-US" sz="1200" b="1">
                <a:solidFill>
                  <a:srgbClr val="002060"/>
                </a:solidFill>
                <a:ea typeface="Linux Libertine Display" panose="02000503000000000000" pitchFamily="2" charset="0"/>
                <a:cs typeface="Linux Libertine Display" panose="02000503000000000000" pitchFamily="2" charset="0"/>
              </a:rPr>
              <a:t>no matter how </a:t>
            </a:r>
            <a:r>
              <a:rPr lang="en-US" altLang="en-US" sz="1200" b="1">
                <a:solidFill>
                  <a:srgbClr val="FF0000"/>
                </a:solidFill>
                <a:ea typeface="Linux Libertine Display" panose="02000503000000000000" pitchFamily="2" charset="0"/>
                <a:cs typeface="Linux Libertine Display" panose="02000503000000000000" pitchFamily="2" charset="0"/>
              </a:rPr>
              <a:t>complex the queries are</a:t>
            </a:r>
          </a:p>
        </p:txBody>
      </p:sp>
      <p:sp>
        <p:nvSpPr>
          <p:cNvPr id="166919" name="Rectangle 34">
            <a:extLst>
              <a:ext uri="{FF2B5EF4-FFF2-40B4-BE49-F238E27FC236}">
                <a16:creationId xmlns:a16="http://schemas.microsoft.com/office/drawing/2014/main" id="{138DE840-357E-C677-D48A-19A31FF1C074}"/>
              </a:ext>
            </a:extLst>
          </p:cNvPr>
          <p:cNvSpPr>
            <a:spLocks noChangeArrowheads="1"/>
          </p:cNvSpPr>
          <p:nvPr/>
        </p:nvSpPr>
        <p:spPr bwMode="auto">
          <a:xfrm>
            <a:off x="5959475" y="5326063"/>
            <a:ext cx="2584450" cy="752475"/>
          </a:xfrm>
          <a:prstGeom prst="rect">
            <a:avLst/>
          </a:prstGeom>
          <a:solidFill>
            <a:srgbClr val="FFFFFF"/>
          </a:solidFill>
          <a:ln w="1260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680" tIns="33840" rIns="67680" bIns="33840">
            <a:spAutoFit/>
          </a:bodyPr>
          <a:lstStyle>
            <a:lvl1pPr marL="211138" indent="-211138">
              <a:spcBef>
                <a:spcPts val="7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800">
                <a:solidFill>
                  <a:srgbClr val="000000"/>
                </a:solidFill>
                <a:latin typeface="Times New Roman" panose="02020603050405020304" pitchFamily="18" charset="0"/>
                <a:ea typeface="Noto Sans CJK SC Regular" charset="0"/>
                <a:cs typeface="Noto Sans CJK SC Regular" charset="0"/>
              </a:defRPr>
            </a:lvl1pPr>
            <a:lvl2pPr marL="554038" indent="-212725">
              <a:spcBef>
                <a:spcPts val="7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
                <a:srgbClr val="000090"/>
              </a:buClr>
              <a:buFont typeface="Wingdings" pitchFamily="2" charset="2"/>
              <a:buChar char=""/>
            </a:pPr>
            <a:r>
              <a:rPr lang="en-US" altLang="en-US" sz="1300" b="1">
                <a:solidFill>
                  <a:srgbClr val="000090"/>
                </a:solidFill>
                <a:ea typeface="Linux Libertine Display" panose="02000503000000000000" pitchFamily="2" charset="0"/>
                <a:cs typeface="Linux Libertine Display" panose="02000503000000000000" pitchFamily="2" charset="0"/>
              </a:rPr>
              <a:t>Problem of finding the </a:t>
            </a:r>
            <a:r>
              <a:rPr lang="en-US" altLang="en-US" sz="1300" b="1" i="1">
                <a:solidFill>
                  <a:srgbClr val="000090"/>
                </a:solidFill>
                <a:ea typeface="Linux Libertine Display" panose="02000503000000000000" pitchFamily="2" charset="0"/>
                <a:cs typeface="Linux Libertine Display" panose="02000503000000000000" pitchFamily="2" charset="0"/>
              </a:rPr>
              <a:t>best plan</a:t>
            </a:r>
          </a:p>
          <a:p>
            <a:pPr lvl="1">
              <a:spcBef>
                <a:spcPct val="0"/>
              </a:spcBef>
              <a:buClr>
                <a:srgbClr val="FF0000"/>
              </a:buClr>
              <a:buFont typeface="Wingdings" pitchFamily="2" charset="2"/>
              <a:buChar char=""/>
            </a:pPr>
            <a:r>
              <a:rPr lang="en-US" altLang="en-US" sz="1200" b="1">
                <a:solidFill>
                  <a:srgbClr val="FF0000"/>
                </a:solidFill>
                <a:ea typeface="Linux Libertine Display" panose="02000503000000000000" pitchFamily="2" charset="0"/>
                <a:cs typeface="Linux Libertine Display" panose="02000503000000000000" pitchFamily="2" charset="0"/>
              </a:rPr>
              <a:t>NP-hard</a:t>
            </a:r>
          </a:p>
          <a:p>
            <a:pPr lvl="1">
              <a:spcBef>
                <a:spcPct val="0"/>
              </a:spcBef>
              <a:buClr>
                <a:srgbClr val="000090"/>
              </a:buClr>
              <a:buFont typeface="Times New Roman" panose="02020603050405020304" pitchFamily="18" charset="0"/>
              <a:buAutoNum type="arabicPeriod"/>
            </a:pPr>
            <a:r>
              <a:rPr lang="en-US" altLang="en-US" sz="1000" b="1">
                <a:solidFill>
                  <a:srgbClr val="000090"/>
                </a:solidFill>
                <a:ea typeface="Linux Libertine Display" panose="02000503000000000000" pitchFamily="2" charset="0"/>
                <a:cs typeface="Linux Libertine Display" panose="02000503000000000000" pitchFamily="2" charset="0"/>
              </a:rPr>
              <a:t>Dynamic Programming</a:t>
            </a:r>
          </a:p>
          <a:p>
            <a:pPr lvl="1">
              <a:spcBef>
                <a:spcPct val="0"/>
              </a:spcBef>
              <a:buClr>
                <a:srgbClr val="000090"/>
              </a:buClr>
              <a:buFont typeface="Times New Roman" panose="02020603050405020304" pitchFamily="18" charset="0"/>
              <a:buAutoNum type="arabicPeriod"/>
            </a:pPr>
            <a:r>
              <a:rPr lang="en-US" altLang="en-US" sz="1000" b="1">
                <a:solidFill>
                  <a:srgbClr val="000090"/>
                </a:solidFill>
                <a:ea typeface="Linux Libertine Display" panose="02000503000000000000" pitchFamily="2" charset="0"/>
                <a:cs typeface="Linux Libertine Display" panose="02000503000000000000" pitchFamily="2" charset="0"/>
              </a:rPr>
              <a:t>Greedy Heuristics</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81</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Text Box 1">
            <a:extLst>
              <a:ext uri="{FF2B5EF4-FFF2-40B4-BE49-F238E27FC236}">
                <a16:creationId xmlns:a16="http://schemas.microsoft.com/office/drawing/2014/main" id="{D98F90A0-298C-424C-4BED-BD8B473C0389}"/>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Estimation of a query cost</a:t>
            </a:r>
          </a:p>
        </p:txBody>
      </p:sp>
      <p:pic>
        <p:nvPicPr>
          <p:cNvPr id="168963" name="Picture 2">
            <a:extLst>
              <a:ext uri="{FF2B5EF4-FFF2-40B4-BE49-F238E27FC236}">
                <a16:creationId xmlns:a16="http://schemas.microsoft.com/office/drawing/2014/main" id="{41792B43-5C7A-C5BD-8720-331FA72CA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895475"/>
            <a:ext cx="7881938" cy="337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8964" name="Text Box 3">
            <a:extLst>
              <a:ext uri="{FF2B5EF4-FFF2-40B4-BE49-F238E27FC236}">
                <a16:creationId xmlns:a16="http://schemas.microsoft.com/office/drawing/2014/main" id="{D37E9411-5C92-DE55-AD2C-A640BBAA3F0C}"/>
              </a:ext>
            </a:extLst>
          </p:cNvPr>
          <p:cNvSpPr txBox="1">
            <a:spLocks noChangeArrowheads="1"/>
          </p:cNvSpPr>
          <p:nvPr/>
        </p:nvSpPr>
        <p:spPr bwMode="auto">
          <a:xfrm>
            <a:off x="179388" y="5670550"/>
            <a:ext cx="9012237"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20675" algn="l"/>
                <a:tab pos="777875" algn="l"/>
                <a:tab pos="1235075" algn="l"/>
                <a:tab pos="1692275" algn="l"/>
                <a:tab pos="2149475" algn="l"/>
                <a:tab pos="2606675" algn="l"/>
                <a:tab pos="3063875" algn="l"/>
                <a:tab pos="3521075" algn="l"/>
                <a:tab pos="3978275" algn="l"/>
                <a:tab pos="4435475" algn="l"/>
                <a:tab pos="4892675" algn="l"/>
                <a:tab pos="5349875" algn="l"/>
                <a:tab pos="5807075" algn="l"/>
                <a:tab pos="6264275" algn="l"/>
                <a:tab pos="6721475" algn="l"/>
                <a:tab pos="7178675" algn="l"/>
                <a:tab pos="7635875" algn="l"/>
                <a:tab pos="8093075" algn="l"/>
                <a:tab pos="8550275" algn="l"/>
                <a:tab pos="9007475" algn="l"/>
                <a:tab pos="9464675"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a:ea typeface="Linux Libertine Display" panose="02000503000000000000" pitchFamily="2" charset="0"/>
                <a:cs typeface="Linux Libertine Display" panose="02000503000000000000" pitchFamily="2" charset="0"/>
              </a:rPr>
              <a:t>A. Ouared, Y. Ouhammou, L. Bellatreche: QoSMOS: </a:t>
            </a:r>
            <a:r>
              <a:rPr lang="en-US" altLang="en-US" sz="1400" i="1">
                <a:ea typeface="Linux Libertine Display" panose="02000503000000000000" pitchFamily="2" charset="0"/>
                <a:cs typeface="Linux Libertine Display" panose="02000503000000000000" pitchFamily="2" charset="0"/>
              </a:rPr>
              <a:t>QoS metrics management tool suite. </a:t>
            </a:r>
            <a:r>
              <a:rPr lang="en-US" altLang="en-US" sz="1400">
                <a:ea typeface="Linux Libertine Display" panose="02000503000000000000" pitchFamily="2" charset="0"/>
                <a:cs typeface="Linux Libertine Display" panose="02000503000000000000" pitchFamily="2" charset="0"/>
              </a:rPr>
              <a:t>Computer Languages, Systems &amp; Structures Journal, Elsevier, 54, 236-251, 2018</a:t>
            </a:r>
          </a:p>
          <a:p>
            <a:pPr>
              <a:buClrTx/>
              <a:buSzPct val="45000"/>
              <a:buFontTx/>
              <a:buNone/>
            </a:pPr>
            <a:endParaRPr lang="en-US" altLang="en-US" sz="1400">
              <a:ea typeface="Linux Libertine Display" panose="02000503000000000000" pitchFamily="2" charset="0"/>
              <a:cs typeface="Linux Libertine Display" panose="02000503000000000000" pitchFamily="2" charset="0"/>
            </a:endParaRP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82</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Text Box 1">
            <a:extLst>
              <a:ext uri="{FF2B5EF4-FFF2-40B4-BE49-F238E27FC236}">
                <a16:creationId xmlns:a16="http://schemas.microsoft.com/office/drawing/2014/main" id="{DEE5D86A-CFB1-DDB1-F295-1C35DB47D341}"/>
              </a:ext>
            </a:extLst>
          </p:cNvPr>
          <p:cNvSpPr txBox="1">
            <a:spLocks noChangeArrowheads="1"/>
          </p:cNvSpPr>
          <p:nvPr/>
        </p:nvSpPr>
        <p:spPr bwMode="auto">
          <a:xfrm>
            <a:off x="366713" y="209550"/>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Example</a:t>
            </a:r>
          </a:p>
        </p:txBody>
      </p:sp>
      <p:sp>
        <p:nvSpPr>
          <p:cNvPr id="171011" name="Text Box 2">
            <a:extLst>
              <a:ext uri="{FF2B5EF4-FFF2-40B4-BE49-F238E27FC236}">
                <a16:creationId xmlns:a16="http://schemas.microsoft.com/office/drawing/2014/main" id="{B7EF0FD4-3E6B-16D9-DF4C-0FE1B1128F3E}"/>
              </a:ext>
            </a:extLst>
          </p:cNvPr>
          <p:cNvSpPr txBox="1">
            <a:spLocks noChangeArrowheads="1"/>
          </p:cNvSpPr>
          <p:nvPr/>
        </p:nvSpPr>
        <p:spPr bwMode="auto">
          <a:xfrm>
            <a:off x="204788" y="1274763"/>
            <a:ext cx="5697537"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GB" altLang="en-US" sz="2000" b="1">
                <a:ea typeface="Linux Libertine Display" panose="02000503000000000000" pitchFamily="2" charset="0"/>
                <a:cs typeface="Linux Libertine Display" panose="02000503000000000000" pitchFamily="2" charset="0"/>
              </a:rPr>
              <a:t>Number of IO (Pages) of: </a:t>
            </a:r>
            <a:r>
              <a:rPr lang="en-GB" altLang="en-US" sz="2000" b="1" i="1">
                <a:ea typeface="Linux Libertine Display" panose="02000503000000000000" pitchFamily="2" charset="0"/>
                <a:cs typeface="Linux Libertine Display" panose="02000503000000000000" pitchFamily="2" charset="0"/>
              </a:rPr>
              <a:t>SELECT * FROM T</a:t>
            </a:r>
          </a:p>
        </p:txBody>
      </p:sp>
      <p:sp>
        <p:nvSpPr>
          <p:cNvPr id="86019" name="Text Box 3">
            <a:extLst>
              <a:ext uri="{FF2B5EF4-FFF2-40B4-BE49-F238E27FC236}">
                <a16:creationId xmlns:a16="http://schemas.microsoft.com/office/drawing/2014/main" id="{1ECDD1D3-253C-CC34-A71F-BA0AF4BE86C9}"/>
              </a:ext>
            </a:extLst>
          </p:cNvPr>
          <p:cNvSpPr txBox="1">
            <a:spLocks noChangeArrowheads="1"/>
          </p:cNvSpPr>
          <p:nvPr/>
        </p:nvSpPr>
        <p:spPr bwMode="auto">
          <a:xfrm>
            <a:off x="34925" y="1735138"/>
            <a:ext cx="10515600" cy="156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1pPr>
            <a:lvl2pPr marL="6858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601200" algn="l"/>
                <a:tab pos="10058400" algn="l"/>
                <a:tab pos="10515600" algn="l"/>
              </a:tabLst>
              <a:defRPr>
                <a:solidFill>
                  <a:srgbClr val="FFFFFF"/>
                </a:solidFill>
                <a:latin typeface="Calibri" panose="020F0502020204030204" pitchFamily="34" charset="0"/>
                <a:cs typeface="Noto Sans CJK SC Regular" charset="0"/>
              </a:defRPr>
            </a:lvl9pPr>
          </a:lstStyle>
          <a:p>
            <a:pPr eaLnBrk="1" hangingPunct="1">
              <a:lnSpc>
                <a:spcPct val="80000"/>
              </a:lnSpc>
              <a:spcBef>
                <a:spcPts val="1000"/>
              </a:spcBef>
              <a:buClr>
                <a:srgbClr val="000090"/>
              </a:buClr>
              <a:buSzPct val="100000"/>
              <a:buFont typeface="Arial" panose="020B0604020202020204" pitchFamily="34" charset="0"/>
              <a:buChar char="•"/>
              <a:defRPr/>
            </a:pPr>
            <a:r>
              <a:rPr lang="en-AU" altLang="en-US" sz="1900" b="1">
                <a:solidFill>
                  <a:srgbClr val="000090"/>
                </a:solidFill>
                <a:latin typeface="Times New Roman" panose="02020603050405020304" pitchFamily="18" charset="0"/>
                <a:ea typeface="+mn-ea"/>
                <a:cs typeface="Linux Libertine Display" charset="0"/>
              </a:rPr>
              <a:t>Query optimizer functioning</a:t>
            </a:r>
            <a:r>
              <a:rPr lang="en-AU" altLang="en-US" sz="1700" b="1">
                <a:solidFill>
                  <a:srgbClr val="000090"/>
                </a:solidFill>
                <a:latin typeface="Times New Roman" panose="02020603050405020304" pitchFamily="18" charset="0"/>
                <a:ea typeface="+mn-ea"/>
                <a:cs typeface="Linux Libertine Display" charset="0"/>
              </a:rPr>
              <a:t> [row-store]</a:t>
            </a:r>
          </a:p>
          <a:p>
            <a:pPr lvl="1" eaLnBrk="1" hangingPunct="1">
              <a:lnSpc>
                <a:spcPct val="80000"/>
              </a:lnSpc>
              <a:spcBef>
                <a:spcPts val="500"/>
              </a:spcBef>
              <a:buClr>
                <a:srgbClr val="000090"/>
              </a:buClr>
              <a:buSzPct val="100000"/>
              <a:buFont typeface="Arial" panose="020B0604020202020204" pitchFamily="34" charset="0"/>
              <a:buChar char="•"/>
              <a:defRPr/>
            </a:pPr>
            <a:r>
              <a:rPr lang="en-AU" altLang="en-US">
                <a:solidFill>
                  <a:srgbClr val="000090"/>
                </a:solidFill>
                <a:latin typeface="Times New Roman" panose="02020603050405020304" pitchFamily="18" charset="0"/>
                <a:ea typeface="+mn-ea"/>
                <a:cs typeface="Linux Libertine Display" charset="0"/>
              </a:rPr>
              <a:t>The CPU can only work on tuples that </a:t>
            </a:r>
            <a:r>
              <a:rPr lang="en-AU" altLang="en-US" b="1">
                <a:solidFill>
                  <a:srgbClr val="FF0000"/>
                </a:solidFill>
                <a:latin typeface="Times New Roman" panose="02020603050405020304" pitchFamily="18" charset="0"/>
                <a:ea typeface="+mn-ea"/>
                <a:cs typeface="Linux Libertine Display" charset="0"/>
              </a:rPr>
              <a:t>are in memory</a:t>
            </a:r>
          </a:p>
          <a:p>
            <a:pPr lvl="1" eaLnBrk="1" hangingPunct="1">
              <a:lnSpc>
                <a:spcPct val="80000"/>
              </a:lnSpc>
              <a:spcBef>
                <a:spcPts val="500"/>
              </a:spcBef>
              <a:buClr>
                <a:srgbClr val="000090"/>
              </a:buClr>
              <a:buSzPct val="100000"/>
              <a:buFont typeface="Arial" panose="020B0604020202020204" pitchFamily="34" charset="0"/>
              <a:buChar char="•"/>
              <a:defRPr/>
            </a:pPr>
            <a:r>
              <a:rPr lang="en-AU" altLang="en-US">
                <a:solidFill>
                  <a:srgbClr val="000090"/>
                </a:solidFill>
                <a:latin typeface="Times New Roman" panose="02020603050405020304" pitchFamily="18" charset="0"/>
                <a:ea typeface="+mn-ea"/>
                <a:cs typeface="Linux Libertine Display" charset="0"/>
              </a:rPr>
              <a:t>Tuples must first be transferred from </a:t>
            </a:r>
            <a:r>
              <a:rPr lang="en-AU" altLang="en-US" b="1">
                <a:solidFill>
                  <a:srgbClr val="FF0000"/>
                </a:solidFill>
                <a:latin typeface="Times New Roman" panose="02020603050405020304" pitchFamily="18" charset="0"/>
                <a:ea typeface="+mn-ea"/>
                <a:cs typeface="Linux Libertine Display" charset="0"/>
              </a:rPr>
              <a:t>disk</a:t>
            </a:r>
            <a:r>
              <a:rPr lang="en-AU" altLang="en-US">
                <a:solidFill>
                  <a:srgbClr val="000090"/>
                </a:solidFill>
                <a:latin typeface="Times New Roman" panose="02020603050405020304" pitchFamily="18" charset="0"/>
                <a:ea typeface="+mn-ea"/>
                <a:cs typeface="Linux Libertine Display" charset="0"/>
              </a:rPr>
              <a:t> to </a:t>
            </a:r>
            <a:r>
              <a:rPr lang="en-AU" altLang="en-US" b="1">
                <a:solidFill>
                  <a:srgbClr val="FF0000"/>
                </a:solidFill>
                <a:latin typeface="Times New Roman" panose="02020603050405020304" pitchFamily="18" charset="0"/>
                <a:ea typeface="+mn-ea"/>
                <a:cs typeface="Linux Libertine Display" charset="0"/>
              </a:rPr>
              <a:t>memory</a:t>
            </a:r>
          </a:p>
          <a:p>
            <a:pPr lvl="1" eaLnBrk="1" hangingPunct="1">
              <a:lnSpc>
                <a:spcPct val="80000"/>
              </a:lnSpc>
              <a:spcBef>
                <a:spcPts val="500"/>
              </a:spcBef>
              <a:buClr>
                <a:srgbClr val="000090"/>
              </a:buClr>
              <a:buSzPct val="100000"/>
              <a:buFont typeface="Arial" panose="020B0604020202020204" pitchFamily="34" charset="0"/>
              <a:buChar char="•"/>
              <a:defRPr/>
            </a:pPr>
            <a:r>
              <a:rPr lang="en-AU" altLang="en-US">
                <a:solidFill>
                  <a:srgbClr val="000090"/>
                </a:solidFill>
                <a:latin typeface="Times New Roman" panose="02020603050405020304" pitchFamily="18" charset="0"/>
                <a:ea typeface="+mn-ea"/>
                <a:cs typeface="Linux Libertine Display" charset="0"/>
              </a:rPr>
              <a:t>Data is transferred from disk to memory (and back) in whole blocks at the time </a:t>
            </a:r>
          </a:p>
          <a:p>
            <a:pPr lvl="1" eaLnBrk="1" hangingPunct="1">
              <a:lnSpc>
                <a:spcPct val="80000"/>
              </a:lnSpc>
              <a:spcBef>
                <a:spcPts val="500"/>
              </a:spcBef>
              <a:buClr>
                <a:srgbClr val="000090"/>
              </a:buClr>
              <a:buSzPct val="100000"/>
              <a:buFont typeface="Arial" panose="020B0604020202020204" pitchFamily="34" charset="0"/>
              <a:buChar char="•"/>
              <a:defRPr/>
            </a:pPr>
            <a:r>
              <a:rPr lang="en-AU" altLang="en-US">
                <a:solidFill>
                  <a:srgbClr val="000090"/>
                </a:solidFill>
                <a:latin typeface="Times New Roman" panose="02020603050405020304" pitchFamily="18" charset="0"/>
                <a:ea typeface="+mn-ea"/>
                <a:cs typeface="Linux Libertine Display" charset="0"/>
              </a:rPr>
              <a:t>The disk can hold </a:t>
            </a:r>
            <a:r>
              <a:rPr lang="en-AU" altLang="en-US" b="1">
                <a:solidFill>
                  <a:srgbClr val="000090"/>
                </a:solidFill>
                <a:latin typeface="Times New Roman" panose="02020603050405020304" pitchFamily="18" charset="0"/>
                <a:ea typeface="+mn-ea"/>
                <a:cs typeface="Linux Libertine Display" charset="0"/>
              </a:rPr>
              <a:t>D</a:t>
            </a:r>
            <a:r>
              <a:rPr lang="en-AU" altLang="en-US">
                <a:solidFill>
                  <a:srgbClr val="000090"/>
                </a:solidFill>
                <a:latin typeface="Times New Roman" panose="02020603050405020304" pitchFamily="18" charset="0"/>
                <a:ea typeface="+mn-ea"/>
                <a:cs typeface="Linux Libertine Display" charset="0"/>
              </a:rPr>
              <a:t> blocks, at most </a:t>
            </a:r>
            <a:r>
              <a:rPr lang="en-AU" altLang="en-US" b="1">
                <a:solidFill>
                  <a:srgbClr val="000090"/>
                </a:solidFill>
                <a:latin typeface="Times New Roman" panose="02020603050405020304" pitchFamily="18" charset="0"/>
                <a:ea typeface="+mn-ea"/>
                <a:cs typeface="Linux Libertine Display" charset="0"/>
              </a:rPr>
              <a:t>M</a:t>
            </a:r>
            <a:r>
              <a:rPr lang="en-AU" altLang="en-US">
                <a:solidFill>
                  <a:srgbClr val="000090"/>
                </a:solidFill>
                <a:latin typeface="Times New Roman" panose="02020603050405020304" pitchFamily="18" charset="0"/>
                <a:ea typeface="+mn-ea"/>
                <a:cs typeface="Linux Libertine Display" charset="0"/>
              </a:rPr>
              <a:t> blocks can be in </a:t>
            </a:r>
            <a:r>
              <a:rPr lang="en-AU" altLang="en-US" b="1">
                <a:solidFill>
                  <a:srgbClr val="FF0000"/>
                </a:solidFill>
                <a:latin typeface="Times New Roman" panose="02020603050405020304" pitchFamily="18" charset="0"/>
                <a:ea typeface="+mn-ea"/>
                <a:cs typeface="Linux Libertine Display" charset="0"/>
              </a:rPr>
              <a:t>Buffer</a:t>
            </a:r>
            <a:r>
              <a:rPr lang="en-AU" altLang="en-US">
                <a:solidFill>
                  <a:srgbClr val="FF0000"/>
                </a:solidFill>
                <a:latin typeface="Times New Roman" panose="02020603050405020304" pitchFamily="18" charset="0"/>
                <a:ea typeface="+mn-ea"/>
                <a:cs typeface="Linux Libertine Display" charset="0"/>
              </a:rPr>
              <a:t> </a:t>
            </a:r>
            <a:r>
              <a:rPr lang="en-AU" altLang="en-US">
                <a:solidFill>
                  <a:srgbClr val="000090"/>
                </a:solidFill>
                <a:latin typeface="Times New Roman" panose="02020603050405020304" pitchFamily="18" charset="0"/>
                <a:ea typeface="+mn-ea"/>
                <a:cs typeface="Linux Libertine Display" charset="0"/>
              </a:rPr>
              <a:t>at the same time (</a:t>
            </a:r>
            <a:r>
              <a:rPr lang="en-AU" altLang="en-US" b="1">
                <a:solidFill>
                  <a:srgbClr val="000090"/>
                </a:solidFill>
                <a:latin typeface="Times New Roman" panose="02020603050405020304" pitchFamily="18" charset="0"/>
                <a:ea typeface="+mn-ea"/>
                <a:cs typeface="Linux Libertine Display" charset="0"/>
              </a:rPr>
              <a:t>M &lt;&lt; D</a:t>
            </a:r>
            <a:r>
              <a:rPr lang="en-AU" altLang="en-US">
                <a:solidFill>
                  <a:srgbClr val="000090"/>
                </a:solidFill>
                <a:latin typeface="Times New Roman" panose="02020603050405020304" pitchFamily="18" charset="0"/>
                <a:ea typeface="+mn-ea"/>
                <a:cs typeface="Linux Libertine Display" charset="0"/>
              </a:rPr>
              <a:t>)</a:t>
            </a:r>
          </a:p>
          <a:p>
            <a:pPr indent="-227013" eaLnBrk="1" hangingPunct="1">
              <a:lnSpc>
                <a:spcPct val="80000"/>
              </a:lnSpc>
              <a:spcBef>
                <a:spcPts val="1000"/>
              </a:spcBef>
              <a:buSzPct val="100000"/>
              <a:defRPr/>
            </a:pPr>
            <a:endParaRPr lang="en-AU" altLang="en-US" b="1">
              <a:solidFill>
                <a:srgbClr val="FF0000"/>
              </a:solidFill>
              <a:latin typeface="Linux Libertine Display" charset="0"/>
              <a:ea typeface="+mn-ea"/>
              <a:cs typeface="Linux Libertine Display" charset="0"/>
            </a:endParaRPr>
          </a:p>
          <a:p>
            <a:pPr indent="-227013" eaLnBrk="1" hangingPunct="1">
              <a:lnSpc>
                <a:spcPct val="80000"/>
              </a:lnSpc>
              <a:spcBef>
                <a:spcPts val="1000"/>
              </a:spcBef>
              <a:buSzPct val="100000"/>
              <a:defRPr/>
            </a:pPr>
            <a:endParaRPr lang="en-AU" altLang="en-US" b="1">
              <a:solidFill>
                <a:srgbClr val="FF0000"/>
              </a:solidFill>
              <a:latin typeface="Linux Libertine Display" charset="0"/>
              <a:ea typeface="+mn-ea"/>
              <a:cs typeface="Linux Libertine Display" charset="0"/>
            </a:endParaRPr>
          </a:p>
        </p:txBody>
      </p:sp>
      <p:grpSp>
        <p:nvGrpSpPr>
          <p:cNvPr id="171013" name="Group 4">
            <a:extLst>
              <a:ext uri="{FF2B5EF4-FFF2-40B4-BE49-F238E27FC236}">
                <a16:creationId xmlns:a16="http://schemas.microsoft.com/office/drawing/2014/main" id="{3926AE0C-A19C-C9FC-0F5F-F1BE2C32392D}"/>
              </a:ext>
            </a:extLst>
          </p:cNvPr>
          <p:cNvGrpSpPr>
            <a:grpSpLocks/>
          </p:cNvGrpSpPr>
          <p:nvPr/>
        </p:nvGrpSpPr>
        <p:grpSpPr bwMode="auto">
          <a:xfrm>
            <a:off x="34925" y="3365500"/>
            <a:ext cx="8997950" cy="1033463"/>
            <a:chOff x="22" y="2120"/>
            <a:chExt cx="5668" cy="651"/>
          </a:xfrm>
        </p:grpSpPr>
        <p:grpSp>
          <p:nvGrpSpPr>
            <p:cNvPr id="171017" name="Group 5">
              <a:extLst>
                <a:ext uri="{FF2B5EF4-FFF2-40B4-BE49-F238E27FC236}">
                  <a16:creationId xmlns:a16="http://schemas.microsoft.com/office/drawing/2014/main" id="{5DB54FD5-B22F-2AAA-9704-9452A0C3312E}"/>
                </a:ext>
              </a:extLst>
            </p:cNvPr>
            <p:cNvGrpSpPr>
              <a:grpSpLocks/>
            </p:cNvGrpSpPr>
            <p:nvPr/>
          </p:nvGrpSpPr>
          <p:grpSpPr bwMode="auto">
            <a:xfrm>
              <a:off x="22" y="2398"/>
              <a:ext cx="5133" cy="373"/>
              <a:chOff x="22" y="2398"/>
              <a:chExt cx="5133" cy="373"/>
            </a:xfrm>
          </p:grpSpPr>
          <p:sp>
            <p:nvSpPr>
              <p:cNvPr id="171021" name="Rectangle 6">
                <a:extLst>
                  <a:ext uri="{FF2B5EF4-FFF2-40B4-BE49-F238E27FC236}">
                    <a16:creationId xmlns:a16="http://schemas.microsoft.com/office/drawing/2014/main" id="{7D010E94-54E7-1666-79B9-B17A65E1AE57}"/>
                  </a:ext>
                </a:extLst>
              </p:cNvPr>
              <p:cNvSpPr>
                <a:spLocks noChangeArrowheads="1"/>
              </p:cNvSpPr>
              <p:nvPr/>
            </p:nvSpPr>
            <p:spPr bwMode="auto">
              <a:xfrm>
                <a:off x="22" y="2450"/>
                <a:ext cx="432" cy="280"/>
              </a:xfrm>
              <a:prstGeom prst="rect">
                <a:avLst/>
              </a:prstGeom>
              <a:solidFill>
                <a:srgbClr val="FFFFFF"/>
              </a:solidFill>
              <a:ln w="12600" cap="sq">
                <a:solidFill>
                  <a:srgbClr val="2D2DB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fr-FR" altLang="en-US" sz="1800">
                    <a:solidFill>
                      <a:srgbClr val="000090"/>
                    </a:solidFill>
                    <a:ea typeface="Linux Libertine Display" panose="02000503000000000000" pitchFamily="2" charset="0"/>
                    <a:cs typeface="Linux Libertine Display" panose="02000503000000000000" pitchFamily="2" charset="0"/>
                  </a:rPr>
                  <a:t>Data</a:t>
                </a:r>
              </a:p>
            </p:txBody>
          </p:sp>
          <p:sp>
            <p:nvSpPr>
              <p:cNvPr id="171022" name="AutoShape 7">
                <a:extLst>
                  <a:ext uri="{FF2B5EF4-FFF2-40B4-BE49-F238E27FC236}">
                    <a16:creationId xmlns:a16="http://schemas.microsoft.com/office/drawing/2014/main" id="{8D49CA3F-1B66-55D8-FFB3-25C066EDCFA6}"/>
                  </a:ext>
                </a:extLst>
              </p:cNvPr>
              <p:cNvSpPr>
                <a:spLocks noChangeArrowheads="1"/>
              </p:cNvSpPr>
              <p:nvPr/>
            </p:nvSpPr>
            <p:spPr bwMode="auto">
              <a:xfrm>
                <a:off x="471" y="2398"/>
                <a:ext cx="1169" cy="369"/>
              </a:xfrm>
              <a:prstGeom prst="diamond">
                <a:avLst/>
              </a:prstGeom>
              <a:solidFill>
                <a:srgbClr val="FFFFFF"/>
              </a:solidFill>
              <a:ln w="12600" cap="sq">
                <a:solidFill>
                  <a:srgbClr val="2D2DB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fr-FR" altLang="en-US" sz="1400" b="1">
                    <a:solidFill>
                      <a:srgbClr val="000090"/>
                    </a:solidFill>
                    <a:ea typeface="Linux Libertine Display" panose="02000503000000000000" pitchFamily="2" charset="0"/>
                    <a:cs typeface="Linux Libertine Display" panose="02000503000000000000" pitchFamily="2" charset="0"/>
                  </a:rPr>
                  <a:t>Is_stored</a:t>
                </a:r>
              </a:p>
            </p:txBody>
          </p:sp>
          <p:sp>
            <p:nvSpPr>
              <p:cNvPr id="171023" name="Rectangle 8">
                <a:extLst>
                  <a:ext uri="{FF2B5EF4-FFF2-40B4-BE49-F238E27FC236}">
                    <a16:creationId xmlns:a16="http://schemas.microsoft.com/office/drawing/2014/main" id="{8C6A9F78-77E9-4BBC-CD55-17D5E9B4D43B}"/>
                  </a:ext>
                </a:extLst>
              </p:cNvPr>
              <p:cNvSpPr>
                <a:spLocks noChangeArrowheads="1"/>
              </p:cNvSpPr>
              <p:nvPr/>
            </p:nvSpPr>
            <p:spPr bwMode="auto">
              <a:xfrm>
                <a:off x="1642" y="2459"/>
                <a:ext cx="446" cy="280"/>
              </a:xfrm>
              <a:prstGeom prst="rect">
                <a:avLst/>
              </a:prstGeom>
              <a:solidFill>
                <a:srgbClr val="FFFFFF"/>
              </a:solidFill>
              <a:ln w="12600" cap="sq">
                <a:solidFill>
                  <a:srgbClr val="2D2DB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fr-FR" altLang="en-US" sz="1400">
                    <a:solidFill>
                      <a:srgbClr val="000090"/>
                    </a:solidFill>
                    <a:ea typeface="Linux Libertine Display" panose="02000503000000000000" pitchFamily="2" charset="0"/>
                    <a:cs typeface="Linux Libertine Display" panose="02000503000000000000" pitchFamily="2" charset="0"/>
                  </a:rPr>
                  <a:t>Disk</a:t>
                </a:r>
              </a:p>
            </p:txBody>
          </p:sp>
          <p:sp>
            <p:nvSpPr>
              <p:cNvPr id="171024" name="AutoShape 9">
                <a:extLst>
                  <a:ext uri="{FF2B5EF4-FFF2-40B4-BE49-F238E27FC236}">
                    <a16:creationId xmlns:a16="http://schemas.microsoft.com/office/drawing/2014/main" id="{A199853C-C848-046A-7FBF-52EA8DFCE341}"/>
                  </a:ext>
                </a:extLst>
              </p:cNvPr>
              <p:cNvSpPr>
                <a:spLocks noChangeArrowheads="1"/>
              </p:cNvSpPr>
              <p:nvPr/>
            </p:nvSpPr>
            <p:spPr bwMode="auto">
              <a:xfrm>
                <a:off x="2090" y="2402"/>
                <a:ext cx="1361" cy="369"/>
              </a:xfrm>
              <a:prstGeom prst="diamond">
                <a:avLst/>
              </a:prstGeom>
              <a:solidFill>
                <a:srgbClr val="FFFFFF"/>
              </a:solidFill>
              <a:ln w="12600" cap="sq">
                <a:solidFill>
                  <a:srgbClr val="2D2DB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fr-FR" altLang="en-US" sz="1400" b="1">
                    <a:solidFill>
                      <a:srgbClr val="000090"/>
                    </a:solidFill>
                    <a:ea typeface="Linux Libertine Display" panose="02000503000000000000" pitchFamily="2" charset="0"/>
                    <a:cs typeface="Linux Libertine Display" panose="02000503000000000000" pitchFamily="2" charset="0"/>
                  </a:rPr>
                  <a:t>Is_divided</a:t>
                </a:r>
              </a:p>
            </p:txBody>
          </p:sp>
          <p:sp>
            <p:nvSpPr>
              <p:cNvPr id="171025" name="Rectangle 10">
                <a:extLst>
                  <a:ext uri="{FF2B5EF4-FFF2-40B4-BE49-F238E27FC236}">
                    <a16:creationId xmlns:a16="http://schemas.microsoft.com/office/drawing/2014/main" id="{E05E3C2A-BF43-C2FA-B193-F77172B15AA6}"/>
                  </a:ext>
                </a:extLst>
              </p:cNvPr>
              <p:cNvSpPr>
                <a:spLocks noChangeArrowheads="1"/>
              </p:cNvSpPr>
              <p:nvPr/>
            </p:nvSpPr>
            <p:spPr bwMode="auto">
              <a:xfrm>
                <a:off x="3453" y="2431"/>
                <a:ext cx="580" cy="279"/>
              </a:xfrm>
              <a:prstGeom prst="rect">
                <a:avLst/>
              </a:prstGeom>
              <a:solidFill>
                <a:srgbClr val="FFFFFF"/>
              </a:solidFill>
              <a:ln w="12600" cap="sq">
                <a:solidFill>
                  <a:srgbClr val="2D2DB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fr-FR" altLang="en-US" sz="1800">
                    <a:solidFill>
                      <a:srgbClr val="000090"/>
                    </a:solidFill>
                    <a:ea typeface="Linux Libertine Display" panose="02000503000000000000" pitchFamily="2" charset="0"/>
                    <a:cs typeface="Linux Libertine Display" panose="02000503000000000000" pitchFamily="2" charset="0"/>
                  </a:rPr>
                  <a:t>Blocs</a:t>
                </a:r>
              </a:p>
            </p:txBody>
          </p:sp>
          <p:sp>
            <p:nvSpPr>
              <p:cNvPr id="171026" name="AutoShape 11">
                <a:extLst>
                  <a:ext uri="{FF2B5EF4-FFF2-40B4-BE49-F238E27FC236}">
                    <a16:creationId xmlns:a16="http://schemas.microsoft.com/office/drawing/2014/main" id="{8C1392F2-067F-0AD8-D77F-436CD6065506}"/>
                  </a:ext>
                </a:extLst>
              </p:cNvPr>
              <p:cNvSpPr>
                <a:spLocks noChangeArrowheads="1"/>
              </p:cNvSpPr>
              <p:nvPr/>
            </p:nvSpPr>
            <p:spPr bwMode="auto">
              <a:xfrm>
                <a:off x="4034" y="2398"/>
                <a:ext cx="1121" cy="369"/>
              </a:xfrm>
              <a:prstGeom prst="diamond">
                <a:avLst/>
              </a:prstGeom>
              <a:solidFill>
                <a:srgbClr val="FFFFFF"/>
              </a:solidFill>
              <a:ln w="12600" cap="sq">
                <a:solidFill>
                  <a:srgbClr val="2D2DB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fr-FR" altLang="en-US" sz="1400" b="1">
                    <a:solidFill>
                      <a:srgbClr val="000090"/>
                    </a:solidFill>
                    <a:ea typeface="Linux Libertine Display" panose="02000503000000000000" pitchFamily="2" charset="0"/>
                    <a:cs typeface="Linux Libertine Display" panose="02000503000000000000" pitchFamily="2" charset="0"/>
                  </a:rPr>
                  <a:t>Contains</a:t>
                </a:r>
              </a:p>
            </p:txBody>
          </p:sp>
        </p:grpSp>
        <p:sp>
          <p:nvSpPr>
            <p:cNvPr id="171018" name="Rectangle 12">
              <a:extLst>
                <a:ext uri="{FF2B5EF4-FFF2-40B4-BE49-F238E27FC236}">
                  <a16:creationId xmlns:a16="http://schemas.microsoft.com/office/drawing/2014/main" id="{037F5882-611B-0384-34A3-24858A8FC782}"/>
                </a:ext>
              </a:extLst>
            </p:cNvPr>
            <p:cNvSpPr>
              <a:spLocks noChangeArrowheads="1"/>
            </p:cNvSpPr>
            <p:nvPr/>
          </p:nvSpPr>
          <p:spPr bwMode="auto">
            <a:xfrm>
              <a:off x="5190" y="2447"/>
              <a:ext cx="500" cy="279"/>
            </a:xfrm>
            <a:prstGeom prst="rect">
              <a:avLst/>
            </a:prstGeom>
            <a:solidFill>
              <a:srgbClr val="FFFFFF"/>
            </a:solidFill>
            <a:ln w="12600" cap="sq">
              <a:solidFill>
                <a:srgbClr val="2D2DB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fr-FR" altLang="en-US" sz="1600">
                  <a:solidFill>
                    <a:srgbClr val="000090"/>
                  </a:solidFill>
                  <a:ea typeface="Linux Libertine Display" panose="02000503000000000000" pitchFamily="2" charset="0"/>
                  <a:cs typeface="Linux Libertine Display" panose="02000503000000000000" pitchFamily="2" charset="0"/>
                </a:rPr>
                <a:t>Tuples</a:t>
              </a:r>
            </a:p>
          </p:txBody>
        </p:sp>
        <p:sp>
          <p:nvSpPr>
            <p:cNvPr id="171019" name="Text Box 13">
              <a:extLst>
                <a:ext uri="{FF2B5EF4-FFF2-40B4-BE49-F238E27FC236}">
                  <a16:creationId xmlns:a16="http://schemas.microsoft.com/office/drawing/2014/main" id="{3C149CAB-EAD8-0297-915F-543994D722A0}"/>
                </a:ext>
              </a:extLst>
            </p:cNvPr>
            <p:cNvSpPr txBox="1">
              <a:spLocks noChangeArrowheads="1"/>
            </p:cNvSpPr>
            <p:nvPr/>
          </p:nvSpPr>
          <p:spPr bwMode="auto">
            <a:xfrm>
              <a:off x="2160" y="2120"/>
              <a:ext cx="140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AU" altLang="en-US" sz="1800" b="1">
                  <a:solidFill>
                    <a:srgbClr val="000090"/>
                  </a:solidFill>
                  <a:ea typeface="Linux Libertine Display" panose="02000503000000000000" pitchFamily="2" charset="0"/>
                  <a:cs typeface="Linux Libertine Display" panose="02000503000000000000" pitchFamily="2" charset="0"/>
                </a:rPr>
                <a:t>Disk-oriented DBMS</a:t>
              </a:r>
            </a:p>
          </p:txBody>
        </p:sp>
        <p:sp>
          <p:nvSpPr>
            <p:cNvPr id="171020" name="Text Box 14">
              <a:extLst>
                <a:ext uri="{FF2B5EF4-FFF2-40B4-BE49-F238E27FC236}">
                  <a16:creationId xmlns:a16="http://schemas.microsoft.com/office/drawing/2014/main" id="{A11B5557-0B60-693C-C1DA-C42319466E3E}"/>
                </a:ext>
              </a:extLst>
            </p:cNvPr>
            <p:cNvSpPr txBox="1">
              <a:spLocks noChangeArrowheads="1"/>
            </p:cNvSpPr>
            <p:nvPr/>
          </p:nvSpPr>
          <p:spPr bwMode="auto">
            <a:xfrm>
              <a:off x="3575" y="2336"/>
              <a:ext cx="11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pic>
        <p:nvPicPr>
          <p:cNvPr id="171014" name="Picture 15">
            <a:extLst>
              <a:ext uri="{FF2B5EF4-FFF2-40B4-BE49-F238E27FC236}">
                <a16:creationId xmlns:a16="http://schemas.microsoft.com/office/drawing/2014/main" id="{2B54DB3F-055D-1054-5875-7603B5469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4559300"/>
            <a:ext cx="2895600" cy="714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1015" name="Picture 16">
            <a:extLst>
              <a:ext uri="{FF2B5EF4-FFF2-40B4-BE49-F238E27FC236}">
                <a16:creationId xmlns:a16="http://schemas.microsoft.com/office/drawing/2014/main" id="{BEF0B40B-2489-2AEA-27A7-0D0790EC9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9413" y="5430838"/>
            <a:ext cx="3000375" cy="55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8403DBF5-73A6-D24C-AA92-80FD508EC3DF}" type="slidenum">
              <a:rPr lang="en-US" altLang="en-US" smtClean="0"/>
              <a:pPr/>
              <a:t>83</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Text Box 1">
            <a:extLst>
              <a:ext uri="{FF2B5EF4-FFF2-40B4-BE49-F238E27FC236}">
                <a16:creationId xmlns:a16="http://schemas.microsoft.com/office/drawing/2014/main" id="{836CF573-4626-4659-30B7-3A34A540EAB4}"/>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Energy estimation</a:t>
            </a:r>
          </a:p>
        </p:txBody>
      </p:sp>
      <p:sp>
        <p:nvSpPr>
          <p:cNvPr id="87042" name="Text Box 2">
            <a:extLst>
              <a:ext uri="{FF2B5EF4-FFF2-40B4-BE49-F238E27FC236}">
                <a16:creationId xmlns:a16="http://schemas.microsoft.com/office/drawing/2014/main" id="{E9B60F6E-46CF-9DD6-9CE5-9021A7FD3B3E}"/>
              </a:ext>
            </a:extLst>
          </p:cNvPr>
          <p:cNvSpPr txBox="1">
            <a:spLocks noChangeArrowheads="1"/>
          </p:cNvSpPr>
          <p:nvPr/>
        </p:nvSpPr>
        <p:spPr bwMode="auto">
          <a:xfrm>
            <a:off x="403225" y="1631950"/>
            <a:ext cx="4313238" cy="420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1pPr>
            <a:lvl2pPr marL="625475" indent="-284163">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2pPr>
            <a:lvl3pPr marL="9683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FFFFFF"/>
                </a:solidFill>
                <a:latin typeface="Calibri" panose="020F0502020204030204" pitchFamily="34" charset="0"/>
                <a:cs typeface="Noto Sans CJK SC Regular" charset="0"/>
              </a:defRPr>
            </a:lvl9pPr>
          </a:lstStyle>
          <a:p>
            <a:pPr>
              <a:lnSpc>
                <a:spcPct val="150000"/>
              </a:lnSpc>
              <a:spcBef>
                <a:spcPts val="750"/>
              </a:spcBef>
              <a:buClr>
                <a:srgbClr val="000000"/>
              </a:buClr>
              <a:buSzPct val="100000"/>
              <a:buFont typeface="Arial" panose="020B0604020202020204" pitchFamily="34" charset="0"/>
              <a:buChar char="•"/>
              <a:defRPr/>
            </a:pPr>
            <a:r>
              <a:rPr lang="en-US" altLang="en-US" sz="2100" b="1">
                <a:solidFill>
                  <a:srgbClr val="000000"/>
                </a:solidFill>
                <a:latin typeface="Times New Roman" panose="02020603050405020304" pitchFamily="18" charset="0"/>
                <a:ea typeface="+mn-ea"/>
                <a:cs typeface="Linux Libertine Display" charset="0"/>
              </a:rPr>
              <a:t>Energy consumption cost model</a:t>
            </a:r>
          </a:p>
          <a:p>
            <a:pPr lvl="1">
              <a:lnSpc>
                <a:spcPct val="150000"/>
              </a:lnSpc>
              <a:spcBef>
                <a:spcPts val="300"/>
              </a:spcBef>
              <a:buClr>
                <a:srgbClr val="00B050"/>
              </a:buClr>
              <a:buSzPct val="100000"/>
              <a:buFont typeface="Arial" panose="020B0604020202020204" pitchFamily="34" charset="0"/>
              <a:buChar char="•"/>
              <a:defRPr/>
            </a:pPr>
            <a:r>
              <a:rPr lang="en-US" altLang="en-US" sz="1500" b="1">
                <a:solidFill>
                  <a:srgbClr val="00B050"/>
                </a:solidFill>
                <a:latin typeface="Times New Roman" panose="02020603050405020304" pitchFamily="18" charset="0"/>
                <a:ea typeface="+mn-ea"/>
                <a:cs typeface="Linux Libertine Display" charset="0"/>
              </a:rPr>
              <a:t>CPU, Inputs-Outputs (IO), network</a:t>
            </a:r>
          </a:p>
          <a:p>
            <a:pPr>
              <a:lnSpc>
                <a:spcPct val="160000"/>
              </a:lnSpc>
              <a:spcBef>
                <a:spcPts val="750"/>
              </a:spcBef>
              <a:buClr>
                <a:srgbClr val="000000"/>
              </a:buClr>
              <a:buSzPct val="100000"/>
              <a:buFont typeface="Arial" panose="020B0604020202020204" pitchFamily="34" charset="0"/>
              <a:buChar char="•"/>
              <a:defRPr/>
            </a:pPr>
            <a:r>
              <a:rPr lang="en-US" altLang="en-US" sz="1900" b="1">
                <a:solidFill>
                  <a:srgbClr val="000000"/>
                </a:solidFill>
                <a:latin typeface="Times New Roman" panose="02020603050405020304" pitchFamily="18" charset="0"/>
                <a:ea typeface="+mn-ea"/>
                <a:cs typeface="Linux Libertine Display" charset="0"/>
              </a:rPr>
              <a:t>Principle</a:t>
            </a:r>
          </a:p>
          <a:p>
            <a:pPr lvl="1">
              <a:lnSpc>
                <a:spcPct val="150000"/>
              </a:lnSpc>
              <a:spcBef>
                <a:spcPts val="313"/>
              </a:spcBef>
              <a:buClr>
                <a:srgbClr val="000000"/>
              </a:buClr>
              <a:buSzPct val="100000"/>
              <a:buFont typeface="Arial" panose="020B0604020202020204" pitchFamily="34" charset="0"/>
              <a:buChar char="•"/>
              <a:defRPr/>
            </a:pPr>
            <a:r>
              <a:rPr lang="en-US" altLang="en-US" sz="1500" b="1">
                <a:solidFill>
                  <a:srgbClr val="000000"/>
                </a:solidFill>
                <a:latin typeface="Times New Roman" panose="02020603050405020304" pitchFamily="18" charset="0"/>
                <a:ea typeface="+mn-ea"/>
                <a:cs typeface="Linux Libertine Display" charset="0"/>
              </a:rPr>
              <a:t>Understand algorithms used by each SQL operator (join, sort, …)</a:t>
            </a:r>
          </a:p>
          <a:p>
            <a:pPr lvl="2">
              <a:lnSpc>
                <a:spcPct val="150000"/>
              </a:lnSpc>
              <a:spcBef>
                <a:spcPts val="275"/>
              </a:spcBef>
              <a:buClr>
                <a:srgbClr val="000000"/>
              </a:buClr>
              <a:buSzPct val="100000"/>
              <a:buFont typeface="Arial" panose="020B0604020202020204" pitchFamily="34" charset="0"/>
              <a:buChar char="•"/>
              <a:defRPr/>
            </a:pPr>
            <a:r>
              <a:rPr lang="en-US" altLang="en-US" sz="1300">
                <a:solidFill>
                  <a:srgbClr val="000000"/>
                </a:solidFill>
                <a:latin typeface="Times New Roman" panose="02020603050405020304" pitchFamily="18" charset="0"/>
                <a:ea typeface="+mn-ea"/>
                <a:cs typeface="Linux Libertine Display" charset="0"/>
              </a:rPr>
              <a:t>estimate available main memory buffers</a:t>
            </a:r>
          </a:p>
          <a:p>
            <a:pPr lvl="2">
              <a:lnSpc>
                <a:spcPct val="150000"/>
              </a:lnSpc>
              <a:spcBef>
                <a:spcPts val="275"/>
              </a:spcBef>
              <a:buClr>
                <a:srgbClr val="000000"/>
              </a:buClr>
              <a:buSzPct val="100000"/>
              <a:buFont typeface="Arial" panose="020B0604020202020204" pitchFamily="34" charset="0"/>
              <a:buChar char="•"/>
              <a:defRPr/>
            </a:pPr>
            <a:r>
              <a:rPr lang="en-US" altLang="en-US" sz="1300">
                <a:solidFill>
                  <a:srgbClr val="000000"/>
                </a:solidFill>
                <a:latin typeface="Times New Roman" panose="02020603050405020304" pitchFamily="18" charset="0"/>
                <a:ea typeface="+mn-ea"/>
                <a:cs typeface="Linux Libertine Display" charset="0"/>
              </a:rPr>
              <a:t>estimate the size of inputs, intermediate results</a:t>
            </a:r>
          </a:p>
          <a:p>
            <a:pPr lvl="1">
              <a:lnSpc>
                <a:spcPct val="150000"/>
              </a:lnSpc>
              <a:spcBef>
                <a:spcPts val="313"/>
              </a:spcBef>
              <a:buClr>
                <a:srgbClr val="000000"/>
              </a:buClr>
              <a:buSzPct val="100000"/>
              <a:buFont typeface="Arial" panose="020B0604020202020204" pitchFamily="34" charset="0"/>
              <a:buChar char="•"/>
              <a:defRPr/>
            </a:pPr>
            <a:r>
              <a:rPr lang="en-US" altLang="en-US" sz="1500" b="1">
                <a:solidFill>
                  <a:srgbClr val="000000"/>
                </a:solidFill>
                <a:latin typeface="Times New Roman" panose="02020603050405020304" pitchFamily="18" charset="0"/>
                <a:ea typeface="+mn-ea"/>
                <a:cs typeface="Linux Libertine Display" charset="0"/>
              </a:rPr>
              <a:t>Composition of cost of operators: </a:t>
            </a:r>
          </a:p>
          <a:p>
            <a:pPr lvl="2">
              <a:lnSpc>
                <a:spcPct val="150000"/>
              </a:lnSpc>
              <a:spcBef>
                <a:spcPts val="275"/>
              </a:spcBef>
              <a:buClr>
                <a:srgbClr val="000000"/>
              </a:buClr>
              <a:buSzPct val="100000"/>
              <a:buFont typeface="Arial" panose="020B0604020202020204" pitchFamily="34" charset="0"/>
              <a:buChar char="•"/>
              <a:defRPr/>
            </a:pPr>
            <a:r>
              <a:rPr lang="en-US" altLang="en-US" sz="1300">
                <a:solidFill>
                  <a:srgbClr val="000000"/>
                </a:solidFill>
                <a:latin typeface="Times New Roman" panose="02020603050405020304" pitchFamily="18" charset="0"/>
                <a:ea typeface="+mn-ea"/>
                <a:cs typeface="Linux Libertine Display" charset="0"/>
              </a:rPr>
              <a:t>Aggregation of resource consumption</a:t>
            </a:r>
          </a:p>
          <a:p>
            <a:pPr marL="342900">
              <a:spcBef>
                <a:spcPts val="700"/>
              </a:spcBef>
              <a:buSzPct val="100000"/>
              <a:defRPr/>
            </a:pPr>
            <a:endParaRPr lang="en-US" altLang="en-US" sz="1300">
              <a:solidFill>
                <a:srgbClr val="000000"/>
              </a:solidFill>
              <a:latin typeface="Times New Roman" panose="02020603050405020304" pitchFamily="18" charset="0"/>
              <a:ea typeface="+mn-ea"/>
              <a:cs typeface="Linux Libertine Display" charset="0"/>
            </a:endParaRPr>
          </a:p>
        </p:txBody>
      </p:sp>
      <p:grpSp>
        <p:nvGrpSpPr>
          <p:cNvPr id="173060" name="Group 3">
            <a:extLst>
              <a:ext uri="{FF2B5EF4-FFF2-40B4-BE49-F238E27FC236}">
                <a16:creationId xmlns:a16="http://schemas.microsoft.com/office/drawing/2014/main" id="{B2F616FD-2E31-5CDF-E2C3-CD3DB4B0103D}"/>
              </a:ext>
            </a:extLst>
          </p:cNvPr>
          <p:cNvGrpSpPr>
            <a:grpSpLocks/>
          </p:cNvGrpSpPr>
          <p:nvPr/>
        </p:nvGrpSpPr>
        <p:grpSpPr bwMode="auto">
          <a:xfrm>
            <a:off x="4259263" y="1658938"/>
            <a:ext cx="4543425" cy="3576637"/>
            <a:chOff x="2683" y="1045"/>
            <a:chExt cx="2862" cy="2253"/>
          </a:xfrm>
        </p:grpSpPr>
        <p:sp>
          <p:nvSpPr>
            <p:cNvPr id="173063" name="Line 4">
              <a:extLst>
                <a:ext uri="{FF2B5EF4-FFF2-40B4-BE49-F238E27FC236}">
                  <a16:creationId xmlns:a16="http://schemas.microsoft.com/office/drawing/2014/main" id="{658D3B56-688D-EAF7-B6C7-772413E565DB}"/>
                </a:ext>
              </a:extLst>
            </p:cNvPr>
            <p:cNvSpPr>
              <a:spLocks noChangeShapeType="1"/>
            </p:cNvSpPr>
            <p:nvPr/>
          </p:nvSpPr>
          <p:spPr bwMode="auto">
            <a:xfrm flipV="1">
              <a:off x="3115" y="2461"/>
              <a:ext cx="172" cy="262"/>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3064" name="Rectangle 5">
              <a:extLst>
                <a:ext uri="{FF2B5EF4-FFF2-40B4-BE49-F238E27FC236}">
                  <a16:creationId xmlns:a16="http://schemas.microsoft.com/office/drawing/2014/main" id="{388DBB42-0D83-6DC1-CB02-4F82208D2E39}"/>
                </a:ext>
              </a:extLst>
            </p:cNvPr>
            <p:cNvSpPr>
              <a:spLocks noChangeArrowheads="1"/>
            </p:cNvSpPr>
            <p:nvPr/>
          </p:nvSpPr>
          <p:spPr bwMode="auto">
            <a:xfrm>
              <a:off x="2873" y="2723"/>
              <a:ext cx="451"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i="1">
                  <a:latin typeface="Linux Libertine Display" panose="02000503000000000000" pitchFamily="2" charset="0"/>
                  <a:ea typeface="Linux Libertine Display" panose="02000503000000000000" pitchFamily="2" charset="0"/>
                  <a:cs typeface="Linux Libertine Display" panose="02000503000000000000" pitchFamily="2" charset="0"/>
                </a:rPr>
                <a:t>Sales</a:t>
              </a:r>
            </a:p>
          </p:txBody>
        </p:sp>
        <p:sp>
          <p:nvSpPr>
            <p:cNvPr id="173065" name="Rectangle 6">
              <a:extLst>
                <a:ext uri="{FF2B5EF4-FFF2-40B4-BE49-F238E27FC236}">
                  <a16:creationId xmlns:a16="http://schemas.microsoft.com/office/drawing/2014/main" id="{E1222600-E829-27A5-1407-25041A5478C1}"/>
                </a:ext>
              </a:extLst>
            </p:cNvPr>
            <p:cNvSpPr>
              <a:spLocks noChangeArrowheads="1"/>
            </p:cNvSpPr>
            <p:nvPr/>
          </p:nvSpPr>
          <p:spPr bwMode="auto">
            <a:xfrm>
              <a:off x="3550" y="2723"/>
              <a:ext cx="721"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i="1">
                  <a:latin typeface="Linux Libertine Display" panose="02000503000000000000" pitchFamily="2" charset="0"/>
                  <a:ea typeface="Linux Libertine Display" panose="02000503000000000000" pitchFamily="2" charset="0"/>
                  <a:cs typeface="Linux Libertine Display" panose="02000503000000000000" pitchFamily="2" charset="0"/>
                </a:rPr>
                <a:t>Customer</a:t>
              </a:r>
            </a:p>
          </p:txBody>
        </p:sp>
        <p:sp>
          <p:nvSpPr>
            <p:cNvPr id="173066" name="Rectangle 7">
              <a:extLst>
                <a:ext uri="{FF2B5EF4-FFF2-40B4-BE49-F238E27FC236}">
                  <a16:creationId xmlns:a16="http://schemas.microsoft.com/office/drawing/2014/main" id="{12B7A765-B770-4866-F485-2790CC9BF8E0}"/>
                </a:ext>
              </a:extLst>
            </p:cNvPr>
            <p:cNvSpPr>
              <a:spLocks noChangeArrowheads="1"/>
            </p:cNvSpPr>
            <p:nvPr/>
          </p:nvSpPr>
          <p:spPr bwMode="auto">
            <a:xfrm>
              <a:off x="4269" y="2723"/>
              <a:ext cx="608"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i="1">
                  <a:latin typeface="Linux Libertine Display" panose="02000503000000000000" pitchFamily="2" charset="0"/>
                  <a:ea typeface="Linux Libertine Display" panose="02000503000000000000" pitchFamily="2" charset="0"/>
                  <a:cs typeface="Linux Libertine Display" panose="02000503000000000000" pitchFamily="2" charset="0"/>
                </a:rPr>
                <a:t>Product</a:t>
              </a:r>
            </a:p>
          </p:txBody>
        </p:sp>
        <p:sp>
          <p:nvSpPr>
            <p:cNvPr id="173067" name="Rectangle 8">
              <a:extLst>
                <a:ext uri="{FF2B5EF4-FFF2-40B4-BE49-F238E27FC236}">
                  <a16:creationId xmlns:a16="http://schemas.microsoft.com/office/drawing/2014/main" id="{D1640612-8F53-C775-1055-9A4199CDC50A}"/>
                </a:ext>
              </a:extLst>
            </p:cNvPr>
            <p:cNvSpPr>
              <a:spLocks noChangeArrowheads="1"/>
            </p:cNvSpPr>
            <p:nvPr/>
          </p:nvSpPr>
          <p:spPr bwMode="auto">
            <a:xfrm>
              <a:off x="3230" y="2252"/>
              <a:ext cx="148"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2400">
                  <a:solidFill>
                    <a:srgbClr val="0070C0"/>
                  </a:solidFill>
                  <a:latin typeface="Linux Libertine Display" panose="02000503000000000000" pitchFamily="2" charset="0"/>
                  <a:ea typeface="Linux Libertine Display" panose="02000503000000000000" pitchFamily="2" charset="0"/>
                  <a:cs typeface="Linux Libertine Display" panose="02000503000000000000" pitchFamily="2" charset="0"/>
                </a:rPr>
                <a:t>σ</a:t>
              </a:r>
            </a:p>
          </p:txBody>
        </p:sp>
        <p:sp>
          <p:nvSpPr>
            <p:cNvPr id="173068" name="Rectangle 9">
              <a:extLst>
                <a:ext uri="{FF2B5EF4-FFF2-40B4-BE49-F238E27FC236}">
                  <a16:creationId xmlns:a16="http://schemas.microsoft.com/office/drawing/2014/main" id="{F23B1AD3-B4B1-F116-198B-35F1938A3939}"/>
                </a:ext>
              </a:extLst>
            </p:cNvPr>
            <p:cNvSpPr>
              <a:spLocks noChangeArrowheads="1"/>
            </p:cNvSpPr>
            <p:nvPr/>
          </p:nvSpPr>
          <p:spPr bwMode="auto">
            <a:xfrm>
              <a:off x="3770" y="1225"/>
              <a:ext cx="228"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2400">
                  <a:solidFill>
                    <a:srgbClr val="0070C0"/>
                  </a:solidFill>
                  <a:latin typeface="Linux Libertine Display" panose="02000503000000000000" pitchFamily="2" charset="0"/>
                  <a:ea typeface="Linux Libertine Display" panose="02000503000000000000" pitchFamily="2" charset="0"/>
                  <a:cs typeface="Linux Libertine Display" panose="02000503000000000000" pitchFamily="2" charset="0"/>
                </a:rPr>
                <a:t>π</a:t>
              </a:r>
            </a:p>
          </p:txBody>
        </p:sp>
        <p:sp>
          <p:nvSpPr>
            <p:cNvPr id="173069" name="Line 10">
              <a:extLst>
                <a:ext uri="{FF2B5EF4-FFF2-40B4-BE49-F238E27FC236}">
                  <a16:creationId xmlns:a16="http://schemas.microsoft.com/office/drawing/2014/main" id="{1212BECC-F931-FF95-FD55-AB1FB918C736}"/>
                </a:ext>
              </a:extLst>
            </p:cNvPr>
            <p:cNvSpPr>
              <a:spLocks noChangeShapeType="1"/>
            </p:cNvSpPr>
            <p:nvPr/>
          </p:nvSpPr>
          <p:spPr bwMode="auto">
            <a:xfrm flipH="1" flipV="1">
              <a:off x="3557" y="2259"/>
              <a:ext cx="273" cy="464"/>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3070" name="Rectangle 11">
              <a:extLst>
                <a:ext uri="{FF2B5EF4-FFF2-40B4-BE49-F238E27FC236}">
                  <a16:creationId xmlns:a16="http://schemas.microsoft.com/office/drawing/2014/main" id="{3BEF016E-E4E6-BBD9-2EC4-A3CD25D717C4}"/>
                </a:ext>
              </a:extLst>
            </p:cNvPr>
            <p:cNvSpPr>
              <a:spLocks noChangeArrowheads="1"/>
            </p:cNvSpPr>
            <p:nvPr/>
          </p:nvSpPr>
          <p:spPr bwMode="auto">
            <a:xfrm>
              <a:off x="3411" y="2013"/>
              <a:ext cx="148"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2400">
                  <a:solidFill>
                    <a:srgbClr val="0070C0"/>
                  </a:solidFill>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173071" name="Rectangle 12">
              <a:extLst>
                <a:ext uri="{FF2B5EF4-FFF2-40B4-BE49-F238E27FC236}">
                  <a16:creationId xmlns:a16="http://schemas.microsoft.com/office/drawing/2014/main" id="{7CFF029D-8044-5415-1B3A-F58C90CABADA}"/>
                </a:ext>
              </a:extLst>
            </p:cNvPr>
            <p:cNvSpPr>
              <a:spLocks noChangeArrowheads="1"/>
            </p:cNvSpPr>
            <p:nvPr/>
          </p:nvSpPr>
          <p:spPr bwMode="auto">
            <a:xfrm>
              <a:off x="3757" y="1622"/>
              <a:ext cx="148"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2400">
                  <a:solidFill>
                    <a:srgbClr val="0070C0"/>
                  </a:solidFill>
                  <a:latin typeface="Linux Libertine Display" panose="02000503000000000000" pitchFamily="2" charset="0"/>
                  <a:ea typeface="Linux Libertine Display" panose="02000503000000000000" pitchFamily="2" charset="0"/>
                  <a:cs typeface="Linux Libertine Display" panose="02000503000000000000" pitchFamily="2" charset="0"/>
                </a:rPr>
                <a:t>⋈</a:t>
              </a:r>
            </a:p>
          </p:txBody>
        </p:sp>
        <p:sp>
          <p:nvSpPr>
            <p:cNvPr id="173072" name="Line 13">
              <a:extLst>
                <a:ext uri="{FF2B5EF4-FFF2-40B4-BE49-F238E27FC236}">
                  <a16:creationId xmlns:a16="http://schemas.microsoft.com/office/drawing/2014/main" id="{B97F7DC0-D04D-5EE6-D18D-B3932412469A}"/>
                </a:ext>
              </a:extLst>
            </p:cNvPr>
            <p:cNvSpPr>
              <a:spLocks noChangeShapeType="1"/>
            </p:cNvSpPr>
            <p:nvPr/>
          </p:nvSpPr>
          <p:spPr bwMode="auto">
            <a:xfrm flipV="1">
              <a:off x="3379" y="2230"/>
              <a:ext cx="88" cy="121"/>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3073" name="Rectangle 14">
              <a:extLst>
                <a:ext uri="{FF2B5EF4-FFF2-40B4-BE49-F238E27FC236}">
                  <a16:creationId xmlns:a16="http://schemas.microsoft.com/office/drawing/2014/main" id="{99B71347-3F8D-3A3D-2811-1D6BB99A187C}"/>
                </a:ext>
              </a:extLst>
            </p:cNvPr>
            <p:cNvSpPr>
              <a:spLocks noChangeArrowheads="1"/>
            </p:cNvSpPr>
            <p:nvPr/>
          </p:nvSpPr>
          <p:spPr bwMode="auto">
            <a:xfrm>
              <a:off x="4146" y="2061"/>
              <a:ext cx="148"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2400">
                  <a:solidFill>
                    <a:srgbClr val="0070C0"/>
                  </a:solidFill>
                  <a:latin typeface="Linux Libertine Display" panose="02000503000000000000" pitchFamily="2" charset="0"/>
                  <a:ea typeface="Linux Libertine Display" panose="02000503000000000000" pitchFamily="2" charset="0"/>
                  <a:cs typeface="Linux Libertine Display" panose="02000503000000000000" pitchFamily="2" charset="0"/>
                </a:rPr>
                <a:t>σ</a:t>
              </a:r>
            </a:p>
          </p:txBody>
        </p:sp>
        <p:sp>
          <p:nvSpPr>
            <p:cNvPr id="173074" name="Line 15">
              <a:extLst>
                <a:ext uri="{FF2B5EF4-FFF2-40B4-BE49-F238E27FC236}">
                  <a16:creationId xmlns:a16="http://schemas.microsoft.com/office/drawing/2014/main" id="{1EB69A27-336B-EE52-40F6-A7C21049B2B6}"/>
                </a:ext>
              </a:extLst>
            </p:cNvPr>
            <p:cNvSpPr>
              <a:spLocks noChangeShapeType="1"/>
            </p:cNvSpPr>
            <p:nvPr/>
          </p:nvSpPr>
          <p:spPr bwMode="auto">
            <a:xfrm flipH="1" flipV="1">
              <a:off x="4279" y="2287"/>
              <a:ext cx="242" cy="436"/>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3075" name="Line 16">
              <a:extLst>
                <a:ext uri="{FF2B5EF4-FFF2-40B4-BE49-F238E27FC236}">
                  <a16:creationId xmlns:a16="http://schemas.microsoft.com/office/drawing/2014/main" id="{26B7C499-A750-1CCD-3129-B327926BD8C9}"/>
                </a:ext>
              </a:extLst>
            </p:cNvPr>
            <p:cNvSpPr>
              <a:spLocks noChangeShapeType="1"/>
            </p:cNvSpPr>
            <p:nvPr/>
          </p:nvSpPr>
          <p:spPr bwMode="auto">
            <a:xfrm flipH="1" flipV="1">
              <a:off x="3948" y="1854"/>
              <a:ext cx="273" cy="320"/>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3076" name="Line 17">
              <a:extLst>
                <a:ext uri="{FF2B5EF4-FFF2-40B4-BE49-F238E27FC236}">
                  <a16:creationId xmlns:a16="http://schemas.microsoft.com/office/drawing/2014/main" id="{86BF4A99-FDD4-5FDD-37E5-216A9B58E076}"/>
                </a:ext>
              </a:extLst>
            </p:cNvPr>
            <p:cNvSpPr>
              <a:spLocks noChangeShapeType="1"/>
            </p:cNvSpPr>
            <p:nvPr/>
          </p:nvSpPr>
          <p:spPr bwMode="auto">
            <a:xfrm flipV="1">
              <a:off x="3589" y="1854"/>
              <a:ext cx="209" cy="233"/>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3077" name="Line 18">
              <a:extLst>
                <a:ext uri="{FF2B5EF4-FFF2-40B4-BE49-F238E27FC236}">
                  <a16:creationId xmlns:a16="http://schemas.microsoft.com/office/drawing/2014/main" id="{61CCBAD7-4FAF-F5A7-1AFD-7B04F4A715FB}"/>
                </a:ext>
              </a:extLst>
            </p:cNvPr>
            <p:cNvSpPr>
              <a:spLocks noChangeShapeType="1"/>
            </p:cNvSpPr>
            <p:nvPr/>
          </p:nvSpPr>
          <p:spPr bwMode="auto">
            <a:xfrm flipH="1" flipV="1">
              <a:off x="3869" y="1463"/>
              <a:ext cx="6" cy="220"/>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3078" name="Rectangle 19">
              <a:extLst>
                <a:ext uri="{FF2B5EF4-FFF2-40B4-BE49-F238E27FC236}">
                  <a16:creationId xmlns:a16="http://schemas.microsoft.com/office/drawing/2014/main" id="{92CFAFB9-59B2-F699-6067-D8B54EE8FCF9}"/>
                </a:ext>
              </a:extLst>
            </p:cNvPr>
            <p:cNvSpPr>
              <a:spLocks noChangeArrowheads="1"/>
            </p:cNvSpPr>
            <p:nvPr/>
          </p:nvSpPr>
          <p:spPr bwMode="auto">
            <a:xfrm>
              <a:off x="2898" y="2839"/>
              <a:ext cx="389"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3 watts</a:t>
              </a:r>
            </a:p>
          </p:txBody>
        </p:sp>
        <p:sp>
          <p:nvSpPr>
            <p:cNvPr id="173079" name="Rectangle 20">
              <a:extLst>
                <a:ext uri="{FF2B5EF4-FFF2-40B4-BE49-F238E27FC236}">
                  <a16:creationId xmlns:a16="http://schemas.microsoft.com/office/drawing/2014/main" id="{F58F818A-2BA2-E8D0-8FFA-7600598F36F4}"/>
                </a:ext>
              </a:extLst>
            </p:cNvPr>
            <p:cNvSpPr>
              <a:spLocks noChangeArrowheads="1"/>
            </p:cNvSpPr>
            <p:nvPr/>
          </p:nvSpPr>
          <p:spPr bwMode="auto">
            <a:xfrm>
              <a:off x="3650" y="2839"/>
              <a:ext cx="388"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5 watts</a:t>
              </a:r>
            </a:p>
          </p:txBody>
        </p:sp>
        <p:sp>
          <p:nvSpPr>
            <p:cNvPr id="173080" name="Rectangle 21">
              <a:extLst>
                <a:ext uri="{FF2B5EF4-FFF2-40B4-BE49-F238E27FC236}">
                  <a16:creationId xmlns:a16="http://schemas.microsoft.com/office/drawing/2014/main" id="{97B64796-C533-76DF-5E33-03DF41AE24CF}"/>
                </a:ext>
              </a:extLst>
            </p:cNvPr>
            <p:cNvSpPr>
              <a:spLocks noChangeArrowheads="1"/>
            </p:cNvSpPr>
            <p:nvPr/>
          </p:nvSpPr>
          <p:spPr bwMode="auto">
            <a:xfrm>
              <a:off x="4341" y="2839"/>
              <a:ext cx="389"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2 watts</a:t>
              </a:r>
            </a:p>
          </p:txBody>
        </p:sp>
        <p:sp>
          <p:nvSpPr>
            <p:cNvPr id="173081" name="Rectangle 22">
              <a:extLst>
                <a:ext uri="{FF2B5EF4-FFF2-40B4-BE49-F238E27FC236}">
                  <a16:creationId xmlns:a16="http://schemas.microsoft.com/office/drawing/2014/main" id="{1C2A8113-78B5-C391-8185-659B2841B7F5}"/>
                </a:ext>
              </a:extLst>
            </p:cNvPr>
            <p:cNvSpPr>
              <a:spLocks noChangeArrowheads="1"/>
            </p:cNvSpPr>
            <p:nvPr/>
          </p:nvSpPr>
          <p:spPr bwMode="auto">
            <a:xfrm>
              <a:off x="3741" y="2228"/>
              <a:ext cx="590"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3 watts +</a:t>
              </a:r>
              <a:r>
                <a:rPr lang="en-GB" altLang="en-US" sz="1400" b="1">
                  <a:solidFill>
                    <a:srgbClr val="FF0000"/>
                  </a:solidFill>
                  <a:ea typeface="Linux Libertine Display" panose="02000503000000000000" pitchFamily="2" charset="0"/>
                  <a:cs typeface="Linux Libertine Display" panose="02000503000000000000" pitchFamily="2" charset="0"/>
                </a:rPr>
                <a:t/>
              </a:r>
              <a:br>
                <a:rPr lang="en-GB" altLang="en-US" sz="1400" b="1">
                  <a:solidFill>
                    <a:srgbClr val="FF0000"/>
                  </a:solidFill>
                  <a:ea typeface="Linux Libertine Display" panose="02000503000000000000" pitchFamily="2" charset="0"/>
                  <a:cs typeface="Linux Libertine Display" panose="02000503000000000000" pitchFamily="2" charset="0"/>
                </a:rPr>
              </a:b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2 watts</a:t>
              </a:r>
            </a:p>
          </p:txBody>
        </p:sp>
        <p:sp>
          <p:nvSpPr>
            <p:cNvPr id="173082" name="Rectangle 23">
              <a:extLst>
                <a:ext uri="{FF2B5EF4-FFF2-40B4-BE49-F238E27FC236}">
                  <a16:creationId xmlns:a16="http://schemas.microsoft.com/office/drawing/2014/main" id="{5E0EE15D-29B5-3245-7ADB-48D292410A33}"/>
                </a:ext>
              </a:extLst>
            </p:cNvPr>
            <p:cNvSpPr>
              <a:spLocks noChangeArrowheads="1"/>
            </p:cNvSpPr>
            <p:nvPr/>
          </p:nvSpPr>
          <p:spPr bwMode="auto">
            <a:xfrm>
              <a:off x="2683" y="2343"/>
              <a:ext cx="591"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5 watts +</a:t>
              </a:r>
              <a:r>
                <a:rPr lang="en-GB" altLang="en-US" sz="1400" b="1">
                  <a:solidFill>
                    <a:srgbClr val="FF0000"/>
                  </a:solidFill>
                  <a:ea typeface="Linux Libertine Display" panose="02000503000000000000" pitchFamily="2" charset="0"/>
                  <a:cs typeface="Linux Libertine Display" panose="02000503000000000000" pitchFamily="2" charset="0"/>
                </a:rPr>
                <a:t/>
              </a:r>
              <a:br>
                <a:rPr lang="en-GB" altLang="en-US" sz="1400" b="1">
                  <a:solidFill>
                    <a:srgbClr val="FF0000"/>
                  </a:solidFill>
                  <a:ea typeface="Linux Libertine Display" panose="02000503000000000000" pitchFamily="2" charset="0"/>
                  <a:cs typeface="Linux Libertine Display" panose="02000503000000000000" pitchFamily="2" charset="0"/>
                </a:rPr>
              </a:b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3 watts</a:t>
              </a:r>
            </a:p>
          </p:txBody>
        </p:sp>
        <p:sp>
          <p:nvSpPr>
            <p:cNvPr id="173083" name="Rectangle 24">
              <a:extLst>
                <a:ext uri="{FF2B5EF4-FFF2-40B4-BE49-F238E27FC236}">
                  <a16:creationId xmlns:a16="http://schemas.microsoft.com/office/drawing/2014/main" id="{6DAB04D9-C67D-47D4-687E-ED1BC30B4F16}"/>
                </a:ext>
              </a:extLst>
            </p:cNvPr>
            <p:cNvSpPr>
              <a:spLocks noChangeArrowheads="1"/>
            </p:cNvSpPr>
            <p:nvPr/>
          </p:nvSpPr>
          <p:spPr bwMode="auto">
            <a:xfrm>
              <a:off x="2850" y="1996"/>
              <a:ext cx="656" cy="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10 watts +</a:t>
              </a:r>
              <a:r>
                <a:rPr lang="en-GB" altLang="en-US" sz="1400" b="1">
                  <a:solidFill>
                    <a:srgbClr val="FF0000"/>
                  </a:solidFill>
                  <a:ea typeface="Linux Libertine Display" panose="02000503000000000000" pitchFamily="2" charset="0"/>
                  <a:cs typeface="Linux Libertine Display" panose="02000503000000000000" pitchFamily="2" charset="0"/>
                </a:rPr>
                <a:t/>
              </a:r>
              <a:br>
                <a:rPr lang="en-GB" altLang="en-US" sz="1400" b="1">
                  <a:solidFill>
                    <a:srgbClr val="FF0000"/>
                  </a:solidFill>
                  <a:ea typeface="Linux Libertine Display" panose="02000503000000000000" pitchFamily="2" charset="0"/>
                  <a:cs typeface="Linux Libertine Display" panose="02000503000000000000" pitchFamily="2" charset="0"/>
                </a:rPr>
              </a:b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13 watts</a:t>
              </a:r>
            </a:p>
          </p:txBody>
        </p:sp>
        <p:sp>
          <p:nvSpPr>
            <p:cNvPr id="173084" name="Rectangle 25">
              <a:extLst>
                <a:ext uri="{FF2B5EF4-FFF2-40B4-BE49-F238E27FC236}">
                  <a16:creationId xmlns:a16="http://schemas.microsoft.com/office/drawing/2014/main" id="{E3681FD3-9B2D-2498-9F00-6A4F717A86B8}"/>
                </a:ext>
              </a:extLst>
            </p:cNvPr>
            <p:cNvSpPr>
              <a:spLocks noChangeArrowheads="1"/>
            </p:cNvSpPr>
            <p:nvPr/>
          </p:nvSpPr>
          <p:spPr bwMode="auto">
            <a:xfrm>
              <a:off x="3147" y="1621"/>
              <a:ext cx="636" cy="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15 watts +</a:t>
              </a:r>
              <a:r>
                <a:rPr lang="en-GB" altLang="en-US" sz="1400" b="1">
                  <a:solidFill>
                    <a:srgbClr val="FF0000"/>
                  </a:solidFill>
                  <a:ea typeface="Linux Libertine Display" panose="02000503000000000000" pitchFamily="2" charset="0"/>
                  <a:cs typeface="Linux Libertine Display" panose="02000503000000000000" pitchFamily="2" charset="0"/>
                </a:rPr>
                <a:t/>
              </a:r>
              <a:br>
                <a:rPr lang="en-GB" altLang="en-US" sz="1400" b="1">
                  <a:solidFill>
                    <a:srgbClr val="FF0000"/>
                  </a:solidFill>
                  <a:ea typeface="Linux Libertine Display" panose="02000503000000000000" pitchFamily="2" charset="0"/>
                  <a:cs typeface="Linux Libertine Display" panose="02000503000000000000" pitchFamily="2" charset="0"/>
                </a:rPr>
              </a:b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28 watts</a:t>
              </a:r>
            </a:p>
          </p:txBody>
        </p:sp>
        <p:sp>
          <p:nvSpPr>
            <p:cNvPr id="173085" name="Rectangle 26">
              <a:extLst>
                <a:ext uri="{FF2B5EF4-FFF2-40B4-BE49-F238E27FC236}">
                  <a16:creationId xmlns:a16="http://schemas.microsoft.com/office/drawing/2014/main" id="{8A6948DA-102C-24DF-15AC-D65D81B697F5}"/>
                </a:ext>
              </a:extLst>
            </p:cNvPr>
            <p:cNvSpPr>
              <a:spLocks noChangeArrowheads="1"/>
            </p:cNvSpPr>
            <p:nvPr/>
          </p:nvSpPr>
          <p:spPr bwMode="auto">
            <a:xfrm>
              <a:off x="3249" y="1231"/>
              <a:ext cx="645" cy="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3 watts +</a:t>
              </a:r>
              <a:r>
                <a:rPr lang="en-GB" altLang="en-US" sz="1400" b="1">
                  <a:solidFill>
                    <a:srgbClr val="FF0000"/>
                  </a:solidFill>
                  <a:ea typeface="Linux Libertine Display" panose="02000503000000000000" pitchFamily="2" charset="0"/>
                  <a:cs typeface="Linux Libertine Display" panose="02000503000000000000" pitchFamily="2" charset="0"/>
                </a:rPr>
                <a:t/>
              </a:r>
              <a:br>
                <a:rPr lang="en-GB" altLang="en-US" sz="1400" b="1">
                  <a:solidFill>
                    <a:srgbClr val="FF0000"/>
                  </a:solidFill>
                  <a:ea typeface="Linux Libertine Display" panose="02000503000000000000" pitchFamily="2" charset="0"/>
                  <a:cs typeface="Linux Libertine Display" panose="02000503000000000000" pitchFamily="2" charset="0"/>
                </a:rPr>
              </a:br>
              <a:r>
                <a:rPr lang="en-US" altLang="en-US" sz="14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43 watts</a:t>
              </a:r>
            </a:p>
          </p:txBody>
        </p:sp>
        <p:sp>
          <p:nvSpPr>
            <p:cNvPr id="173086" name="Rectangle 27">
              <a:extLst>
                <a:ext uri="{FF2B5EF4-FFF2-40B4-BE49-F238E27FC236}">
                  <a16:creationId xmlns:a16="http://schemas.microsoft.com/office/drawing/2014/main" id="{0A814DB4-5D54-1BCB-ACEC-DD1B819D96A0}"/>
                </a:ext>
              </a:extLst>
            </p:cNvPr>
            <p:cNvSpPr>
              <a:spLocks noChangeArrowheads="1"/>
            </p:cNvSpPr>
            <p:nvPr/>
          </p:nvSpPr>
          <p:spPr bwMode="auto">
            <a:xfrm>
              <a:off x="4221" y="1766"/>
              <a:ext cx="1324" cy="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just">
                <a:spcBef>
                  <a:spcPct val="0"/>
                </a:spcBef>
                <a:buClrTx/>
                <a:buFontTx/>
                <a:buNone/>
              </a:pPr>
              <a:r>
                <a:rPr lang="en-US" altLang="en-US" sz="1600" b="1">
                  <a:latin typeface="Linux Libertine Display" panose="02000503000000000000" pitchFamily="2" charset="0"/>
                  <a:ea typeface="Linux Libertine Display" panose="02000503000000000000" pitchFamily="2" charset="0"/>
                  <a:cs typeface="Linux Libertine Display" panose="02000503000000000000" pitchFamily="2" charset="0"/>
                </a:rPr>
                <a:t>Energy of the current node + Inherited one</a:t>
              </a:r>
            </a:p>
          </p:txBody>
        </p:sp>
        <p:sp>
          <p:nvSpPr>
            <p:cNvPr id="173087" name="Rectangle 28">
              <a:extLst>
                <a:ext uri="{FF2B5EF4-FFF2-40B4-BE49-F238E27FC236}">
                  <a16:creationId xmlns:a16="http://schemas.microsoft.com/office/drawing/2014/main" id="{F0E69846-1B39-9592-CDEF-7209631DA88F}"/>
                </a:ext>
              </a:extLst>
            </p:cNvPr>
            <p:cNvSpPr>
              <a:spLocks noChangeArrowheads="1"/>
            </p:cNvSpPr>
            <p:nvPr/>
          </p:nvSpPr>
          <p:spPr bwMode="auto">
            <a:xfrm>
              <a:off x="3800" y="1045"/>
              <a:ext cx="1230" cy="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1600" b="1" u="sng">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Total power: 46 watts</a:t>
              </a:r>
            </a:p>
          </p:txBody>
        </p:sp>
      </p:grpSp>
      <p:sp>
        <p:nvSpPr>
          <p:cNvPr id="173061" name="Rectangle 29">
            <a:extLst>
              <a:ext uri="{FF2B5EF4-FFF2-40B4-BE49-F238E27FC236}">
                <a16:creationId xmlns:a16="http://schemas.microsoft.com/office/drawing/2014/main" id="{8E3C93FB-2031-554A-B6D6-4FE54B1323E0}"/>
              </a:ext>
            </a:extLst>
          </p:cNvPr>
          <p:cNvSpPr>
            <a:spLocks noChangeArrowheads="1"/>
          </p:cNvSpPr>
          <p:nvPr/>
        </p:nvSpPr>
        <p:spPr bwMode="auto">
          <a:xfrm>
            <a:off x="5292725" y="5465763"/>
            <a:ext cx="17843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en-US" altLang="en-US" sz="1800" b="1">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Xu’13 Model</a:t>
            </a:r>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84</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a:extLst>
              <a:ext uri="{FF2B5EF4-FFF2-40B4-BE49-F238E27FC236}">
                <a16:creationId xmlns:a16="http://schemas.microsoft.com/office/drawing/2014/main" id="{CF799677-24C6-435B-3B41-B491FE2E8E24}"/>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On the top of DBMS vision</a:t>
            </a:r>
          </a:p>
        </p:txBody>
      </p:sp>
      <p:pic>
        <p:nvPicPr>
          <p:cNvPr id="175107" name="Picture 2">
            <a:extLst>
              <a:ext uri="{FF2B5EF4-FFF2-40B4-BE49-F238E27FC236}">
                <a16:creationId xmlns:a16="http://schemas.microsoft.com/office/drawing/2014/main" id="{9504CC5B-7A8F-892F-A696-C94CA180C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338" y="1631950"/>
            <a:ext cx="6138862" cy="4217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8403DBF5-73A6-D24C-AA92-80FD508EC3DF}" type="slidenum">
              <a:rPr lang="en-US" altLang="en-US" smtClean="0"/>
              <a:pPr/>
              <a:t>85</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Text Box 1">
            <a:extLst>
              <a:ext uri="{FF2B5EF4-FFF2-40B4-BE49-F238E27FC236}">
                <a16:creationId xmlns:a16="http://schemas.microsoft.com/office/drawing/2014/main" id="{B6610ED3-9040-F309-4E36-ECFB0058A40F}"/>
              </a:ext>
            </a:extLst>
          </p:cNvPr>
          <p:cNvSpPr txBox="1">
            <a:spLocks noChangeArrowheads="1"/>
          </p:cNvSpPr>
          <p:nvPr/>
        </p:nvSpPr>
        <p:spPr bwMode="auto">
          <a:xfrm>
            <a:off x="366713" y="411163"/>
            <a:ext cx="841216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Energy models for Databases</a:t>
            </a:r>
          </a:p>
        </p:txBody>
      </p:sp>
      <p:pic>
        <p:nvPicPr>
          <p:cNvPr id="177155" name="Picture 2">
            <a:extLst>
              <a:ext uri="{FF2B5EF4-FFF2-40B4-BE49-F238E27FC236}">
                <a16:creationId xmlns:a16="http://schemas.microsoft.com/office/drawing/2014/main" id="{B0D3ACF1-63C9-0C52-6492-8111B2AF5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620963"/>
            <a:ext cx="6064250" cy="592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7156" name="Picture 3">
            <a:extLst>
              <a:ext uri="{FF2B5EF4-FFF2-40B4-BE49-F238E27FC236}">
                <a16:creationId xmlns:a16="http://schemas.microsoft.com/office/drawing/2014/main" id="{A77078B6-6043-3EC7-0EF7-043244CA8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3236913"/>
            <a:ext cx="3865562" cy="52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7157" name="Picture 4">
            <a:extLst>
              <a:ext uri="{FF2B5EF4-FFF2-40B4-BE49-F238E27FC236}">
                <a16:creationId xmlns:a16="http://schemas.microsoft.com/office/drawing/2014/main" id="{9D355BEB-AED5-A4B1-B6C9-1B8C21014D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2109788"/>
            <a:ext cx="7886700" cy="487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7158" name="Picture 5">
            <a:extLst>
              <a:ext uri="{FF2B5EF4-FFF2-40B4-BE49-F238E27FC236}">
                <a16:creationId xmlns:a16="http://schemas.microsoft.com/office/drawing/2014/main" id="{5F4C76A7-661E-CA96-B425-540EA0FE4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906838"/>
            <a:ext cx="5651500" cy="33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p:cNvSpPr>
            <a:spLocks noGrp="1"/>
          </p:cNvSpPr>
          <p:nvPr>
            <p:ph type="sldNum" idx="10"/>
          </p:nvPr>
        </p:nvSpPr>
        <p:spPr/>
        <p:txBody>
          <a:bodyPr/>
          <a:lstStyle/>
          <a:p>
            <a:fld id="{8403DBF5-73A6-D24C-AA92-80FD508EC3DF}" type="slidenum">
              <a:rPr lang="en-US" altLang="en-US" smtClean="0"/>
              <a:pPr/>
              <a:t>86</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1">
            <a:extLst>
              <a:ext uri="{FF2B5EF4-FFF2-40B4-BE49-F238E27FC236}">
                <a16:creationId xmlns:a16="http://schemas.microsoft.com/office/drawing/2014/main" id="{56569A12-4AE6-7313-17F4-2ED0B9024511}"/>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en-US" altLang="en-US" sz="4000"/>
              <a:t>Software: Cost Models in Databases</a:t>
            </a:r>
          </a:p>
        </p:txBody>
      </p:sp>
      <p:sp>
        <p:nvSpPr>
          <p:cNvPr id="99330" name="Text Box 2">
            <a:extLst>
              <a:ext uri="{FF2B5EF4-FFF2-40B4-BE49-F238E27FC236}">
                <a16:creationId xmlns:a16="http://schemas.microsoft.com/office/drawing/2014/main" id="{994A3734-3B8C-A6F0-72D1-84B757C7041C}"/>
              </a:ext>
            </a:extLst>
          </p:cNvPr>
          <p:cNvSpPr txBox="1">
            <a:spLocks noChangeArrowheads="1"/>
          </p:cNvSpPr>
          <p:nvPr/>
        </p:nvSpPr>
        <p:spPr bwMode="auto">
          <a:xfrm>
            <a:off x="190500" y="2208213"/>
            <a:ext cx="3405188"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ML for tuning parameters in DBMS </a:t>
            </a:r>
          </a:p>
          <a:p>
            <a:pPr lvl="1">
              <a:spcBef>
                <a:spcPts val="700"/>
              </a:spcBef>
              <a:buClr>
                <a:srgbClr val="000000"/>
              </a:buClr>
              <a:buSzPct val="45000"/>
              <a:buFont typeface="Wingdings" panose="05000000000000000000" pitchFamily="2" charset="2"/>
              <a:buChar char=""/>
              <a:defRPr/>
            </a:pPr>
            <a:r>
              <a:rPr lang="en-US" altLang="en-US" sz="1600">
                <a:solidFill>
                  <a:srgbClr val="000000"/>
                </a:solidFill>
                <a:latin typeface="Times New Roman" panose="02020603050405020304" pitchFamily="18" charset="0"/>
                <a:ea typeface="+mn-ea"/>
              </a:rPr>
              <a:t>predictive models that use ML to adjust system parameters in  DBMS</a:t>
            </a: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a:p>
            <a:pPr marL="320675">
              <a:spcBef>
                <a:spcPts val="700"/>
              </a:spcBef>
              <a:buSzPct val="45000"/>
              <a:defRPr/>
            </a:pPr>
            <a:endParaRPr lang="en-US" altLang="en-US" sz="2800">
              <a:solidFill>
                <a:srgbClr val="000000"/>
              </a:solidFill>
              <a:latin typeface="Times New Roman" panose="02020603050405020304" pitchFamily="18" charset="0"/>
              <a:ea typeface="+mn-ea"/>
            </a:endParaRPr>
          </a:p>
        </p:txBody>
      </p:sp>
      <p:pic>
        <p:nvPicPr>
          <p:cNvPr id="179204" name="Picture 3">
            <a:extLst>
              <a:ext uri="{FF2B5EF4-FFF2-40B4-BE49-F238E27FC236}">
                <a16:creationId xmlns:a16="http://schemas.microsoft.com/office/drawing/2014/main" id="{9AFDA4EE-A933-D8E4-0546-F0F8A16FA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1316038"/>
            <a:ext cx="5495925" cy="3786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2" name="Text Box 4">
            <a:extLst>
              <a:ext uri="{FF2B5EF4-FFF2-40B4-BE49-F238E27FC236}">
                <a16:creationId xmlns:a16="http://schemas.microsoft.com/office/drawing/2014/main" id="{74DB7C37-8D16-76EF-AF71-C2AF2C6E189B}"/>
              </a:ext>
            </a:extLst>
          </p:cNvPr>
          <p:cNvSpPr txBox="1">
            <a:spLocks noChangeArrowheads="1"/>
          </p:cNvSpPr>
          <p:nvPr/>
        </p:nvSpPr>
        <p:spPr bwMode="auto">
          <a:xfrm>
            <a:off x="107950" y="4089400"/>
            <a:ext cx="3405188" cy="194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marL="739775" indent="-282575">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000">
                <a:solidFill>
                  <a:srgbClr val="FF0000"/>
                </a:solidFill>
                <a:latin typeface="Times New Roman" panose="02020603050405020304" pitchFamily="18" charset="0"/>
                <a:ea typeface="+mn-ea"/>
              </a:rPr>
              <a:t>Integration of environment-level parameters:</a:t>
            </a:r>
          </a:p>
          <a:p>
            <a:pPr lvl="1">
              <a:spcBef>
                <a:spcPts val="700"/>
              </a:spcBef>
              <a:buClr>
                <a:srgbClr val="000000"/>
              </a:buClr>
              <a:buSzPct val="45000"/>
              <a:buFont typeface="Wingdings" panose="05000000000000000000" pitchFamily="2" charset="2"/>
              <a:buChar char=""/>
              <a:defRPr/>
            </a:pPr>
            <a:r>
              <a:rPr lang="en-US" altLang="en-US" sz="1600">
                <a:solidFill>
                  <a:srgbClr val="000000"/>
                </a:solidFill>
                <a:latin typeface="Times New Roman" panose="02020603050405020304" pitchFamily="18" charset="0"/>
                <a:ea typeface="+mn-ea"/>
              </a:rPr>
              <a:t>hardware age, </a:t>
            </a:r>
          </a:p>
          <a:p>
            <a:pPr lvl="1">
              <a:spcBef>
                <a:spcPts val="700"/>
              </a:spcBef>
              <a:buClr>
                <a:srgbClr val="000000"/>
              </a:buClr>
              <a:buSzPct val="45000"/>
              <a:buFont typeface="Wingdings" panose="05000000000000000000" pitchFamily="2" charset="2"/>
              <a:buChar char=""/>
              <a:defRPr/>
            </a:pPr>
            <a:r>
              <a:rPr lang="en-US" altLang="en-US" sz="1600">
                <a:solidFill>
                  <a:srgbClr val="000000"/>
                </a:solidFill>
                <a:latin typeface="Times New Roman" panose="02020603050405020304" pitchFamily="18" charset="0"/>
                <a:ea typeface="+mn-ea"/>
              </a:rPr>
              <a:t>trademark, </a:t>
            </a:r>
          </a:p>
          <a:p>
            <a:pPr lvl="1">
              <a:spcBef>
                <a:spcPts val="700"/>
              </a:spcBef>
              <a:buClr>
                <a:srgbClr val="000000"/>
              </a:buClr>
              <a:buSzPct val="45000"/>
              <a:buFont typeface="Wingdings" panose="05000000000000000000" pitchFamily="2" charset="2"/>
              <a:buChar char=""/>
              <a:defRPr/>
            </a:pPr>
            <a:r>
              <a:rPr lang="en-US" altLang="en-US" sz="1600">
                <a:solidFill>
                  <a:srgbClr val="000000"/>
                </a:solidFill>
                <a:latin typeface="Times New Roman" panose="02020603050405020304" pitchFamily="18" charset="0"/>
                <a:ea typeface="+mn-ea"/>
              </a:rPr>
              <a:t>room temperature hosting the data store</a:t>
            </a:r>
            <a:r>
              <a:rPr lang="en-US" altLang="en-US" sz="2000">
                <a:solidFill>
                  <a:srgbClr val="000000"/>
                </a:solidFill>
                <a:latin typeface="Times New Roman" panose="02020603050405020304" pitchFamily="18" charset="0"/>
                <a:ea typeface="+mn-ea"/>
              </a:rPr>
              <a:t>. </a:t>
            </a:r>
          </a:p>
          <a:p>
            <a:pPr marL="320675">
              <a:spcBef>
                <a:spcPts val="700"/>
              </a:spcBef>
              <a:buSzPct val="45000"/>
              <a:defRPr/>
            </a:pPr>
            <a:endParaRPr lang="en-US" altLang="en-US" sz="2000">
              <a:solidFill>
                <a:srgbClr val="000000"/>
              </a:solidFill>
              <a:latin typeface="Times New Roman" panose="02020603050405020304" pitchFamily="18" charset="0"/>
              <a:ea typeface="+mn-ea"/>
            </a:endParaRPr>
          </a:p>
        </p:txBody>
      </p:sp>
      <p:sp>
        <p:nvSpPr>
          <p:cNvPr id="179206" name="AutoShape 5">
            <a:extLst>
              <a:ext uri="{FF2B5EF4-FFF2-40B4-BE49-F238E27FC236}">
                <a16:creationId xmlns:a16="http://schemas.microsoft.com/office/drawing/2014/main" id="{BC372758-6475-83A9-E5E2-B52E90263F9C}"/>
              </a:ext>
            </a:extLst>
          </p:cNvPr>
          <p:cNvSpPr>
            <a:spLocks noChangeArrowheads="1"/>
          </p:cNvSpPr>
          <p:nvPr/>
        </p:nvSpPr>
        <p:spPr bwMode="auto">
          <a:xfrm rot="3840000">
            <a:off x="2997994" y="3964782"/>
            <a:ext cx="847725" cy="350837"/>
          </a:xfrm>
          <a:prstGeom prst="rightArrow">
            <a:avLst>
              <a:gd name="adj1" fmla="val 50000"/>
              <a:gd name="adj2" fmla="val 50004"/>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79207" name="AutoShape 6">
            <a:extLst>
              <a:ext uri="{FF2B5EF4-FFF2-40B4-BE49-F238E27FC236}">
                <a16:creationId xmlns:a16="http://schemas.microsoft.com/office/drawing/2014/main" id="{BFDC823E-90B5-2405-0538-7D2E6EE38614}"/>
              </a:ext>
            </a:extLst>
          </p:cNvPr>
          <p:cNvSpPr>
            <a:spLocks noChangeArrowheads="1"/>
          </p:cNvSpPr>
          <p:nvPr/>
        </p:nvSpPr>
        <p:spPr bwMode="auto">
          <a:xfrm>
            <a:off x="3194050" y="4603750"/>
            <a:ext cx="401638" cy="349250"/>
          </a:xfrm>
          <a:prstGeom prst="rightArrow">
            <a:avLst>
              <a:gd name="adj1" fmla="val 50000"/>
              <a:gd name="adj2" fmla="val 49998"/>
            </a:avLst>
          </a:prstGeom>
          <a:solidFill>
            <a:srgbClr val="00CC99"/>
          </a:solidFill>
          <a:ln w="12600" cap="sq">
            <a:solidFill>
              <a:srgbClr val="00956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6" name="Symbol zastępczy numeru slajdu 5"/>
          <p:cNvSpPr>
            <a:spLocks noGrp="1"/>
          </p:cNvSpPr>
          <p:nvPr>
            <p:ph type="sldNum" idx="10"/>
          </p:nvPr>
        </p:nvSpPr>
        <p:spPr/>
        <p:txBody>
          <a:bodyPr/>
          <a:lstStyle/>
          <a:p>
            <a:fld id="{8403DBF5-73A6-D24C-AA92-80FD508EC3DF}" type="slidenum">
              <a:rPr lang="en-US" altLang="en-US" smtClean="0"/>
              <a:pPr/>
              <a:t>87</a:t>
            </a:fld>
            <a:endParaRPr lang="pl-PL" altLang="en-US" smtClean="0"/>
          </a:p>
          <a:p>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Text Box 1">
            <a:extLst>
              <a:ext uri="{FF2B5EF4-FFF2-40B4-BE49-F238E27FC236}">
                <a16:creationId xmlns:a16="http://schemas.microsoft.com/office/drawing/2014/main" id="{98BAF053-DCBB-B720-AFF0-5AE0206F3D2A}"/>
              </a:ext>
            </a:extLst>
          </p:cNvPr>
          <p:cNvSpPr txBox="1">
            <a:spLocks noChangeArrowheads="1"/>
          </p:cNvSpPr>
          <p:nvPr/>
        </p:nvSpPr>
        <p:spPr bwMode="auto">
          <a:xfrm>
            <a:off x="0" y="2033588"/>
            <a:ext cx="91440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US" altLang="en-US" sz="3600"/>
              <a:t>5. </a:t>
            </a:r>
            <a:r>
              <a:rPr lang="pl-PL" altLang="en-US" sz="3600"/>
              <a:t>Recommendations</a:t>
            </a:r>
            <a:endParaRPr lang="en-US" altLang="en-US" sz="3600"/>
          </a:p>
        </p:txBody>
      </p:sp>
      <p:sp>
        <p:nvSpPr>
          <p:cNvPr id="181251" name="Text Box 2">
            <a:extLst>
              <a:ext uri="{FF2B5EF4-FFF2-40B4-BE49-F238E27FC236}">
                <a16:creationId xmlns:a16="http://schemas.microsoft.com/office/drawing/2014/main" id="{E0B680FB-CB36-1DDD-3121-701550C73D02}"/>
              </a:ext>
            </a:extLst>
          </p:cNvPr>
          <p:cNvSpPr txBox="1">
            <a:spLocks noChangeArrowheads="1"/>
          </p:cNvSpPr>
          <p:nvPr/>
        </p:nvSpPr>
        <p:spPr bwMode="auto">
          <a:xfrm>
            <a:off x="-330200" y="3900488"/>
            <a:ext cx="9783763"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81252" name="Text Box 3">
            <a:extLst>
              <a:ext uri="{FF2B5EF4-FFF2-40B4-BE49-F238E27FC236}">
                <a16:creationId xmlns:a16="http://schemas.microsoft.com/office/drawing/2014/main" id="{01001C18-1D64-418A-FD86-1124C7B1A54C}"/>
              </a:ext>
            </a:extLst>
          </p:cNvPr>
          <p:cNvSpPr txBox="1">
            <a:spLocks noChangeArrowheads="1"/>
          </p:cNvSpPr>
          <p:nvPr/>
        </p:nvSpPr>
        <p:spPr bwMode="auto">
          <a:xfrm>
            <a:off x="3543300" y="3500438"/>
            <a:ext cx="331311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dirty="0">
                <a:solidFill>
                  <a:srgbClr val="009973"/>
                </a:solidFill>
              </a:rPr>
              <a:t>Time: 10 min  </a:t>
            </a:r>
          </a:p>
        </p:txBody>
      </p:sp>
      <p:sp>
        <p:nvSpPr>
          <p:cNvPr id="181253" name="Text Box 4">
            <a:extLst>
              <a:ext uri="{FF2B5EF4-FFF2-40B4-BE49-F238E27FC236}">
                <a16:creationId xmlns:a16="http://schemas.microsoft.com/office/drawing/2014/main" id="{CB045112-CC2F-F862-18F5-1E767908B326}"/>
              </a:ext>
            </a:extLst>
          </p:cNvPr>
          <p:cNvSpPr txBox="1">
            <a:spLocks noChangeArrowheads="1"/>
          </p:cNvSpPr>
          <p:nvPr/>
        </p:nvSpPr>
        <p:spPr bwMode="auto">
          <a:xfrm>
            <a:off x="3697288" y="3035300"/>
            <a:ext cx="3313112"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262699"/>
                </a:solidFill>
              </a:rPr>
              <a:t>Slides: 1</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88</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
            <a:extLst>
              <a:ext uri="{FF2B5EF4-FFF2-40B4-BE49-F238E27FC236}">
                <a16:creationId xmlns:a16="http://schemas.microsoft.com/office/drawing/2014/main" id="{36171520-8E41-5769-F002-B0F40DE506D0}"/>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pl-PL" altLang="en-US" sz="4000"/>
              <a:t>Recommendations from Wojciech</a:t>
            </a:r>
            <a:endParaRPr lang="en-US" altLang="en-US" sz="4000"/>
          </a:p>
        </p:txBody>
      </p:sp>
      <p:sp>
        <p:nvSpPr>
          <p:cNvPr id="183299" name="Text Box 2">
            <a:extLst>
              <a:ext uri="{FF2B5EF4-FFF2-40B4-BE49-F238E27FC236}">
                <a16:creationId xmlns:a16="http://schemas.microsoft.com/office/drawing/2014/main" id="{2DC3140B-B819-6221-F875-F620F4088D58}"/>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SzPct val="45000"/>
              <a:buFont typeface="Wingdings" pitchFamily="2" charset="2"/>
              <a:buChar char=""/>
            </a:pPr>
            <a:r>
              <a:rPr lang="en-US" altLang="en-US">
                <a:solidFill>
                  <a:schemeClr val="tx1"/>
                </a:solidFill>
              </a:rPr>
              <a:t>Virtualization </a:t>
            </a:r>
            <a:r>
              <a:rPr lang="pl-PL" altLang="en-US">
                <a:solidFill>
                  <a:schemeClr val="tx1"/>
                </a:solidFill>
              </a:rPr>
              <a:t>and containarization </a:t>
            </a:r>
            <a:r>
              <a:rPr lang="en-US" altLang="en-US">
                <a:solidFill>
                  <a:schemeClr val="tx1"/>
                </a:solidFill>
              </a:rPr>
              <a:t>technologies </a:t>
            </a:r>
            <a:r>
              <a:rPr lang="pl-PL" altLang="en-US">
                <a:solidFill>
                  <a:schemeClr val="tx1"/>
                </a:solidFill>
              </a:rPr>
              <a:t>can </a:t>
            </a:r>
            <a:r>
              <a:rPr lang="en-US" altLang="en-US">
                <a:solidFill>
                  <a:schemeClr val="tx1"/>
                </a:solidFill>
              </a:rPr>
              <a:t>reduce the overall energy consumption of data centers.</a:t>
            </a:r>
          </a:p>
          <a:p>
            <a:pPr>
              <a:buSzPct val="45000"/>
              <a:buFont typeface="Wingdings" pitchFamily="2" charset="2"/>
              <a:buChar char=""/>
            </a:pPr>
            <a:r>
              <a:rPr lang="en-US" altLang="en-US">
                <a:solidFill>
                  <a:schemeClr val="tx1"/>
                </a:solidFill>
              </a:rPr>
              <a:t>Dynamic Voltage and Frequency Scaling </a:t>
            </a:r>
            <a:r>
              <a:rPr lang="pl-PL" altLang="en-US">
                <a:solidFill>
                  <a:schemeClr val="tx1"/>
                </a:solidFill>
              </a:rPr>
              <a:t>can reduce</a:t>
            </a:r>
            <a:r>
              <a:rPr lang="en-US" altLang="en-US">
                <a:solidFill>
                  <a:schemeClr val="tx1"/>
                </a:solidFill>
              </a:rPr>
              <a:t> </a:t>
            </a:r>
            <a:r>
              <a:rPr lang="pl-PL" altLang="en-US">
                <a:solidFill>
                  <a:schemeClr val="tx1"/>
                </a:solidFill>
              </a:rPr>
              <a:t>the </a:t>
            </a:r>
            <a:r>
              <a:rPr lang="en-US" altLang="en-US">
                <a:solidFill>
                  <a:schemeClr val="tx1"/>
                </a:solidFill>
              </a:rPr>
              <a:t>overall energy consumption of data </a:t>
            </a:r>
            <a:r>
              <a:rPr lang="pl-PL" altLang="en-US">
                <a:solidFill>
                  <a:schemeClr val="tx1"/>
                </a:solidFill>
              </a:rPr>
              <a:t>servers.</a:t>
            </a:r>
            <a:endParaRPr lang="en-US" altLang="en-US">
              <a:solidFill>
                <a:schemeClr val="tx1"/>
              </a:solidFill>
            </a:endParaRPr>
          </a:p>
          <a:p>
            <a:pPr>
              <a:buSzPct val="45000"/>
              <a:buFont typeface="Wingdings" pitchFamily="2" charset="2"/>
              <a:buChar char=""/>
            </a:pPr>
            <a:r>
              <a:rPr lang="en-US" altLang="en-US">
                <a:solidFill>
                  <a:schemeClr val="tx1"/>
                </a:solidFill>
              </a:rPr>
              <a:t>Hardware accelerators (GPU</a:t>
            </a:r>
            <a:r>
              <a:rPr lang="pl-PL" altLang="en-US">
                <a:solidFill>
                  <a:schemeClr val="tx1"/>
                </a:solidFill>
              </a:rPr>
              <a:t>,</a:t>
            </a:r>
            <a:r>
              <a:rPr lang="en-US" altLang="en-US">
                <a:solidFill>
                  <a:schemeClr val="tx1"/>
                </a:solidFill>
              </a:rPr>
              <a:t> </a:t>
            </a:r>
            <a:r>
              <a:rPr lang="pl-PL" altLang="en-US">
                <a:solidFill>
                  <a:schemeClr val="tx1"/>
                </a:solidFill>
              </a:rPr>
              <a:t>FPGA and </a:t>
            </a:r>
            <a:r>
              <a:rPr lang="en-US" altLang="en-US">
                <a:solidFill>
                  <a:schemeClr val="tx1"/>
                </a:solidFill>
              </a:rPr>
              <a:t>TPU) should be extensively utilized for computationally intensive tasks, such as neural networks.</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89</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A4FBAEE6-0D7A-F0D1-183B-F6E1EA8E5A9E}"/>
              </a:ext>
            </a:extLst>
          </p:cNvPr>
          <p:cNvSpPr txBox="1">
            <a:spLocks noChangeArrowheads="1"/>
          </p:cNvSpPr>
          <p:nvPr/>
        </p:nvSpPr>
        <p:spPr bwMode="auto">
          <a:xfrm>
            <a:off x="0" y="2033588"/>
            <a:ext cx="914400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eaLnBrk="1" hangingPunct="1">
              <a:spcBef>
                <a:spcPct val="0"/>
              </a:spcBef>
              <a:buClrTx/>
              <a:buFontTx/>
              <a:buNone/>
            </a:pPr>
            <a:r>
              <a:rPr lang="en-US" altLang="en-US" sz="3600"/>
              <a:t>1. Motivation</a:t>
            </a:r>
          </a:p>
        </p:txBody>
      </p:sp>
      <p:sp>
        <p:nvSpPr>
          <p:cNvPr id="17411" name="Text Box 2">
            <a:extLst>
              <a:ext uri="{FF2B5EF4-FFF2-40B4-BE49-F238E27FC236}">
                <a16:creationId xmlns:a16="http://schemas.microsoft.com/office/drawing/2014/main" id="{80A38104-EC33-3523-B54E-F41DC3AB9759}"/>
              </a:ext>
            </a:extLst>
          </p:cNvPr>
          <p:cNvSpPr txBox="1">
            <a:spLocks noChangeArrowheads="1"/>
          </p:cNvSpPr>
          <p:nvPr/>
        </p:nvSpPr>
        <p:spPr bwMode="auto">
          <a:xfrm>
            <a:off x="-330200" y="3900488"/>
            <a:ext cx="9783763"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17412" name="Text Box 3">
            <a:extLst>
              <a:ext uri="{FF2B5EF4-FFF2-40B4-BE49-F238E27FC236}">
                <a16:creationId xmlns:a16="http://schemas.microsoft.com/office/drawing/2014/main" id="{224DCC83-5763-2ED5-93F3-167DDB42E572}"/>
              </a:ext>
            </a:extLst>
          </p:cNvPr>
          <p:cNvSpPr txBox="1">
            <a:spLocks noChangeArrowheads="1"/>
          </p:cNvSpPr>
          <p:nvPr/>
        </p:nvSpPr>
        <p:spPr bwMode="auto">
          <a:xfrm>
            <a:off x="3543300" y="3500438"/>
            <a:ext cx="331311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009973"/>
                </a:solidFill>
              </a:rPr>
              <a:t>Time: 15 min  </a:t>
            </a:r>
          </a:p>
        </p:txBody>
      </p:sp>
      <p:sp>
        <p:nvSpPr>
          <p:cNvPr id="17413" name="Text Box 4">
            <a:extLst>
              <a:ext uri="{FF2B5EF4-FFF2-40B4-BE49-F238E27FC236}">
                <a16:creationId xmlns:a16="http://schemas.microsoft.com/office/drawing/2014/main" id="{F3DD4112-F2C3-B295-4537-77E437A768D3}"/>
              </a:ext>
            </a:extLst>
          </p:cNvPr>
          <p:cNvSpPr txBox="1">
            <a:spLocks noChangeArrowheads="1"/>
          </p:cNvSpPr>
          <p:nvPr/>
        </p:nvSpPr>
        <p:spPr bwMode="auto">
          <a:xfrm>
            <a:off x="3697288" y="3035300"/>
            <a:ext cx="3313112"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spcBef>
                <a:spcPct val="0"/>
              </a:spcBef>
              <a:buClrTx/>
              <a:buFontTx/>
              <a:buNone/>
            </a:pPr>
            <a:r>
              <a:rPr lang="pl-PL" altLang="en-US" sz="2000">
                <a:solidFill>
                  <a:srgbClr val="262699"/>
                </a:solidFill>
              </a:rPr>
              <a:t>Slides: 20</a:t>
            </a: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9</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Text Box 1">
            <a:extLst>
              <a:ext uri="{FF2B5EF4-FFF2-40B4-BE49-F238E27FC236}">
                <a16:creationId xmlns:a16="http://schemas.microsoft.com/office/drawing/2014/main" id="{0BFEB20B-95EE-1B2C-B3D8-B9C96698A123}"/>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pl-PL" altLang="en-US" sz="4000"/>
              <a:t>Recommendations from Carlos</a:t>
            </a:r>
            <a:endParaRPr lang="en-US" altLang="en-US" sz="4000"/>
          </a:p>
        </p:txBody>
      </p:sp>
      <p:sp>
        <p:nvSpPr>
          <p:cNvPr id="100354" name="Text Box 2">
            <a:extLst>
              <a:ext uri="{FF2B5EF4-FFF2-40B4-BE49-F238E27FC236}">
                <a16:creationId xmlns:a16="http://schemas.microsoft.com/office/drawing/2014/main" id="{C1D1A1DC-B399-207B-21CC-FBFF069CADCA}"/>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17500" indent="-31750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1pPr>
            <a:lvl2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2pPr>
            <a:lvl3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3pPr>
            <a:lvl4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4pPr>
            <a:lvl5pPr>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a:solidFill>
                  <a:srgbClr val="FFFFFF"/>
                </a:solidFill>
                <a:latin typeface="Calibri" panose="020F0502020204030204" pitchFamily="34" charset="0"/>
                <a:cs typeface="Noto Sans CJK SC Regular" charset="0"/>
              </a:defRPr>
            </a:lvl9pPr>
          </a:lstStyle>
          <a:p>
            <a:pPr>
              <a:spcBef>
                <a:spcPts val="700"/>
              </a:spcBef>
              <a:buClr>
                <a:srgbClr val="000000"/>
              </a:buClr>
              <a:buSzPct val="45000"/>
              <a:buFont typeface="Wingdings" panose="05000000000000000000" pitchFamily="2" charset="2"/>
              <a:buChar char=""/>
              <a:defRPr/>
            </a:pPr>
            <a:r>
              <a:rPr lang="en-US" altLang="en-US" sz="2800" dirty="0">
                <a:solidFill>
                  <a:srgbClr val="000000"/>
                </a:solidFill>
                <a:latin typeface="Times New Roman" panose="02020603050405020304" pitchFamily="18" charset="0"/>
                <a:ea typeface="+mn-ea"/>
              </a:rPr>
              <a:t>Learning hardware aspects is necessary </a:t>
            </a:r>
          </a:p>
          <a:p>
            <a:pPr>
              <a:spcBef>
                <a:spcPts val="700"/>
              </a:spcBef>
              <a:buClr>
                <a:srgbClr val="000000"/>
              </a:buClr>
              <a:buSzPct val="45000"/>
              <a:buFont typeface="Wingdings" panose="05000000000000000000" pitchFamily="2" charset="2"/>
              <a:buChar char=""/>
              <a:defRPr/>
            </a:pPr>
            <a:r>
              <a:rPr lang="en-US" altLang="en-US" sz="2800" dirty="0">
                <a:solidFill>
                  <a:srgbClr val="000000"/>
                </a:solidFill>
                <a:latin typeface="Times New Roman" panose="02020603050405020304" pitchFamily="18" charset="0"/>
                <a:ea typeface="+mn-ea"/>
              </a:rPr>
              <a:t>Data science will keep growing in # computers, users and data volume</a:t>
            </a:r>
          </a:p>
          <a:p>
            <a:pPr>
              <a:spcBef>
                <a:spcPts val="700"/>
              </a:spcBef>
              <a:buClr>
                <a:srgbClr val="000000"/>
              </a:buClr>
              <a:buSzPct val="45000"/>
              <a:buFont typeface="Wingdings" panose="05000000000000000000" pitchFamily="2" charset="2"/>
              <a:buChar char=""/>
              <a:defRPr/>
            </a:pPr>
            <a:r>
              <a:rPr lang="en-US" altLang="en-US" sz="2800" dirty="0">
                <a:solidFill>
                  <a:srgbClr val="000000"/>
                </a:solidFill>
                <a:latin typeface="Times New Roman" panose="02020603050405020304" pitchFamily="18" charset="0"/>
                <a:ea typeface="+mn-ea"/>
              </a:rPr>
              <a:t>But data science can help can saving energy via energy prediction or learning optimized evaluation</a:t>
            </a:r>
          </a:p>
          <a:p>
            <a:pPr>
              <a:spcBef>
                <a:spcPts val="700"/>
              </a:spcBef>
              <a:buClr>
                <a:srgbClr val="000000"/>
              </a:buClr>
              <a:buSzPct val="45000"/>
              <a:buFont typeface="Wingdings" panose="05000000000000000000" pitchFamily="2" charset="2"/>
              <a:buChar char=""/>
              <a:defRPr/>
            </a:pPr>
            <a:r>
              <a:rPr lang="en-US" altLang="en-US" sz="2800" dirty="0">
                <a:solidFill>
                  <a:srgbClr val="000000"/>
                </a:solidFill>
                <a:latin typeface="Times New Roman" panose="02020603050405020304" pitchFamily="18" charset="0"/>
                <a:ea typeface="+mn-ea"/>
              </a:rPr>
              <a:t>Many opportunities to optimize time or energy or both</a:t>
            </a:r>
          </a:p>
          <a:p>
            <a:pPr>
              <a:spcBef>
                <a:spcPts val="700"/>
              </a:spcBef>
              <a:buClr>
                <a:srgbClr val="000000"/>
              </a:buClr>
              <a:buSzPct val="45000"/>
              <a:buFont typeface="Wingdings" panose="05000000000000000000" pitchFamily="2" charset="2"/>
              <a:buChar char=""/>
              <a:defRPr/>
            </a:pPr>
            <a:r>
              <a:rPr lang="en-US" altLang="en-US" sz="2800" dirty="0">
                <a:solidFill>
                  <a:srgbClr val="000000"/>
                </a:solidFill>
                <a:latin typeface="Times New Roman" panose="02020603050405020304" pitchFamily="18" charset="0"/>
                <a:ea typeface="+mn-ea"/>
              </a:rPr>
              <a:t>DB systems theory and programming should be leveraged, not reinvented</a:t>
            </a:r>
          </a:p>
          <a:p>
            <a:pPr marL="320675">
              <a:spcBef>
                <a:spcPts val="700"/>
              </a:spcBef>
              <a:buSzPct val="45000"/>
              <a:defRPr/>
            </a:pPr>
            <a:endParaRPr lang="en-US" altLang="en-US" sz="2800" dirty="0">
              <a:solidFill>
                <a:srgbClr val="000000"/>
              </a:solidFill>
              <a:latin typeface="Times New Roman" panose="02020603050405020304" pitchFamily="18" charset="0"/>
              <a:ea typeface="+mn-ea"/>
            </a:endParaRPr>
          </a:p>
          <a:p>
            <a:pPr marL="320675">
              <a:spcBef>
                <a:spcPts val="700"/>
              </a:spcBef>
              <a:buSzPct val="45000"/>
              <a:defRPr/>
            </a:pPr>
            <a:endParaRPr lang="en-US" altLang="en-US" sz="2800" dirty="0">
              <a:solidFill>
                <a:srgbClr val="000000"/>
              </a:solidFill>
              <a:latin typeface="Times New Roman" panose="02020603050405020304" pitchFamily="18" charset="0"/>
              <a:ea typeface="+mn-ea"/>
            </a:endParaRPr>
          </a:p>
        </p:txBody>
      </p:sp>
      <p:sp>
        <p:nvSpPr>
          <p:cNvPr id="6" name="Symbol zastępczy numeru slajdu 5"/>
          <p:cNvSpPr>
            <a:spLocks noGrp="1"/>
          </p:cNvSpPr>
          <p:nvPr>
            <p:ph type="sldNum" idx="10"/>
          </p:nvPr>
        </p:nvSpPr>
        <p:spPr/>
        <p:txBody>
          <a:bodyPr/>
          <a:lstStyle/>
          <a:p>
            <a:fld id="{3082BDB5-E561-AC48-BC2E-B167C7B647DC}" type="slidenum">
              <a:rPr lang="en-US" altLang="en-US" smtClean="0"/>
              <a:pPr/>
              <a:t>90</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1">
            <a:extLst>
              <a:ext uri="{FF2B5EF4-FFF2-40B4-BE49-F238E27FC236}">
                <a16:creationId xmlns:a16="http://schemas.microsoft.com/office/drawing/2014/main" id="{F98A18E9-057C-2EAE-D6A0-6A1641CB49DA}"/>
              </a:ext>
            </a:extLst>
          </p:cNvPr>
          <p:cNvSpPr txBox="1">
            <a:spLocks noChangeArrowheads="1"/>
          </p:cNvSpPr>
          <p:nvPr/>
        </p:nvSpPr>
        <p:spPr bwMode="auto">
          <a:xfrm>
            <a:off x="628650" y="0"/>
            <a:ext cx="7886700"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lgn="ctr">
              <a:spcBef>
                <a:spcPct val="0"/>
              </a:spcBef>
              <a:buClrTx/>
              <a:buFontTx/>
              <a:buNone/>
            </a:pPr>
            <a:r>
              <a:rPr lang="pl-PL" altLang="en-US" sz="4000" dirty="0" err="1" smtClean="0"/>
              <a:t>Recommendations</a:t>
            </a:r>
            <a:r>
              <a:rPr lang="pl-PL" altLang="en-US" sz="4000" dirty="0" smtClean="0"/>
              <a:t> from </a:t>
            </a:r>
            <a:r>
              <a:rPr lang="pl-PL" altLang="en-US" sz="4000" dirty="0" err="1" smtClean="0"/>
              <a:t>Ladjel</a:t>
            </a:r>
            <a:endParaRPr lang="en-US" altLang="en-US" sz="4000" dirty="0"/>
          </a:p>
        </p:txBody>
      </p:sp>
      <p:sp>
        <p:nvSpPr>
          <p:cNvPr id="187395" name="Text Box 2">
            <a:extLst>
              <a:ext uri="{FF2B5EF4-FFF2-40B4-BE49-F238E27FC236}">
                <a16:creationId xmlns:a16="http://schemas.microsoft.com/office/drawing/2014/main" id="{311FAB06-1C42-AF44-A276-2CB5F00DC428}"/>
              </a:ext>
            </a:extLst>
          </p:cNvPr>
          <p:cNvSpPr txBox="1">
            <a:spLocks noChangeArrowheads="1"/>
          </p:cNvSpPr>
          <p:nvPr/>
        </p:nvSpPr>
        <p:spPr bwMode="auto">
          <a:xfrm>
            <a:off x="358775" y="1109663"/>
            <a:ext cx="8535988" cy="511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20675" indent="-317500">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800">
                <a:solidFill>
                  <a:srgbClr val="000000"/>
                </a:solidFill>
                <a:latin typeface="Times New Roman" panose="02020603050405020304" pitchFamily="18"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400">
                <a:solidFill>
                  <a:srgbClr val="000000"/>
                </a:solidFill>
                <a:latin typeface="Times New Roman" panose="02020603050405020304" pitchFamily="18"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17500" algn="l"/>
                <a:tab pos="774700" algn="l"/>
                <a:tab pos="1231900" algn="l"/>
                <a:tab pos="1689100" algn="l"/>
                <a:tab pos="2146300" algn="l"/>
                <a:tab pos="2603500" algn="l"/>
                <a:tab pos="3060700" algn="l"/>
                <a:tab pos="3517900" algn="l"/>
                <a:tab pos="3975100" algn="l"/>
                <a:tab pos="4432300" algn="l"/>
                <a:tab pos="4889500" algn="l"/>
                <a:tab pos="5346700" algn="l"/>
                <a:tab pos="5803900" algn="l"/>
                <a:tab pos="6261100" algn="l"/>
                <a:tab pos="6718300" algn="l"/>
                <a:tab pos="7175500" algn="l"/>
                <a:tab pos="7632700" algn="l"/>
                <a:tab pos="8089900" algn="l"/>
                <a:tab pos="8547100" algn="l"/>
                <a:tab pos="9004300" algn="l"/>
                <a:tab pos="9461500" algn="l"/>
              </a:tabLst>
              <a:defRPr sz="2000">
                <a:solidFill>
                  <a:srgbClr val="000000"/>
                </a:solidFill>
                <a:latin typeface="Times New Roman" panose="02020603050405020304" pitchFamily="18" charset="0"/>
                <a:ea typeface="Noto Sans CJK SC Regular" charset="0"/>
                <a:cs typeface="Noto Sans CJK SC Regular" charset="0"/>
              </a:defRPr>
            </a:lvl9pPr>
          </a:lstStyle>
          <a:p>
            <a:pPr>
              <a:buClrTx/>
              <a:buSzPct val="45000"/>
              <a:buFontTx/>
              <a:buNone/>
            </a:pPr>
            <a:endParaRPr lang="en-US" altLang="en-US"/>
          </a:p>
          <a:p>
            <a:pPr>
              <a:buClrTx/>
              <a:buSzPct val="45000"/>
              <a:buFontTx/>
              <a:buNone/>
            </a:pPr>
            <a:endParaRPr lang="en-US" altLang="en-US"/>
          </a:p>
        </p:txBody>
      </p:sp>
      <p:sp>
        <p:nvSpPr>
          <p:cNvPr id="2" name="Espace réservé du contenu 2">
            <a:extLst>
              <a:ext uri="{FF2B5EF4-FFF2-40B4-BE49-F238E27FC236}">
                <a16:creationId xmlns:a16="http://schemas.microsoft.com/office/drawing/2014/main" id="{EF3813F1-4B34-2A8D-FD09-93B7465F99AE}"/>
              </a:ext>
            </a:extLst>
          </p:cNvPr>
          <p:cNvSpPr txBox="1">
            <a:spLocks/>
          </p:cNvSpPr>
          <p:nvPr/>
        </p:nvSpPr>
        <p:spPr>
          <a:xfrm>
            <a:off x="179511" y="815400"/>
            <a:ext cx="8605713" cy="5277896"/>
          </a:xfrm>
          <a:prstGeom prst="rect">
            <a:avLst/>
          </a:prstGeom>
        </p:spPr>
        <p:txBody>
          <a:bodyPr>
            <a:normAutofit fontScale="40000" lnSpcReduction="20000"/>
          </a:bodyPr>
          <a:lstStyle>
            <a:lvl1pPr marL="342900" indent="-34290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Noto Sans CJK SC Regular" charset="0"/>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Noto Sans CJK SC Regular" charset="0"/>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Noto Sans CJK SC Regular" charset="0"/>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charset="0"/>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Noto Sans CJK SC Regular"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8245">
              <a:spcBef>
                <a:spcPts val="751"/>
              </a:spcBef>
              <a:defRPr/>
            </a:pPr>
            <a:r>
              <a:rPr lang="en-US" sz="4200" b="1" spc="-1" dirty="0">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Public sentiment</a:t>
            </a:r>
          </a:p>
          <a:p>
            <a:pPr marL="979555" lvl="1" indent="-557010">
              <a:spcBef>
                <a:spcPts val="751"/>
              </a:spcBef>
              <a:buFont typeface="+mj-lt"/>
              <a:buAutoNum type="arabicPeriod"/>
              <a:defRPr/>
            </a:pPr>
            <a:r>
              <a:rPr lang="en-US" altLang="en-US" sz="3500" dirty="0">
                <a:latin typeface="Linux Libertine Display" panose="02000503000000000000" pitchFamily="2" charset="0"/>
                <a:ea typeface="Linux Libertine Display" panose="02000503000000000000" pitchFamily="2" charset="0"/>
                <a:cs typeface="Linux Libertine Display" panose="02000503000000000000" pitchFamily="2" charset="0"/>
              </a:rPr>
              <a:t>Data Science optimists</a:t>
            </a:r>
          </a:p>
          <a:p>
            <a:pPr marL="979555" lvl="1" indent="-557010">
              <a:spcBef>
                <a:spcPts val="751"/>
              </a:spcBef>
              <a:buFont typeface="+mj-lt"/>
              <a:buAutoNum type="arabicPeriod"/>
              <a:defRPr/>
            </a:pPr>
            <a:r>
              <a:rPr lang="en-US" altLang="en-US" sz="3500" dirty="0">
                <a:latin typeface="Linux Libertine Display" panose="02000503000000000000" pitchFamily="2" charset="0"/>
                <a:ea typeface="Linux Libertine Display" panose="02000503000000000000" pitchFamily="2" charset="0"/>
                <a:cs typeface="Linux Libertine Display" panose="02000503000000000000" pitchFamily="2" charset="0"/>
              </a:rPr>
              <a:t>Data science skepticism </a:t>
            </a:r>
            <a:endParaRPr lang="en-US" sz="3500" spc="-1" dirty="0">
              <a:latin typeface="Linux Libertine Display" panose="02000503000000000000" pitchFamily="2" charset="0"/>
              <a:ea typeface="Linux Libertine Display" panose="02000503000000000000" pitchFamily="2" charset="0"/>
              <a:cs typeface="Linux Libertine Display" panose="02000503000000000000" pitchFamily="2" charset="0"/>
            </a:endParaRPr>
          </a:p>
          <a:p>
            <a:pPr marL="308245" lvl="1" indent="-342900">
              <a:spcBef>
                <a:spcPts val="751"/>
              </a:spcBef>
              <a:defRPr/>
            </a:pPr>
            <a:r>
              <a:rPr lang="en-US" sz="4300" b="1" spc="-1" dirty="0">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Audits</a:t>
            </a:r>
          </a:p>
          <a:p>
            <a:pPr marL="979555" lvl="1" indent="-557010" algn="just">
              <a:spcBef>
                <a:spcPts val="751"/>
              </a:spcBef>
              <a:buFont typeface="+mj-lt"/>
              <a:buAutoNum type="arabicPeriod"/>
              <a:defRPr/>
            </a:pPr>
            <a:r>
              <a:rPr lang="en-US" sz="3500" dirty="0">
                <a:latin typeface="Linux Libertine Display" panose="02000503000000000000" pitchFamily="2" charset="0"/>
                <a:ea typeface="Linux Libertine Display" panose="02000503000000000000" pitchFamily="2" charset="0"/>
                <a:cs typeface="Linux Libertine Display" panose="02000503000000000000" pitchFamily="2" charset="0"/>
              </a:rPr>
              <a:t>How data is processed? (Join, Filter, Aggregate)</a:t>
            </a:r>
          </a:p>
          <a:p>
            <a:pPr marL="979555" lvl="1" indent="-557010" algn="just">
              <a:spcBef>
                <a:spcPts val="751"/>
              </a:spcBef>
              <a:buFont typeface="+mj-lt"/>
              <a:buAutoNum type="arabicPeriod"/>
              <a:defRPr/>
            </a:pPr>
            <a:r>
              <a:rPr lang="en-US" sz="3500" dirty="0">
                <a:latin typeface="Linux Libertine Display" panose="02000503000000000000" pitchFamily="2" charset="0"/>
                <a:ea typeface="Linux Libertine Display" panose="02000503000000000000" pitchFamily="2" charset="0"/>
                <a:cs typeface="Linux Libertine Display" panose="02000503000000000000" pitchFamily="2" charset="0"/>
              </a:rPr>
              <a:t>How Processes are composed? (Joins, Merge,)</a:t>
            </a:r>
          </a:p>
          <a:p>
            <a:pPr marL="308245" lvl="1" indent="-342900" algn="just">
              <a:spcBef>
                <a:spcPts val="751"/>
              </a:spcBef>
              <a:defRPr/>
            </a:pPr>
            <a:r>
              <a:rPr lang="en-US" sz="4200" b="1" spc="-1" dirty="0">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Tactics</a:t>
            </a:r>
            <a:endParaRPr lang="en-US" sz="5400" b="1" spc="-1" dirty="0">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endParaRPr>
          </a:p>
          <a:p>
            <a:pPr marL="979555" lvl="1" indent="-557010" algn="just">
              <a:spcBef>
                <a:spcPts val="751"/>
              </a:spcBef>
              <a:buFont typeface="+mj-lt"/>
              <a:buAutoNum type="arabicPeriod"/>
              <a:defRPr/>
            </a:pPr>
            <a:r>
              <a:rPr lang="en-US" sz="3600" spc="-1" dirty="0">
                <a:latin typeface="Linux Libertine Display" panose="02000503000000000000" pitchFamily="2" charset="0"/>
                <a:ea typeface="Linux Libertine Display" panose="02000503000000000000" pitchFamily="2" charset="0"/>
                <a:cs typeface="Linux Libertine Display" panose="02000503000000000000" pitchFamily="2" charset="0"/>
              </a:rPr>
              <a:t>Software</a:t>
            </a:r>
          </a:p>
          <a:p>
            <a:pPr marL="979555" lvl="1" indent="-557010" algn="just">
              <a:spcBef>
                <a:spcPts val="751"/>
              </a:spcBef>
              <a:buFont typeface="+mj-lt"/>
              <a:buAutoNum type="arabicPeriod"/>
              <a:defRPr/>
            </a:pPr>
            <a:r>
              <a:rPr lang="en-US" sz="3600" spc="-1" dirty="0">
                <a:latin typeface="Linux Libertine Display" panose="02000503000000000000" pitchFamily="2" charset="0"/>
                <a:ea typeface="Linux Libertine Display" panose="02000503000000000000" pitchFamily="2" charset="0"/>
                <a:cs typeface="Linux Libertine Display" panose="02000503000000000000" pitchFamily="2" charset="0"/>
              </a:rPr>
              <a:t>Hardware</a:t>
            </a:r>
          </a:p>
          <a:p>
            <a:pPr marL="979555" lvl="1" indent="-557010" algn="just">
              <a:spcBef>
                <a:spcPts val="751"/>
              </a:spcBef>
              <a:buFont typeface="+mj-lt"/>
              <a:buAutoNum type="arabicPeriod"/>
              <a:defRPr/>
            </a:pPr>
            <a:r>
              <a:rPr lang="en-US" sz="3600" spc="-1" dirty="0">
                <a:latin typeface="Linux Libertine Display" panose="02000503000000000000" pitchFamily="2" charset="0"/>
                <a:ea typeface="Linux Libertine Display" panose="02000503000000000000" pitchFamily="2" charset="0"/>
                <a:cs typeface="Linux Libertine Display" panose="02000503000000000000" pitchFamily="2" charset="0"/>
              </a:rPr>
              <a:t>Good Practices </a:t>
            </a:r>
          </a:p>
          <a:p>
            <a:pPr algn="just">
              <a:spcBef>
                <a:spcPts val="751"/>
              </a:spcBef>
              <a:defRPr/>
            </a:pPr>
            <a:r>
              <a:rPr lang="en-US" sz="4200" b="1" spc="-1" dirty="0">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Modeling and Measurements</a:t>
            </a:r>
          </a:p>
          <a:p>
            <a:pPr marL="979555" lvl="1" indent="-557010" algn="just">
              <a:spcBef>
                <a:spcPts val="751"/>
              </a:spcBef>
              <a:buFont typeface="+mj-lt"/>
              <a:buAutoNum type="arabicPeriod"/>
              <a:defRPr/>
            </a:pPr>
            <a:r>
              <a:rPr lang="en-US" sz="3600" b="1" dirty="0">
                <a:solidFill>
                  <a:srgbClr val="002060"/>
                </a:solidFill>
                <a:latin typeface="Linux Libertine Display" panose="02000503000000000000" pitchFamily="2" charset="0"/>
                <a:ea typeface="Linux Libertine Display" panose="02000503000000000000" pitchFamily="2" charset="0"/>
                <a:cs typeface="Linux Libertine Display" panose="02000503000000000000" pitchFamily="2" charset="0"/>
              </a:rPr>
              <a:t>Modeling of: </a:t>
            </a:r>
            <a:r>
              <a:rPr lang="en-US" sz="3600" dirty="0">
                <a:latin typeface="Linux Libertine Display" panose="02000503000000000000" pitchFamily="2" charset="0"/>
                <a:ea typeface="Linux Libertine Display" panose="02000503000000000000" pitchFamily="2" charset="0"/>
                <a:cs typeface="Linux Libertine Display" panose="02000503000000000000" pitchFamily="2" charset="0"/>
              </a:rPr>
              <a:t>computing, storage and data management, network, infrastructures, software and hardware</a:t>
            </a:r>
          </a:p>
          <a:p>
            <a:pPr marL="979555" lvl="1" indent="-557010" algn="just">
              <a:spcBef>
                <a:spcPts val="751"/>
              </a:spcBef>
              <a:buFont typeface="+mj-lt"/>
              <a:buAutoNum type="arabicPeriod"/>
              <a:defRPr/>
            </a:pPr>
            <a:r>
              <a:rPr lang="en-US" sz="3600" b="1" dirty="0">
                <a:solidFill>
                  <a:srgbClr val="002060"/>
                </a:solidFill>
                <a:latin typeface="Linux Libertine Display" panose="02000503000000000000" pitchFamily="2" charset="0"/>
                <a:ea typeface="Linux Libertine Display" panose="02000503000000000000" pitchFamily="2" charset="0"/>
                <a:cs typeface="Linux Libertine Display" panose="02000503000000000000" pitchFamily="2" charset="0"/>
              </a:rPr>
              <a:t>Measurement tools: (1) </a:t>
            </a:r>
            <a:r>
              <a:rPr lang="en-US" sz="3600" dirty="0">
                <a:latin typeface="Linux Libertine Display" panose="02000503000000000000" pitchFamily="2" charset="0"/>
                <a:ea typeface="Linux Libertine Display" panose="02000503000000000000" pitchFamily="2" charset="0"/>
                <a:cs typeface="Linux Libertine Display" panose="02000503000000000000" pitchFamily="2" charset="0"/>
              </a:rPr>
              <a:t>Real measurements, (2) Mathematical cost models, (3) Data driven approaches</a:t>
            </a:r>
          </a:p>
          <a:p>
            <a:pPr marL="308245" lvl="1" indent="-342900" algn="just">
              <a:spcBef>
                <a:spcPts val="751"/>
              </a:spcBef>
              <a:defRPr/>
            </a:pPr>
            <a:r>
              <a:rPr lang="en-US" sz="4300" b="1" spc="-1" dirty="0">
                <a:solidFill>
                  <a:srgbClr val="FF0000"/>
                </a:solidFill>
                <a:latin typeface="Linux Libertine Display" panose="02000503000000000000" pitchFamily="2" charset="0"/>
                <a:ea typeface="Linux Libertine Display" panose="02000503000000000000" pitchFamily="2" charset="0"/>
                <a:cs typeface="Linux Libertine Display" panose="02000503000000000000" pitchFamily="2" charset="0"/>
              </a:rPr>
              <a:t>Variability </a:t>
            </a:r>
          </a:p>
          <a:p>
            <a:pPr marL="979555" lvl="1" indent="-557010" algn="just">
              <a:spcBef>
                <a:spcPts val="751"/>
              </a:spcBef>
              <a:buFont typeface="+mj-lt"/>
              <a:buAutoNum type="arabicPeriod"/>
              <a:defRPr/>
            </a:pPr>
            <a:r>
              <a:rPr lang="en-US" sz="3600" dirty="0">
                <a:latin typeface="Linux Libertine Display" panose="02000503000000000000" pitchFamily="2" charset="0"/>
                <a:ea typeface="Linux Libertine Display" panose="02000503000000000000" pitchFamily="2" charset="0"/>
                <a:cs typeface="Linux Libertine Display" panose="02000503000000000000" pitchFamily="2" charset="0"/>
              </a:rPr>
              <a:t>As Whole (Black Box)</a:t>
            </a:r>
          </a:p>
          <a:p>
            <a:pPr marL="979555" lvl="1" indent="-557010" algn="just">
              <a:spcBef>
                <a:spcPts val="751"/>
              </a:spcBef>
              <a:buFont typeface="+mj-lt"/>
              <a:buAutoNum type="arabicPeriod"/>
              <a:defRPr/>
            </a:pPr>
            <a:r>
              <a:rPr lang="en-US" sz="3600" dirty="0">
                <a:latin typeface="Linux Libertine Display" panose="02000503000000000000" pitchFamily="2" charset="0"/>
                <a:ea typeface="Linux Libertine Display" panose="02000503000000000000" pitchFamily="2" charset="0"/>
                <a:cs typeface="Linux Libertine Display" panose="02000503000000000000" pitchFamily="2" charset="0"/>
              </a:rPr>
              <a:t>What-if Analysis: variation of data storage systems, algorithms, CPU frequency, # of Cores, …</a:t>
            </a:r>
          </a:p>
          <a:p>
            <a:pPr marL="308245" lvl="1" indent="-342900" algn="just">
              <a:spcBef>
                <a:spcPts val="751"/>
              </a:spcBef>
              <a:defRPr/>
            </a:pPr>
            <a:endParaRPr lang="fr-FR" sz="3600" dirty="0"/>
          </a:p>
        </p:txBody>
      </p:sp>
      <p:sp>
        <p:nvSpPr>
          <p:cNvPr id="7" name="Symbol zastępczy numeru slajdu 6"/>
          <p:cNvSpPr>
            <a:spLocks noGrp="1"/>
          </p:cNvSpPr>
          <p:nvPr>
            <p:ph type="sldNum" idx="10"/>
          </p:nvPr>
        </p:nvSpPr>
        <p:spPr/>
        <p:txBody>
          <a:bodyPr/>
          <a:lstStyle/>
          <a:p>
            <a:fld id="{3082BDB5-E561-AC48-BC2E-B167C7B647DC}" type="slidenum">
              <a:rPr lang="en-US" altLang="en-US" smtClean="0"/>
              <a:pPr/>
              <a:t>91</a:t>
            </a:fld>
            <a:endParaRPr lang="pl-PL" altLang="en-US"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Times New Roman"/>
        <a:ea typeface=""/>
        <a:cs typeface="Noto Sans CJK SC Regular"/>
      </a:majorFont>
      <a:minorFont>
        <a:latin typeface="Times New Roman"/>
        <a:ea typeface=""/>
        <a:cs typeface="Noto Sans CJK SC Regular"/>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ans CJK SC Regular"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Times New Roman"/>
        <a:ea typeface=""/>
        <a:cs typeface="Noto Sans CJK SC Regular"/>
      </a:majorFont>
      <a:minorFont>
        <a:latin typeface="Times New Roman"/>
        <a:ea typeface=""/>
        <a:cs typeface="Noto Sans CJK SC Regular"/>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ans CJK SC Regular"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5896</TotalTime>
  <Words>5562</Words>
  <Application>Microsoft Office PowerPoint</Application>
  <PresentationFormat>Pokaz na ekranie (4:3)</PresentationFormat>
  <Paragraphs>1172</Paragraphs>
  <Slides>91</Slides>
  <Notes>85</Notes>
  <HiddenSlides>0</HiddenSlides>
  <MMClips>0</MMClips>
  <ScaleCrop>false</ScaleCrop>
  <HeadingPairs>
    <vt:vector size="6" baseType="variant">
      <vt:variant>
        <vt:lpstr>Używane czcionki</vt:lpstr>
      </vt:variant>
      <vt:variant>
        <vt:i4>16</vt:i4>
      </vt:variant>
      <vt:variant>
        <vt:lpstr>Motyw</vt:lpstr>
      </vt:variant>
      <vt:variant>
        <vt:i4>2</vt:i4>
      </vt:variant>
      <vt:variant>
        <vt:lpstr>Tytuły slajdów</vt:lpstr>
      </vt:variant>
      <vt:variant>
        <vt:i4>91</vt:i4>
      </vt:variant>
    </vt:vector>
  </HeadingPairs>
  <TitlesOfParts>
    <vt:vector size="109" baseType="lpstr">
      <vt:lpstr>Aharoni</vt:lpstr>
      <vt:lpstr>AppleColorEmoji</vt:lpstr>
      <vt:lpstr>Arial</vt:lpstr>
      <vt:lpstr>Arial Rounded MT Bold</vt:lpstr>
      <vt:lpstr>ArialUnicodeMS</vt:lpstr>
      <vt:lpstr>Calibri</vt:lpstr>
      <vt:lpstr>Courier New</vt:lpstr>
      <vt:lpstr>DejaVu Sans</vt:lpstr>
      <vt:lpstr>HelveticaNeue Regular</vt:lpstr>
      <vt:lpstr>Linux Libertine Display</vt:lpstr>
      <vt:lpstr>Linux Libertine Display O</vt:lpstr>
      <vt:lpstr>Linux Libertine O</vt:lpstr>
      <vt:lpstr>Noto Sans CJK SC Regular</vt:lpstr>
      <vt:lpstr>Symbol</vt:lpstr>
      <vt:lpstr>Times New Roman</vt:lpstr>
      <vt:lpstr>Wingdings</vt:lpstr>
      <vt:lpstr>Motyw pakietu Office</vt:lpstr>
      <vt:lpstr>Motyw pakietu Office</vt:lpstr>
      <vt:lpstr>Prezentacja programu PowerPoint</vt:lpstr>
      <vt:lpstr>Prezentacja programu PowerPoint</vt:lpstr>
      <vt:lpstr>Prezentacja programu PowerPoint</vt:lpstr>
      <vt:lpstr>Non Functional Requirements (NFR)</vt:lpstr>
      <vt:lpstr>NFR Classification</vt:lpstr>
      <vt:lpstr>Takeaways from Efforts in DB Physical Design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yzhang</dc:creator>
  <cp:lastModifiedBy>wojciech.macyna@gmail.com</cp:lastModifiedBy>
  <cp:revision>336</cp:revision>
  <cp:lastPrinted>1601-01-01T00:00:00Z</cp:lastPrinted>
  <dcterms:created xsi:type="dcterms:W3CDTF">2014-08-04T16:55:44Z</dcterms:created>
  <dcterms:modified xsi:type="dcterms:W3CDTF">2023-12-16T11:52:43Z</dcterms:modified>
</cp:coreProperties>
</file>