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30"/>
  </p:notesMasterIdLst>
  <p:handoutMasterIdLst>
    <p:handoutMasterId r:id="rId31"/>
  </p:handoutMasterIdLst>
  <p:sldIdLst>
    <p:sldId id="256" r:id="rId2"/>
    <p:sldId id="257" r:id="rId3"/>
    <p:sldId id="287" r:id="rId4"/>
    <p:sldId id="259" r:id="rId5"/>
    <p:sldId id="275" r:id="rId6"/>
    <p:sldId id="276" r:id="rId7"/>
    <p:sldId id="288" r:id="rId8"/>
    <p:sldId id="289" r:id="rId9"/>
    <p:sldId id="278" r:id="rId10"/>
    <p:sldId id="262" r:id="rId11"/>
    <p:sldId id="263" r:id="rId12"/>
    <p:sldId id="279" r:id="rId13"/>
    <p:sldId id="264" r:id="rId14"/>
    <p:sldId id="280" r:id="rId15"/>
    <p:sldId id="281" r:id="rId16"/>
    <p:sldId id="282" r:id="rId17"/>
    <p:sldId id="283" r:id="rId18"/>
    <p:sldId id="265" r:id="rId19"/>
    <p:sldId id="290" r:id="rId20"/>
    <p:sldId id="267" r:id="rId21"/>
    <p:sldId id="266" r:id="rId22"/>
    <p:sldId id="268" r:id="rId23"/>
    <p:sldId id="285" r:id="rId24"/>
    <p:sldId id="291" r:id="rId25"/>
    <p:sldId id="270" r:id="rId26"/>
    <p:sldId id="271" r:id="rId27"/>
    <p:sldId id="273" r:id="rId28"/>
    <p:sldId id="284"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58333FE-A962-DB4D-AE7A-7DA5962C207D}">
          <p14:sldIdLst>
            <p14:sldId id="256"/>
            <p14:sldId id="257"/>
            <p14:sldId id="287"/>
            <p14:sldId id="259"/>
            <p14:sldId id="275"/>
            <p14:sldId id="276"/>
            <p14:sldId id="288"/>
            <p14:sldId id="289"/>
            <p14:sldId id="278"/>
            <p14:sldId id="262"/>
            <p14:sldId id="263"/>
            <p14:sldId id="279"/>
            <p14:sldId id="264"/>
            <p14:sldId id="280"/>
            <p14:sldId id="281"/>
            <p14:sldId id="282"/>
            <p14:sldId id="283"/>
            <p14:sldId id="265"/>
            <p14:sldId id="290"/>
            <p14:sldId id="267"/>
            <p14:sldId id="266"/>
            <p14:sldId id="268"/>
            <p14:sldId id="285"/>
            <p14:sldId id="291"/>
            <p14:sldId id="270"/>
            <p14:sldId id="271"/>
            <p14:sldId id="273"/>
            <p14:sldId id="2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623"/>
    <a:srgbClr val="0053BF"/>
    <a:srgbClr val="F78A1D"/>
    <a:srgbClr val="8BC34A"/>
    <a:srgbClr val="03A9F4"/>
    <a:srgbClr val="4A7EBB"/>
    <a:srgbClr val="FF5722"/>
    <a:srgbClr val="EAEAEA"/>
    <a:srgbClr val="FFC000"/>
    <a:srgbClr val="EF79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94" autoAdjust="0"/>
  </p:normalViewPr>
  <p:slideViewPr>
    <p:cSldViewPr snapToGrid="0" snapToObjects="1">
      <p:cViewPr varScale="1">
        <p:scale>
          <a:sx n="92" d="100"/>
          <a:sy n="92" d="100"/>
        </p:scale>
        <p:origin x="1314" y="78"/>
      </p:cViewPr>
      <p:guideLst>
        <p:guide orient="horz" pos="2160"/>
        <p:guide pos="3840"/>
      </p:guideLst>
    </p:cSldViewPr>
  </p:slideViewPr>
  <p:outlineViewPr>
    <p:cViewPr>
      <p:scale>
        <a:sx n="33" d="100"/>
        <a:sy n="33" d="100"/>
      </p:scale>
      <p:origin x="0" y="-66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23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baseline="0">
                <a:solidFill>
                  <a:schemeClr val="tx1">
                    <a:lumMod val="65000"/>
                    <a:lumOff val="35000"/>
                  </a:schemeClr>
                </a:solidFill>
                <a:latin typeface="+mn-lt"/>
                <a:ea typeface="+mn-ea"/>
                <a:cs typeface="+mn-cs"/>
              </a:defRPr>
            </a:pPr>
            <a:r>
              <a:rPr lang="en-US" sz="1800" cap="none" dirty="0"/>
              <a:t>Randomized Algorithm</a:t>
            </a:r>
          </a:p>
        </c:rich>
      </c:tx>
      <c:layout>
        <c:manualLayout>
          <c:xMode val="edge"/>
          <c:yMode val="edge"/>
          <c:x val="0.19479039690053832"/>
          <c:y val="1.1011749829980553E-3"/>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959289360986906"/>
          <c:y val="0.21299694169146136"/>
          <c:w val="0.64656137140306036"/>
          <c:h val="0.65488372808613571"/>
        </c:manualLayout>
      </c:layout>
      <c:pieChart>
        <c:varyColors val="1"/>
        <c:ser>
          <c:idx val="0"/>
          <c:order val="0"/>
          <c:tx>
            <c:strRef>
              <c:f>Feuil1!$B$1</c:f>
              <c:strCache>
                <c:ptCount val="1"/>
                <c:pt idx="0">
                  <c:v>Ventes</c:v>
                </c:pt>
              </c:strCache>
            </c:strRef>
          </c:tx>
          <c:dPt>
            <c:idx val="0"/>
            <c:bubble3D val="0"/>
            <c:spPr>
              <a:solidFill>
                <a:srgbClr val="03A9F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C20C-4FEB-9B59-4EB977837E5B}"/>
              </c:ext>
            </c:extLst>
          </c:dPt>
          <c:dPt>
            <c:idx val="1"/>
            <c:bubble3D val="0"/>
            <c:spPr>
              <a:solidFill>
                <a:srgbClr val="E5162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20C-4FEB-9B59-4EB977837E5B}"/>
              </c:ext>
            </c:extLst>
          </c:dPt>
          <c:dPt>
            <c:idx val="2"/>
            <c:bubble3D val="0"/>
            <c:spPr>
              <a:solidFill>
                <a:srgbClr val="8BC34A"/>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20C-4FEB-9B59-4EB977837E5B}"/>
              </c:ext>
            </c:extLst>
          </c:dPt>
          <c:dPt>
            <c:idx val="3"/>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20C-4FEB-9B59-4EB977837E5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C20C-4FEB-9B59-4EB977837E5B}"/>
              </c:ext>
            </c:extLst>
          </c:dPt>
          <c:dPt>
            <c:idx val="5"/>
            <c:bubble3D val="0"/>
            <c:spPr>
              <a:solidFill>
                <a:srgbClr val="F78A1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20C-4FEB-9B59-4EB977837E5B}"/>
              </c:ext>
            </c:extLst>
          </c:dPt>
          <c:dPt>
            <c:idx val="6"/>
            <c:bubble3D val="0"/>
            <c:spPr>
              <a:solidFill>
                <a:srgbClr val="0053B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20C-4FEB-9B59-4EB977837E5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20C-4FEB-9B59-4EB977837E5B}"/>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6-C20C-4FEB-9B59-4EB977837E5B}"/>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C20C-4FEB-9B59-4EB977837E5B}"/>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2-C20C-4FEB-9B59-4EB977837E5B}"/>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C20C-4FEB-9B59-4EB977837E5B}"/>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8-C20C-4FEB-9B59-4EB977837E5B}"/>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4-C20C-4FEB-9B59-4EB977837E5B}"/>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C20C-4FEB-9B59-4EB977837E5B}"/>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9-C20C-4FEB-9B59-4EB977837E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M1</c:v>
                </c:pt>
                <c:pt idx="1">
                  <c:v>M2</c:v>
                </c:pt>
                <c:pt idx="2">
                  <c:v>M3</c:v>
                </c:pt>
                <c:pt idx="3">
                  <c:v>M4</c:v>
                </c:pt>
                <c:pt idx="4">
                  <c:v>M5</c:v>
                </c:pt>
                <c:pt idx="5">
                  <c:v>M6</c:v>
                </c:pt>
                <c:pt idx="6">
                  <c:v>M7</c:v>
                </c:pt>
                <c:pt idx="7">
                  <c:v>M8</c:v>
                </c:pt>
              </c:strCache>
            </c:strRef>
          </c:cat>
          <c:val>
            <c:numRef>
              <c:f>Feuil1!$B$2:$B$9</c:f>
              <c:numCache>
                <c:formatCode>General</c:formatCode>
                <c:ptCount val="8"/>
                <c:pt idx="0">
                  <c:v>12.4</c:v>
                </c:pt>
                <c:pt idx="1">
                  <c:v>12.6</c:v>
                </c:pt>
                <c:pt idx="2">
                  <c:v>12.5</c:v>
                </c:pt>
                <c:pt idx="3">
                  <c:v>12.7</c:v>
                </c:pt>
                <c:pt idx="4">
                  <c:v>12.3</c:v>
                </c:pt>
                <c:pt idx="5">
                  <c:v>12.5</c:v>
                </c:pt>
                <c:pt idx="6">
                  <c:v>12.4</c:v>
                </c:pt>
                <c:pt idx="7">
                  <c:v>12.6</c:v>
                </c:pt>
              </c:numCache>
            </c:numRef>
          </c:val>
          <c:extLst>
            <c:ext xmlns:c16="http://schemas.microsoft.com/office/drawing/2014/chart" uri="{C3380CC4-5D6E-409C-BE32-E72D297353CC}">
              <c16:uniqueId val="{00000000-C20C-4FEB-9B59-4EB977837E5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baseline="0">
                <a:solidFill>
                  <a:schemeClr val="tx1">
                    <a:lumMod val="65000"/>
                    <a:lumOff val="35000"/>
                  </a:schemeClr>
                </a:solidFill>
                <a:latin typeface="+mn-lt"/>
                <a:ea typeface="+mn-ea"/>
                <a:cs typeface="+mn-cs"/>
              </a:defRPr>
            </a:pPr>
            <a:r>
              <a:rPr lang="en-US" sz="1800" cap="none" dirty="0"/>
              <a:t>Standard Algorithm</a:t>
            </a:r>
          </a:p>
        </c:rich>
      </c:tx>
      <c:layout>
        <c:manualLayout>
          <c:xMode val="edge"/>
          <c:yMode val="edge"/>
          <c:x val="0.21885058094285895"/>
          <c:y val="0"/>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6242391713559026"/>
          <c:y val="0.20996979815749617"/>
          <c:w val="0.66767010717439834"/>
          <c:h val="0.65731465192478022"/>
        </c:manualLayout>
      </c:layout>
      <c:pieChart>
        <c:varyColors val="1"/>
        <c:ser>
          <c:idx val="0"/>
          <c:order val="0"/>
          <c:tx>
            <c:strRef>
              <c:f>Feuil1!$B$1</c:f>
              <c:strCache>
                <c:ptCount val="1"/>
                <c:pt idx="0">
                  <c:v>Standard</c:v>
                </c:pt>
              </c:strCache>
            </c:strRef>
          </c:tx>
          <c:dPt>
            <c:idx val="0"/>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ED2-479C-8B8C-D5B88ED5DF47}"/>
              </c:ext>
            </c:extLst>
          </c:dPt>
          <c:dPt>
            <c:idx val="1"/>
            <c:bubble3D val="0"/>
            <c:spPr>
              <a:solidFill>
                <a:srgbClr val="E5162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ED2-479C-8B8C-D5B88ED5DF47}"/>
              </c:ext>
            </c:extLst>
          </c:dPt>
          <c:dPt>
            <c:idx val="2"/>
            <c:bubble3D val="0"/>
            <c:spPr>
              <a:solidFill>
                <a:srgbClr val="8BC34A"/>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ED2-479C-8B8C-D5B88ED5DF47}"/>
              </c:ext>
            </c:extLst>
          </c:dPt>
          <c:dPt>
            <c:idx val="3"/>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ED2-479C-8B8C-D5B88ED5DF4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CED2-479C-8B8C-D5B88ED5DF47}"/>
              </c:ext>
            </c:extLst>
          </c:dPt>
          <c:dPt>
            <c:idx val="5"/>
            <c:bubble3D val="0"/>
            <c:spPr>
              <a:solidFill>
                <a:srgbClr val="F78A1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ED2-479C-8B8C-D5B88ED5DF47}"/>
              </c:ext>
            </c:extLst>
          </c:dPt>
          <c:dPt>
            <c:idx val="6"/>
            <c:bubble3D val="0"/>
            <c:spPr>
              <a:solidFill>
                <a:srgbClr val="0053B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CED2-479C-8B8C-D5B88ED5DF4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ED2-479C-8B8C-D5B88ED5DF47}"/>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CED2-479C-8B8C-D5B88ED5DF47}"/>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2-CED2-479C-8B8C-D5B88ED5DF47}"/>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CED2-479C-8B8C-D5B88ED5DF47}"/>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4-CED2-479C-8B8C-D5B88ED5DF47}"/>
                </c:ext>
              </c:extLst>
            </c:dLbl>
            <c:dLbl>
              <c:idx val="4"/>
              <c:layout>
                <c:manualLayout>
                  <c:x val="-2.2447059405759761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CED2-479C-8B8C-D5B88ED5DF47}"/>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CED2-479C-8B8C-D5B88ED5DF47}"/>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6-CED2-479C-8B8C-D5B88ED5DF47}"/>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9-CED2-479C-8B8C-D5B88ED5DF47}"/>
                </c:ext>
              </c:extLst>
            </c:dLbl>
            <c:numFmt formatCode="0.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M1</c:v>
                </c:pt>
                <c:pt idx="1">
                  <c:v>M2</c:v>
                </c:pt>
                <c:pt idx="2">
                  <c:v>M3</c:v>
                </c:pt>
                <c:pt idx="3">
                  <c:v>M4</c:v>
                </c:pt>
                <c:pt idx="4">
                  <c:v>M5</c:v>
                </c:pt>
                <c:pt idx="5">
                  <c:v>M6</c:v>
                </c:pt>
                <c:pt idx="6">
                  <c:v>M7</c:v>
                </c:pt>
                <c:pt idx="7">
                  <c:v>M8</c:v>
                </c:pt>
              </c:strCache>
            </c:strRef>
          </c:cat>
          <c:val>
            <c:numRef>
              <c:f>Feuil1!$B$2:$B$9</c:f>
              <c:numCache>
                <c:formatCode>General</c:formatCode>
                <c:ptCount val="8"/>
                <c:pt idx="0">
                  <c:v>8.8000000000000007</c:v>
                </c:pt>
                <c:pt idx="1">
                  <c:v>14.6</c:v>
                </c:pt>
                <c:pt idx="2">
                  <c:v>11.3</c:v>
                </c:pt>
                <c:pt idx="3">
                  <c:v>12.4</c:v>
                </c:pt>
                <c:pt idx="4">
                  <c:v>12</c:v>
                </c:pt>
                <c:pt idx="5">
                  <c:v>13.7</c:v>
                </c:pt>
                <c:pt idx="6">
                  <c:v>12.6</c:v>
                </c:pt>
                <c:pt idx="7">
                  <c:v>14.6</c:v>
                </c:pt>
              </c:numCache>
            </c:numRef>
          </c:val>
          <c:extLst>
            <c:ext xmlns:c16="http://schemas.microsoft.com/office/drawing/2014/chart" uri="{C3380CC4-5D6E-409C-BE32-E72D297353CC}">
              <c16:uniqueId val="{00000000-CED2-479C-8B8C-D5B88ED5DF4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D00E99-80D8-F24A-8EF9-AFD77CE3559C}" type="datetimeFigureOut">
              <a:rPr lang="fr-FR" smtClean="0"/>
              <a:pPr/>
              <a:t>17/09/2020</a:t>
            </a:fld>
            <a:endParaRPr lang="en-GB"/>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56E543-2E5D-0941-866C-356642412FB5}" type="slidenum">
              <a:rPr lang="en-GB" smtClean="0"/>
              <a:pPr/>
              <a:t>‹N°›</a:t>
            </a:fld>
            <a:endParaRPr lang="en-GB"/>
          </a:p>
        </p:txBody>
      </p:sp>
      <p:sp>
        <p:nvSpPr>
          <p:cNvPr id="6" name="Espace réservé de l’en-tête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799549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86EC8-F392-F541-8077-F15AED1C1C31}" type="datetimeFigureOut">
              <a:rPr lang="fr-FR" smtClean="0"/>
              <a:pPr/>
              <a:t>17/09/2020</a:t>
            </a:fld>
            <a:endParaRPr lang="en-GB"/>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930CA-AFEE-1944-9998-DB043801B362}" type="slidenum">
              <a:rPr lang="en-GB" smtClean="0"/>
              <a:pPr/>
              <a:t>‹N°›</a:t>
            </a:fld>
            <a:endParaRPr lang="en-GB"/>
          </a:p>
        </p:txBody>
      </p:sp>
    </p:spTree>
    <p:extLst>
      <p:ext uri="{BB962C8B-B14F-4D97-AF65-F5344CB8AC3E}">
        <p14:creationId xmlns:p14="http://schemas.microsoft.com/office/powerpoint/2010/main" val="33450338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Hi , I’m Abir Farouzi</a:t>
            </a:r>
          </a:p>
          <a:p>
            <a:r>
              <a:rPr lang="en-US" dirty="0"/>
              <a:t>In this talk, I’ll present a scalable randomized algorithm for Triangle Enumeration on graphs using SQL queries.</a:t>
            </a:r>
          </a:p>
          <a:p>
            <a:r>
              <a:rPr lang="en-US" dirty="0"/>
              <a:t>This work is a collaboration between ENSMA from France, University of Houston from USA and ESI-SBA from Algeria.</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a:t>
            </a:fld>
            <a:endParaRPr lang="en-GB"/>
          </a:p>
        </p:txBody>
      </p:sp>
    </p:spTree>
    <p:extLst>
      <p:ext uri="{BB962C8B-B14F-4D97-AF65-F5344CB8AC3E}">
        <p14:creationId xmlns:p14="http://schemas.microsoft.com/office/powerpoint/2010/main" val="219739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 randomized algorithm is based on k-machine model adopting share-nothing architecture where each machine can communicate directly and bidirectionally with the other machines. Each machine run an instance of the columnar DBMS. </a:t>
            </a:r>
          </a:p>
          <a:p>
            <a:r>
              <a:rPr lang="en-US" dirty="0"/>
              <a:t>k is the count of the machines in the model and it should be chosen to be a cube of a natural number that represent the number of colors considered in our partitioning strategy. So it should take value of  8,27,64, and so on… For the rest of the presentation and to facilitate the explaining of the randomized algorithm, we assumed k=8.</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11</a:t>
            </a:fld>
            <a:endParaRPr lang="en-GB"/>
          </a:p>
        </p:txBody>
      </p:sp>
    </p:spTree>
    <p:extLst>
      <p:ext uri="{BB962C8B-B14F-4D97-AF65-F5344CB8AC3E}">
        <p14:creationId xmlns:p14="http://schemas.microsoft.com/office/powerpoint/2010/main" val="25471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 main idea behind the randomized algorithm for triangle enumeration is to partition the set of Vertices V on p subsets where each vertex choose independently and uniquely at random one of the p colors. Partitioning the subset is such a way allows generating subgraphs having a unique triplet of color made from the p colors then each machine from the model lists all the triangles within its corresponding subgraph according to the triplet of color assign to it. In the following we will explain each step and how it is formulated in SQL.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12</a:t>
            </a:fld>
            <a:endParaRPr lang="en-GB"/>
          </a:p>
        </p:txBody>
      </p:sp>
    </p:spTree>
    <p:extLst>
      <p:ext uri="{BB962C8B-B14F-4D97-AF65-F5344CB8AC3E}">
        <p14:creationId xmlns:p14="http://schemas.microsoft.com/office/powerpoint/2010/main" val="259915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 first step in the randomized algorithm is to load the graph into the database. The following SQL query ensures importing the graph adjacency list into E_s table. If the graph is undirected, we insert for each edge (</a:t>
            </a:r>
            <a:r>
              <a:rPr lang="en-US" dirty="0" err="1"/>
              <a:t>i,j</a:t>
            </a:r>
            <a:r>
              <a:rPr lang="en-US" dirty="0"/>
              <a:t>), its opposite direction (</a:t>
            </a:r>
            <a:r>
              <a:rPr lang="en-US" dirty="0" err="1"/>
              <a:t>j,i</a:t>
            </a:r>
            <a:r>
              <a:rPr lang="en-US" dirty="0"/>
              <a:t>). At this stage, the load is not balanced so performing the triangle enumeration task needs lot of data exchanges between hosts  which is the case with the standard algorithm. Thus, we need to rebalance the load before performing this task.</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13</a:t>
            </a:fld>
            <a:endParaRPr lang="en-GB"/>
          </a:p>
        </p:txBody>
      </p:sp>
    </p:spTree>
    <p:extLst>
      <p:ext uri="{BB962C8B-B14F-4D97-AF65-F5344CB8AC3E}">
        <p14:creationId xmlns:p14="http://schemas.microsoft.com/office/powerpoint/2010/main" val="48165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rtl="0"/>
            <a:r>
              <a:rPr lang="en-US" dirty="0"/>
              <a:t>The randomized partitioning strategy is based on assigning a triplet of color to each machine of the model. These triplet represent the different permutation between p colors. They play the role of guidelines for each machine to target triplet of vertices having the same coloring order and they may form a triangle for collecting. The identification of such assignment is done by creating a small table called Triplet that holds for each machine its corresponding triplet of color besides giving a vision on the total assignment of the triplet of colors on machines. The table Triplet is replicated on all over the machines in order to optimize the local join with it. In our queries we consider the file on the left to be our Triplet assignment where 1 and 2 represent the first and second colors, respectively.</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14</a:t>
            </a:fld>
            <a:endParaRPr lang="en-GB" dirty="0"/>
          </a:p>
        </p:txBody>
      </p:sp>
    </p:spTree>
    <p:extLst>
      <p:ext uri="{BB962C8B-B14F-4D97-AF65-F5344CB8AC3E}">
        <p14:creationId xmlns:p14="http://schemas.microsoft.com/office/powerpoint/2010/main" val="130306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 key idea behind the randomized algorithm partitioning strategy is to partition the Vertices set into subsets of size n/k</a:t>
            </a:r>
            <a:r>
              <a:rPr lang="en-US" baseline="30000" dirty="0"/>
              <a:t>1/3</a:t>
            </a:r>
            <a:r>
              <a:rPr lang="en-US" baseline="0" dirty="0"/>
              <a:t> . By assuming k=8 then the vertices set should be partitioned in n/2 subsets of colors. </a:t>
            </a:r>
          </a:p>
          <a:p>
            <a:r>
              <a:rPr lang="en-US" baseline="0" dirty="0"/>
              <a:t>We suggest performing this step by creating table V_s that store for each vertex its picked color from p colors. In our example two colors 1 or 2. </a:t>
            </a:r>
            <a:r>
              <a:rPr lang="en-US" dirty="0"/>
              <a:t> To be noticed that randomint is a function that allow choosing a random number.</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15</a:t>
            </a:fld>
            <a:endParaRPr lang="en-GB" dirty="0"/>
          </a:p>
        </p:txBody>
      </p:sp>
    </p:spTree>
    <p:extLst>
      <p:ext uri="{BB962C8B-B14F-4D97-AF65-F5344CB8AC3E}">
        <p14:creationId xmlns:p14="http://schemas.microsoft.com/office/powerpoint/2010/main" val="105824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Then for each edge it holds, each machine designate one random machine as edge proxy and send all its edges to corresponding edge proxies. </a:t>
            </a:r>
          </a:p>
          <a:p>
            <a:r>
              <a:rPr lang="en-US" dirty="0" err="1"/>
              <a:t>E_s_proxy</a:t>
            </a:r>
            <a:r>
              <a:rPr lang="en-US" dirty="0"/>
              <a:t> holds all the edges with their end-vertices colors of the proxy machines. </a:t>
            </a:r>
            <a:r>
              <a:rPr lang="en-US" dirty="0" err="1"/>
              <a:t>E_s_proxy</a:t>
            </a:r>
            <a:r>
              <a:rPr lang="en-US" dirty="0"/>
              <a:t> is built by joining the table E_s and V_s. This step is the most important in the process because all the graph partitioning rely on it.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16</a:t>
            </a:fld>
            <a:endParaRPr lang="en-GB"/>
          </a:p>
        </p:txBody>
      </p:sp>
    </p:spTree>
    <p:extLst>
      <p:ext uri="{BB962C8B-B14F-4D97-AF65-F5344CB8AC3E}">
        <p14:creationId xmlns:p14="http://schemas.microsoft.com/office/powerpoint/2010/main" val="4594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Now each local machine collect its required edges from proxies in order to perform the local triangle enumeration.</a:t>
            </a:r>
          </a:p>
          <a:p>
            <a:r>
              <a:rPr lang="en-US" dirty="0"/>
              <a:t>By building table </a:t>
            </a:r>
            <a:r>
              <a:rPr lang="en-US" dirty="0" err="1"/>
              <a:t>E_s_local</a:t>
            </a:r>
            <a:r>
              <a:rPr lang="en-US" dirty="0"/>
              <a:t>, each machine holds edges having their end-vertices in two of three subset of the triplet of color assigned to it. The join between the table </a:t>
            </a:r>
            <a:r>
              <a:rPr lang="en-US" dirty="0" err="1"/>
              <a:t>E_s_proxy</a:t>
            </a:r>
            <a:r>
              <a:rPr lang="en-US" dirty="0"/>
              <a:t> and the table </a:t>
            </a:r>
            <a:r>
              <a:rPr lang="en-US" dirty="0" err="1"/>
              <a:t>Tripet</a:t>
            </a:r>
            <a:r>
              <a:rPr lang="en-US" dirty="0"/>
              <a:t> guarantees to send each edges to its corresponding machine.</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17</a:t>
            </a:fld>
            <a:endParaRPr lang="en-GB"/>
          </a:p>
        </p:txBody>
      </p:sp>
    </p:spTree>
    <p:extLst>
      <p:ext uri="{BB962C8B-B14F-4D97-AF65-F5344CB8AC3E}">
        <p14:creationId xmlns:p14="http://schemas.microsoft.com/office/powerpoint/2010/main" val="206199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After partitioning the graph, each machine have a subgraph made of the edges whose end-vertices are in two subset of colors among the subsets of its corresponding triplet. </a:t>
            </a:r>
          </a:p>
          <a:p>
            <a:pPr rtl="0"/>
            <a:r>
              <a:rPr lang="en-US" dirty="0"/>
              <a:t>Each machine now enumerate locally and parallelly all the triangles within the subgraph assigned to it using the query presented on the left.  The first self join allows identifying all the wedges in the subgraph while the second self join checks for each wedge end-vertices whether there is an edge linking between them.</a:t>
            </a:r>
          </a:p>
          <a:p>
            <a:pPr rtl="0"/>
            <a:r>
              <a:rPr lang="en-US" dirty="0"/>
              <a:t>As we notice in the example, the count of the triangle on the machines is almost the same. Hence, the load is balanced.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18</a:t>
            </a:fld>
            <a:endParaRPr lang="en-GB"/>
          </a:p>
        </p:txBody>
      </p:sp>
    </p:spTree>
    <p:extLst>
      <p:ext uri="{BB962C8B-B14F-4D97-AF65-F5344CB8AC3E}">
        <p14:creationId xmlns:p14="http://schemas.microsoft.com/office/powerpoint/2010/main" val="109951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To prove the correctness of our output, we need to consider two main conditions, the first if a triangle exists it must be output and the second if it is considered, it must be  output once.</a:t>
            </a:r>
          </a:p>
          <a:p>
            <a:r>
              <a:rPr lang="en-US" dirty="0"/>
              <a:t>To satisfy these two conditions let’s consider the vertices triple (</a:t>
            </a:r>
            <a:r>
              <a:rPr lang="en-US" dirty="0" err="1"/>
              <a:t>u,v,w</a:t>
            </a:r>
            <a:r>
              <a:rPr lang="en-US" dirty="0"/>
              <a:t>). Using the randomized partition strategy, each vertex should choose randomly and uniformly a color from p colors. In this case, the vertices triplet will have identical color with one of the color triplet assigned to some random machine, hence in the collecting edges by local machine step, this triplets of vertices will be sent to that corresponding machine and since we are considering only lexicographical order of vertices in the listed triangle only the triangle satisfying u &lt;v &lt; w is output. Thus the two conditions are satisfied, and the output is correct.</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19</a:t>
            </a:fld>
            <a:endParaRPr lang="en-GB"/>
          </a:p>
        </p:txBody>
      </p:sp>
    </p:spTree>
    <p:extLst>
      <p:ext uri="{BB962C8B-B14F-4D97-AF65-F5344CB8AC3E}">
        <p14:creationId xmlns:p14="http://schemas.microsoft.com/office/powerpoint/2010/main" val="179958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In this section, we present our evaluation for the randomized algorithm for triangle enumeration.</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20</a:t>
            </a:fld>
            <a:endParaRPr lang="en-GB"/>
          </a:p>
        </p:txBody>
      </p:sp>
    </p:spTree>
    <p:extLst>
      <p:ext uri="{BB962C8B-B14F-4D97-AF65-F5344CB8AC3E}">
        <p14:creationId xmlns:p14="http://schemas.microsoft.com/office/powerpoint/2010/main" val="176193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Large amount of data are resident in relational databases. They can be modeled and analyzed as graphs. Indeed, vertices can be generated from entities and edges from relations between entities.</a:t>
            </a:r>
          </a:p>
          <a:p>
            <a:r>
              <a:rPr lang="en-US" dirty="0"/>
              <a:t>Relational DBMSs provide a different angle to process large graph since they offer lot of </a:t>
            </a:r>
            <a:r>
              <a:rPr lang="en-US"/>
              <a:t>features including </a:t>
            </a:r>
            <a:r>
              <a:rPr lang="en-US" dirty="0"/>
              <a:t>fast data loading, SQL queries to explore graphs and many optimization techniques to speedup the execution of queries.</a:t>
            </a:r>
          </a:p>
          <a:p>
            <a:endParaRPr lang="en-US" dirty="0"/>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a:t>
            </a:fld>
            <a:endParaRPr lang="en-GB"/>
          </a:p>
        </p:txBody>
      </p:sp>
    </p:spTree>
    <p:extLst>
      <p:ext uri="{BB962C8B-B14F-4D97-AF65-F5344CB8AC3E}">
        <p14:creationId xmlns:p14="http://schemas.microsoft.com/office/powerpoint/2010/main" val="63227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To conduct our experiments we used 8 machine cluster with the following hardware setup. We also used columnar DBMS to execute our queries and Python as client to submit our queries and visualize the results.</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21</a:t>
            </a:fld>
            <a:endParaRPr lang="en-GB"/>
          </a:p>
        </p:txBody>
      </p:sp>
    </p:spTree>
    <p:extLst>
      <p:ext uri="{BB962C8B-B14F-4D97-AF65-F5344CB8AC3E}">
        <p14:creationId xmlns:p14="http://schemas.microsoft.com/office/powerpoint/2010/main" val="3107887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As for the data sets, we chose 4 real data sets from SNAP and KONECT sources and we generated 3 synthetic data sets. Our goal was to evaluate our approach on a variety of data sets to see the impact of direction and skewness on the load balancing.</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22</a:t>
            </a:fld>
            <a:endParaRPr lang="en-GB"/>
          </a:p>
        </p:txBody>
      </p:sp>
    </p:spTree>
    <p:extLst>
      <p:ext uri="{BB962C8B-B14F-4D97-AF65-F5344CB8AC3E}">
        <p14:creationId xmlns:p14="http://schemas.microsoft.com/office/powerpoint/2010/main" val="618111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 main contribution of our partitioning strategy using SQL queries and based on randomized algorithm is that it ensures a perfect load balancing. As shown by the pie charts of </a:t>
            </a:r>
            <a:r>
              <a:rPr lang="en-US" dirty="0" err="1"/>
              <a:t>hyves</a:t>
            </a:r>
            <a:r>
              <a:rPr lang="en-US" dirty="0"/>
              <a:t> graph data set, the randomized algorithm present better data distribution and the total count of triangles output by each machine is the same. It represents 1/8 of the total count  of triangles. On the other hand, the standard algorithm present unequal data distribution thus the output of each machine is different.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23</a:t>
            </a:fld>
            <a:endParaRPr lang="en-GB"/>
          </a:p>
        </p:txBody>
      </p:sp>
    </p:spTree>
    <p:extLst>
      <p:ext uri="{BB962C8B-B14F-4D97-AF65-F5344CB8AC3E}">
        <p14:creationId xmlns:p14="http://schemas.microsoft.com/office/powerpoint/2010/main" val="2277375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As for running time, the table shows that the randomized algorithm gives better performance with skewed graphs like </a:t>
            </a:r>
            <a:r>
              <a:rPr lang="en-US" dirty="0" err="1"/>
              <a:t>hyves</a:t>
            </a:r>
            <a:r>
              <a:rPr lang="en-US" dirty="0"/>
              <a:t> and graph500 and it succeeded with very large and skewed graphs like </a:t>
            </a:r>
            <a:r>
              <a:rPr lang="en-US" dirty="0" err="1"/>
              <a:t>flickr</a:t>
            </a:r>
            <a:r>
              <a:rPr lang="en-US" dirty="0"/>
              <a:t>-link and linear and geometric graphs  when the standard algorithm fails because of the communication overhead.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24</a:t>
            </a:fld>
            <a:endParaRPr lang="en-GB"/>
          </a:p>
        </p:txBody>
      </p:sp>
    </p:spTree>
    <p:extLst>
      <p:ext uri="{BB962C8B-B14F-4D97-AF65-F5344CB8AC3E}">
        <p14:creationId xmlns:p14="http://schemas.microsoft.com/office/powerpoint/2010/main" val="433080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rtl="0"/>
            <a:r>
              <a:rPr lang="en-US" dirty="0"/>
              <a:t>To sum up, we presented a parallel randomized triangle enumeration algorithm using SQL queries. We showed that our approach ensures the load balancing therefore it is scalable.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now, we are studying deeply the randomized Algorithms with other graph problem. We are also comparing our approach based on SQL queries with the output of graph analysis engines. Finally, using triangles to detect cliques is another good future work to consider and to work on.</a:t>
            </a:r>
          </a:p>
          <a:p>
            <a:pPr rtl="0"/>
            <a:endParaRPr lang="en-US" dirty="0"/>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26</a:t>
            </a:fld>
            <a:endParaRPr lang="en-GB"/>
          </a:p>
        </p:txBody>
      </p:sp>
    </p:spTree>
    <p:extLst>
      <p:ext uri="{BB962C8B-B14F-4D97-AF65-F5344CB8AC3E}">
        <p14:creationId xmlns:p14="http://schemas.microsoft.com/office/powerpoint/2010/main" val="231009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conclude the presentation; thank you for your attention and I’ll be happy to answer your questions.</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27</a:t>
            </a:fld>
            <a:endParaRPr lang="en-GB"/>
          </a:p>
        </p:txBody>
      </p:sp>
    </p:spTree>
    <p:extLst>
      <p:ext uri="{BB962C8B-B14F-4D97-AF65-F5344CB8AC3E}">
        <p14:creationId xmlns:p14="http://schemas.microsoft.com/office/powerpoint/2010/main" val="2128444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Load balancing ensures that hosts process an equitable amount of data, so they finish their task in almost the same time. This is guaranteed in by our partitioning strategy that partition the vertices set V into subset of size n/p. Thus, each machine from the model, will process a sub graph </a:t>
            </a:r>
            <a:r>
              <a:rPr lang="en-US" dirty="0" err="1"/>
              <a:t>G_k</a:t>
            </a:r>
            <a:r>
              <a:rPr lang="en-US" dirty="0"/>
              <a:t> whose edges are in two subsets from three subsets of color assigned to that machine. Hence, each machine will process the same count to triangles.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28</a:t>
            </a:fld>
            <a:endParaRPr lang="en-GB"/>
          </a:p>
        </p:txBody>
      </p:sp>
    </p:spTree>
    <p:extLst>
      <p:ext uri="{BB962C8B-B14F-4D97-AF65-F5344CB8AC3E}">
        <p14:creationId xmlns:p14="http://schemas.microsoft.com/office/powerpoint/2010/main" val="275864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to analyze such graph we have two options: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The first is to export data from relational databases to graph processing engines. This can lead to performance issues because of the  large number of Disk IO to accomplish the task especially with very large graphs.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Another important issues is that in real life application, the problem of graph analysis is only part of a bigger problem that can include SQL or ML. However, graph databases such as neo4j for example are standalone and they can do further analysis beyond graph processing.  Hence the problem should be fragmented, and lot of import export should be considered.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 The second option is to avoid any export of data and analyze the graph inside the DBMS without a need to change the DBMS internal structure by using SQL queries only. This allows to continue any other processing following the graph processing without exportin the result to other engines while exploiting the DBMS capabilities including security, fault tolerance and so 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3</a:t>
            </a:fld>
            <a:endParaRPr lang="en-GB"/>
          </a:p>
        </p:txBody>
      </p:sp>
    </p:spTree>
    <p:extLst>
      <p:ext uri="{BB962C8B-B14F-4D97-AF65-F5344CB8AC3E}">
        <p14:creationId xmlns:p14="http://schemas.microsoft.com/office/powerpoint/2010/main" val="87771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A graph G is a set of vertices V and edges E. Mathematically, a graph is represented by an adjacency matrix where a cell (</a:t>
            </a:r>
            <a:r>
              <a:rPr lang="en-US" dirty="0" err="1"/>
              <a:t>i,j</a:t>
            </a:r>
            <a:r>
              <a:rPr lang="en-US" dirty="0"/>
              <a:t>) =1 if there is an edge linking i to j. In term of databases, a graph can be modeled as large narrow table containing the adjacency list of the graph. Each tuple in the table represent an edge linking i to j.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4</a:t>
            </a:fld>
            <a:endParaRPr lang="en-GB"/>
          </a:p>
        </p:txBody>
      </p:sp>
    </p:spTree>
    <p:extLst>
      <p:ext uri="{BB962C8B-B14F-4D97-AF65-F5344CB8AC3E}">
        <p14:creationId xmlns:p14="http://schemas.microsoft.com/office/powerpoint/2010/main" val="362522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One of the fundamental graph pattern is the triangles. Triangle is a set of the three vertices all adjacent to each other. It represents the smallest clique in the graph and a cycle of 3 paths length. Triangle has numerous real-life applications including a</a:t>
            </a:r>
            <a:r>
              <a:rPr lang="en-US" b="0" i="0" dirty="0">
                <a:effectLst/>
                <a:latin typeface="Arial" panose="020B0604020202020204" pitchFamily="34" charset="0"/>
              </a:rPr>
              <a:t>nalysis of social processes in networks, dense subgraph mining, joins in databases and so on..</a:t>
            </a:r>
            <a:endParaRPr lang="en-US" dirty="0"/>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5</a:t>
            </a:fld>
            <a:endParaRPr lang="en-GB"/>
          </a:p>
        </p:txBody>
      </p:sp>
    </p:spTree>
    <p:extLst>
      <p:ext uri="{BB962C8B-B14F-4D97-AF65-F5344CB8AC3E}">
        <p14:creationId xmlns:p14="http://schemas.microsoft.com/office/powerpoint/2010/main" val="41972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 basic and standard algorithm to enumerate all the triangle in a given graph is by three nested loops. This can be translated in two self joins in SQL. Considering ordered vertices only ensures the elimination of redundant triangle. </a:t>
            </a:r>
          </a:p>
          <a:p>
            <a:r>
              <a:rPr lang="en-US" dirty="0"/>
              <a:t>However, this algorithm is less scalable which means that it doesn’t ensure a load balancing since data are partitioned in a random way making the triangle edges in different hosts. As results, lot of data movement is performed during the joins execution which slow the overall triangle enumeration task. </a:t>
            </a:r>
            <a:r>
              <a:rPr lang="en-US" dirty="0">
                <a:highlight>
                  <a:srgbClr val="E51623"/>
                </a:highlight>
              </a:rPr>
              <a:t>In addition, if the input graph is very large and presents high skewness, there would be redundant triangle output. </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6</a:t>
            </a:fld>
            <a:endParaRPr lang="en-GB"/>
          </a:p>
        </p:txBody>
      </p:sp>
    </p:spTree>
    <p:extLst>
      <p:ext uri="{BB962C8B-B14F-4D97-AF65-F5344CB8AC3E}">
        <p14:creationId xmlns:p14="http://schemas.microsoft.com/office/powerpoint/2010/main" val="57295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Well, to remedy this problem, our contribution consists of adapting a parallel randomized algorithm for triangle enumeration using SQL queries and executed on columnar DBMS since it is 10x times faster than row DBMS. However, our approach should work for row DBMs as well. Our partitioning strategy ensures a perfect balancing of the workload . It sends each triangle edges to the machine responsible for its output. Besides the partitioning strategy eliminate any data exchange between the cluster machine during the task of triangle enumeration which guarantees the scalability of our approach.</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7</a:t>
            </a:fld>
            <a:endParaRPr lang="en-GB"/>
          </a:p>
        </p:txBody>
      </p:sp>
    </p:spTree>
    <p:extLst>
      <p:ext uri="{BB962C8B-B14F-4D97-AF65-F5344CB8AC3E}">
        <p14:creationId xmlns:p14="http://schemas.microsoft.com/office/powerpoint/2010/main" val="160578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After motivating our work, we focus now on our contribution. We start by citing the employed query optimizations then we explain the randomized triangle enumeration algorithm. We present an evaluation for our work and we finish by conclusions and future work.</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8</a:t>
            </a:fld>
            <a:endParaRPr lang="en-GB"/>
          </a:p>
        </p:txBody>
      </p:sp>
    </p:spTree>
    <p:extLst>
      <p:ext uri="{BB962C8B-B14F-4D97-AF65-F5344CB8AC3E}">
        <p14:creationId xmlns:p14="http://schemas.microsoft.com/office/powerpoint/2010/main" val="313610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Several query optimizations were employed to give the best performance for our queries. Since we chose the columnar DBMS, most of these optimization are specific to it. They are formulated in DDL. </a:t>
            </a:r>
          </a:p>
          <a:p>
            <a:endParaRPr lang="en-US" dirty="0"/>
          </a:p>
          <a:p>
            <a:r>
              <a:rPr lang="en-US" dirty="0"/>
              <a:t>First optimization is the projections. They are collection of table columns providing physical storage of data. They are equivalent to indexes in row DBMS. </a:t>
            </a:r>
          </a:p>
          <a:p>
            <a:endParaRPr lang="en-US" dirty="0"/>
          </a:p>
          <a:p>
            <a:r>
              <a:rPr lang="en-US" dirty="0"/>
              <a:t>Compression, is another important optimization in columnar DBMS. It allows reducing the storage required to save contents. In our case, we chose Run-length-encoding to compress our data. </a:t>
            </a:r>
          </a:p>
          <a:p>
            <a:endParaRPr lang="en-US" dirty="0"/>
          </a:p>
          <a:p>
            <a:r>
              <a:rPr lang="en-US" dirty="0"/>
              <a:t>The small table replication ensures the availability and quick access to small table on each cluster host while duplicating table fasten the local self join by having the table and  its copy partitioned by join keys.</a:t>
            </a:r>
          </a:p>
          <a:p>
            <a:endParaRPr lang="en-US" dirty="0"/>
          </a:p>
          <a:p>
            <a:r>
              <a:rPr lang="en-US" dirty="0"/>
              <a:t> Finally, to eliminate the duplicates in the final triangle list, only triangle vertices defining lexicographical order are considered.</a:t>
            </a:r>
          </a:p>
        </p:txBody>
      </p:sp>
      <p:sp>
        <p:nvSpPr>
          <p:cNvPr id="4" name="Espace réservé du numéro de diapositive 3"/>
          <p:cNvSpPr>
            <a:spLocks noGrp="1"/>
          </p:cNvSpPr>
          <p:nvPr>
            <p:ph type="sldNum" sz="quarter" idx="5"/>
          </p:nvPr>
        </p:nvSpPr>
        <p:spPr/>
        <p:txBody>
          <a:bodyPr/>
          <a:lstStyle/>
          <a:p>
            <a:fld id="{AD7930CA-AFEE-1944-9998-DB043801B362}" type="slidenum">
              <a:rPr lang="en-GB" smtClean="0"/>
              <a:pPr/>
              <a:t>9</a:t>
            </a:fld>
            <a:endParaRPr lang="en-GB"/>
          </a:p>
        </p:txBody>
      </p:sp>
    </p:spTree>
    <p:extLst>
      <p:ext uri="{BB962C8B-B14F-4D97-AF65-F5344CB8AC3E}">
        <p14:creationId xmlns:p14="http://schemas.microsoft.com/office/powerpoint/2010/main" val="3218342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5" name="Espace réservé du pied de page 4"/>
          <p:cNvSpPr>
            <a:spLocks noGrp="1"/>
          </p:cNvSpPr>
          <p:nvPr>
            <p:ph type="ftr" sz="quarter" idx="11"/>
          </p:nvPr>
        </p:nvSpPr>
        <p:spPr>
          <a:xfrm>
            <a:off x="432261" y="6356351"/>
            <a:ext cx="7594139" cy="365125"/>
          </a:xfrm>
        </p:spPr>
        <p:txBody>
          <a:bodyPr/>
          <a:lstStyle/>
          <a:p>
            <a:r>
              <a:rPr lang="fr-FR">
                <a:solidFill>
                  <a:prstClr val="black">
                    <a:tint val="75000"/>
                  </a:prstClr>
                </a:solidFill>
                <a:latin typeface="Calibri"/>
              </a:rPr>
              <a:t>DaWaK (2020)</a:t>
            </a:r>
            <a:endParaRPr lang="fr-FR" dirty="0">
              <a:solidFill>
                <a:prstClr val="black">
                  <a:tint val="75000"/>
                </a:prstClr>
              </a:solidFill>
              <a:latin typeface="Calibri"/>
            </a:endParaRPr>
          </a:p>
        </p:txBody>
      </p:sp>
      <p:pic>
        <p:nvPicPr>
          <p:cNvPr id="7" name="Image 6" descr="bandeau lias-031111.JPG"/>
          <p:cNvPicPr>
            <a:picLocks noChangeAspect="1"/>
          </p:cNvPicPr>
          <p:nvPr/>
        </p:nvPicPr>
        <p:blipFill>
          <a:blip r:embed="rId2" cstate="print"/>
          <a:stretch>
            <a:fillRect/>
          </a:stretch>
        </p:blipFill>
        <p:spPr>
          <a:xfrm>
            <a:off x="0" y="0"/>
            <a:ext cx="12192000" cy="1224136"/>
          </a:xfrm>
          <a:prstGeom prst="rect">
            <a:avLst/>
          </a:prstGeom>
          <a:effectLst>
            <a:reflection blurRad="6350" stA="50000" endA="300" endPos="55500" dist="101600" dir="5400000" sy="-100000" algn="bl" rotWithShape="0"/>
          </a:effectLst>
        </p:spPr>
      </p:pic>
    </p:spTree>
    <p:extLst>
      <p:ext uri="{BB962C8B-B14F-4D97-AF65-F5344CB8AC3E}">
        <p14:creationId xmlns:p14="http://schemas.microsoft.com/office/powerpoint/2010/main" val="70888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6" name="Espace réservé du numéro de diapositive 5"/>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81181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6" name="Espace réservé du numéro de diapositive 5"/>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703475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pied de page 2"/>
          <p:cNvSpPr>
            <a:spLocks noGrp="1"/>
          </p:cNvSpPr>
          <p:nvPr>
            <p:ph type="ftr" sz="quarter" idx="10"/>
          </p:nvPr>
        </p:nvSpPr>
        <p:spPr/>
        <p:txBody>
          <a:bodyPr/>
          <a:lstStyle/>
          <a:p>
            <a:pPr defTabSz="914400"/>
            <a:r>
              <a:rPr lang="fr-FR">
                <a:solidFill>
                  <a:prstClr val="black">
                    <a:tint val="75000"/>
                  </a:prstClr>
                </a:solidFill>
              </a:rPr>
              <a:t>DaWaK (2020)</a:t>
            </a:r>
          </a:p>
        </p:txBody>
      </p:sp>
      <p:sp>
        <p:nvSpPr>
          <p:cNvPr id="4" name="Espace réservé du numéro de diapositive 3"/>
          <p:cNvSpPr>
            <a:spLocks noGrp="1"/>
          </p:cNvSpPr>
          <p:nvPr>
            <p:ph type="sldNum" sz="quarter" idx="11"/>
          </p:nvPr>
        </p:nvSpPr>
        <p:spPr/>
        <p:txBody>
          <a:bodyPr/>
          <a:lstStyle/>
          <a:p>
            <a:pPr defTabSz="914400"/>
            <a:fld id="{D7AA35A6-2A8C-4642-8F18-05684EC01C22}"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243034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770"/>
            <a:ext cx="12192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numéro de diapositive 5"/>
          <p:cNvSpPr txBox="1">
            <a:spLocks/>
          </p:cNvSpPr>
          <p:nvPr userDrawn="1"/>
        </p:nvSpPr>
        <p:spPr>
          <a:xfrm>
            <a:off x="11103557" y="6428540"/>
            <a:ext cx="96010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737AA8-C067-42AC-B5B8-CFADC9E00870}" type="slidenum">
              <a:rPr lang="fr-FR" sz="1600" i="1" smtClean="0">
                <a:solidFill>
                  <a:prstClr val="black">
                    <a:tint val="75000"/>
                  </a:prstClr>
                </a:solidFill>
                <a:latin typeface="Calibri"/>
              </a:rPr>
              <a:pPr/>
              <a:t>‹N°›</a:t>
            </a:fld>
            <a:endParaRPr lang="fr-FR" sz="1600" i="1" dirty="0">
              <a:solidFill>
                <a:prstClr val="black">
                  <a:tint val="75000"/>
                </a:prstClr>
              </a:solidFill>
              <a:latin typeface="Calibri"/>
            </a:endParaRPr>
          </a:p>
        </p:txBody>
      </p:sp>
      <p:pic>
        <p:nvPicPr>
          <p:cNvPr id="9" name="Image 8" descr="POITIERS_UNIVERSITE_LOGO2011.jpg"/>
          <p:cNvPicPr>
            <a:picLocks noChangeAspect="1"/>
          </p:cNvPicPr>
          <p:nvPr userDrawn="1"/>
        </p:nvPicPr>
        <p:blipFill>
          <a:blip r:embed="rId3" cstate="print"/>
          <a:stretch>
            <a:fillRect/>
          </a:stretch>
        </p:blipFill>
        <p:spPr>
          <a:xfrm>
            <a:off x="1808587" y="6355294"/>
            <a:ext cx="831767" cy="468000"/>
          </a:xfrm>
          <a:prstGeom prst="rect">
            <a:avLst/>
          </a:prstGeom>
        </p:spPr>
      </p:pic>
      <p:pic>
        <p:nvPicPr>
          <p:cNvPr id="10" name="Image 9" descr="-CLIENTS-ESIP-LOGO NEW HD.JPG"/>
          <p:cNvPicPr>
            <a:picLocks noChangeAspect="1"/>
          </p:cNvPicPr>
          <p:nvPr userDrawn="1"/>
        </p:nvPicPr>
        <p:blipFill>
          <a:blip r:embed="rId4" cstate="print"/>
          <a:stretch>
            <a:fillRect/>
          </a:stretch>
        </p:blipFill>
        <p:spPr>
          <a:xfrm>
            <a:off x="90895" y="6447932"/>
            <a:ext cx="663575" cy="331694"/>
          </a:xfrm>
          <a:prstGeom prst="rect">
            <a:avLst/>
          </a:prstGeom>
        </p:spPr>
      </p:pic>
      <p:pic>
        <p:nvPicPr>
          <p:cNvPr id="11" name="Image 10" descr="Logo-ISAE-ENSMA-cmjn.jpg"/>
          <p:cNvPicPr>
            <a:picLocks noChangeAspect="1"/>
          </p:cNvPicPr>
          <p:nvPr userDrawn="1"/>
        </p:nvPicPr>
        <p:blipFill>
          <a:blip r:embed="rId5" cstate="print"/>
          <a:stretch>
            <a:fillRect/>
          </a:stretch>
        </p:blipFill>
        <p:spPr>
          <a:xfrm>
            <a:off x="909539" y="6389976"/>
            <a:ext cx="837019" cy="396000"/>
          </a:xfrm>
          <a:prstGeom prst="rect">
            <a:avLst/>
          </a:prstGeom>
        </p:spPr>
      </p:pic>
      <p:pic>
        <p:nvPicPr>
          <p:cNvPr id="14"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7329" y="51874"/>
            <a:ext cx="1996711" cy="64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30185"/>
            <a:ext cx="12192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userDrawn="1"/>
        </p:nvSpPr>
        <p:spPr>
          <a:xfrm>
            <a:off x="3935663" y="6432883"/>
            <a:ext cx="6138780" cy="338554"/>
          </a:xfrm>
          <a:prstGeom prst="rect">
            <a:avLst/>
          </a:prstGeom>
          <a:noFill/>
        </p:spPr>
        <p:txBody>
          <a:bodyPr wrap="square" rtlCol="0">
            <a:spAutoFit/>
          </a:bodyPr>
          <a:lstStyle/>
          <a:p>
            <a:pPr algn="ctr" defTabSz="914400"/>
            <a:r>
              <a:rPr lang="fr-FR" sz="1600" i="1" dirty="0">
                <a:solidFill>
                  <a:prstClr val="black">
                    <a:tint val="75000"/>
                  </a:prstClr>
                </a:solidFill>
                <a:latin typeface="Calibri"/>
              </a:rPr>
              <a:t>Présentation LIAS – 14 octobre 2015</a:t>
            </a:r>
          </a:p>
        </p:txBody>
      </p:sp>
    </p:spTree>
    <p:extLst>
      <p:ext uri="{BB962C8B-B14F-4D97-AF65-F5344CB8AC3E}">
        <p14:creationId xmlns:p14="http://schemas.microsoft.com/office/powerpoint/2010/main" val="73373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8" name="Espace réservé du numéro de diapositive 5"/>
          <p:cNvSpPr txBox="1">
            <a:spLocks/>
          </p:cNvSpPr>
          <p:nvPr userDrawn="1"/>
        </p:nvSpPr>
        <p:spPr>
          <a:xfrm>
            <a:off x="11103557" y="6428540"/>
            <a:ext cx="96010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737AA8-C067-42AC-B5B8-CFADC9E00870}" type="slidenum">
              <a:rPr lang="fr-FR" sz="1600" i="1" smtClean="0">
                <a:solidFill>
                  <a:prstClr val="black">
                    <a:tint val="75000"/>
                  </a:prstClr>
                </a:solidFill>
                <a:latin typeface="Calibri"/>
              </a:rPr>
              <a:pPr/>
              <a:t>‹N°›</a:t>
            </a:fld>
            <a:endParaRPr lang="fr-FR" sz="1600" i="1" dirty="0">
              <a:solidFill>
                <a:prstClr val="black">
                  <a:tint val="75000"/>
                </a:prstClr>
              </a:solidFill>
              <a:latin typeface="Calibri"/>
            </a:endParaRPr>
          </a:p>
        </p:txBody>
      </p:sp>
      <p:pic>
        <p:nvPicPr>
          <p:cNvPr id="9" name="Image 8" descr="POITIERS_UNIVERSITE_LOGO2011.jpg"/>
          <p:cNvPicPr>
            <a:picLocks noChangeAspect="1"/>
          </p:cNvPicPr>
          <p:nvPr userDrawn="1"/>
        </p:nvPicPr>
        <p:blipFill>
          <a:blip r:embed="rId2" cstate="print"/>
          <a:stretch>
            <a:fillRect/>
          </a:stretch>
        </p:blipFill>
        <p:spPr>
          <a:xfrm>
            <a:off x="1808587" y="6355294"/>
            <a:ext cx="831767" cy="468000"/>
          </a:xfrm>
          <a:prstGeom prst="rect">
            <a:avLst/>
          </a:prstGeom>
        </p:spPr>
      </p:pic>
      <p:pic>
        <p:nvPicPr>
          <p:cNvPr id="10" name="Image 9" descr="-CLIENTS-ESIP-LOGO NEW HD.JPG"/>
          <p:cNvPicPr>
            <a:picLocks noChangeAspect="1"/>
          </p:cNvPicPr>
          <p:nvPr userDrawn="1"/>
        </p:nvPicPr>
        <p:blipFill>
          <a:blip r:embed="rId3" cstate="print"/>
          <a:stretch>
            <a:fillRect/>
          </a:stretch>
        </p:blipFill>
        <p:spPr>
          <a:xfrm>
            <a:off x="90895" y="6447932"/>
            <a:ext cx="663575" cy="331694"/>
          </a:xfrm>
          <a:prstGeom prst="rect">
            <a:avLst/>
          </a:prstGeom>
        </p:spPr>
      </p:pic>
      <p:pic>
        <p:nvPicPr>
          <p:cNvPr id="11" name="Image 10" descr="Logo-ISAE-ENSMA-cmjn.jpg"/>
          <p:cNvPicPr>
            <a:picLocks noChangeAspect="1"/>
          </p:cNvPicPr>
          <p:nvPr userDrawn="1"/>
        </p:nvPicPr>
        <p:blipFill>
          <a:blip r:embed="rId4" cstate="print"/>
          <a:stretch>
            <a:fillRect/>
          </a:stretch>
        </p:blipFill>
        <p:spPr>
          <a:xfrm>
            <a:off x="909539" y="6389976"/>
            <a:ext cx="837019" cy="396000"/>
          </a:xfrm>
          <a:prstGeom prst="rect">
            <a:avLst/>
          </a:prstGeom>
        </p:spPr>
      </p:pic>
      <p:pic>
        <p:nvPicPr>
          <p:cNvPr id="14"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329" y="51874"/>
            <a:ext cx="1996711" cy="64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30185"/>
            <a:ext cx="12192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92521"/>
            <a:ext cx="12192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714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u numéro de diapositive 5"/>
          <p:cNvSpPr txBox="1">
            <a:spLocks/>
          </p:cNvSpPr>
          <p:nvPr userDrawn="1"/>
        </p:nvSpPr>
        <p:spPr>
          <a:xfrm>
            <a:off x="11103557" y="6428540"/>
            <a:ext cx="96010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737AA8-C067-42AC-B5B8-CFADC9E00870}" type="slidenum">
              <a:rPr lang="fr-FR" sz="1600" i="1" kern="1200" smtClean="0">
                <a:solidFill>
                  <a:schemeClr val="tx1">
                    <a:tint val="75000"/>
                  </a:schemeClr>
                </a:solidFill>
                <a:latin typeface="+mn-lt"/>
                <a:ea typeface="+mn-ea"/>
                <a:cs typeface="+mn-cs"/>
              </a:rPr>
              <a:pPr/>
              <a:t>‹N°›</a:t>
            </a:fld>
            <a:endParaRPr lang="fr-FR" sz="1600" i="1" kern="1200" dirty="0">
              <a:solidFill>
                <a:schemeClr val="tx1">
                  <a:tint val="75000"/>
                </a:schemeClr>
              </a:solidFill>
              <a:latin typeface="+mn-lt"/>
              <a:ea typeface="+mn-ea"/>
              <a:cs typeface="+mn-cs"/>
            </a:endParaRPr>
          </a:p>
        </p:txBody>
      </p:sp>
      <p:pic>
        <p:nvPicPr>
          <p:cNvPr id="9" name="Image 8" descr="POITIERS_UNIVERSITE_LOGO2011.jpg"/>
          <p:cNvPicPr>
            <a:picLocks noChangeAspect="1"/>
          </p:cNvPicPr>
          <p:nvPr userDrawn="1"/>
        </p:nvPicPr>
        <p:blipFill>
          <a:blip r:embed="rId2" cstate="print"/>
          <a:stretch>
            <a:fillRect/>
          </a:stretch>
        </p:blipFill>
        <p:spPr>
          <a:xfrm>
            <a:off x="1808587" y="6355294"/>
            <a:ext cx="831767" cy="468000"/>
          </a:xfrm>
          <a:prstGeom prst="rect">
            <a:avLst/>
          </a:prstGeom>
        </p:spPr>
      </p:pic>
      <p:pic>
        <p:nvPicPr>
          <p:cNvPr id="10" name="Image 9" descr="-CLIENTS-ESIP-LOGO NEW HD.JPG"/>
          <p:cNvPicPr>
            <a:picLocks noChangeAspect="1"/>
          </p:cNvPicPr>
          <p:nvPr userDrawn="1"/>
        </p:nvPicPr>
        <p:blipFill>
          <a:blip r:embed="rId3" cstate="print"/>
          <a:stretch>
            <a:fillRect/>
          </a:stretch>
        </p:blipFill>
        <p:spPr>
          <a:xfrm>
            <a:off x="90895" y="6447932"/>
            <a:ext cx="663575" cy="331694"/>
          </a:xfrm>
          <a:prstGeom prst="rect">
            <a:avLst/>
          </a:prstGeom>
        </p:spPr>
      </p:pic>
      <p:pic>
        <p:nvPicPr>
          <p:cNvPr id="11" name="Image 10" descr="Logo-ISAE-ENSMA-cmjn.jpg"/>
          <p:cNvPicPr>
            <a:picLocks noChangeAspect="1"/>
          </p:cNvPicPr>
          <p:nvPr userDrawn="1"/>
        </p:nvPicPr>
        <p:blipFill>
          <a:blip r:embed="rId4" cstate="print"/>
          <a:stretch>
            <a:fillRect/>
          </a:stretch>
        </p:blipFill>
        <p:spPr>
          <a:xfrm>
            <a:off x="909539" y="6389976"/>
            <a:ext cx="837019" cy="396000"/>
          </a:xfrm>
          <a:prstGeom prst="rect">
            <a:avLst/>
          </a:prstGeom>
        </p:spPr>
      </p:pic>
      <p:pic>
        <p:nvPicPr>
          <p:cNvPr id="14"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329" y="51874"/>
            <a:ext cx="1996711" cy="64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30185"/>
            <a:ext cx="12192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92521"/>
            <a:ext cx="12192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userDrawn="1"/>
        </p:nvSpPr>
        <p:spPr>
          <a:xfrm>
            <a:off x="3935663" y="6432883"/>
            <a:ext cx="6138780" cy="338554"/>
          </a:xfrm>
          <a:prstGeom prst="rect">
            <a:avLst/>
          </a:prstGeom>
          <a:noFill/>
        </p:spPr>
        <p:txBody>
          <a:bodyPr wrap="square" rtlCol="0">
            <a:spAutoFit/>
          </a:bodyPr>
          <a:lstStyle/>
          <a:p>
            <a:pPr algn="ctr"/>
            <a:r>
              <a:rPr lang="fr-FR" sz="1600" i="1" kern="1200" dirty="0">
                <a:solidFill>
                  <a:schemeClr val="tx1">
                    <a:tint val="75000"/>
                  </a:schemeClr>
                </a:solidFill>
                <a:latin typeface="+mn-lt"/>
                <a:ea typeface="+mn-ea"/>
                <a:cs typeface="+mn-cs"/>
              </a:rPr>
              <a:t>Réunion IDD Novembre 2015</a:t>
            </a:r>
          </a:p>
        </p:txBody>
      </p:sp>
    </p:spTree>
    <p:extLst>
      <p:ext uri="{BB962C8B-B14F-4D97-AF65-F5344CB8AC3E}">
        <p14:creationId xmlns:p14="http://schemas.microsoft.com/office/powerpoint/2010/main" val="202464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Image 6" descr="bandeau lias-031111.JPG"/>
          <p:cNvPicPr>
            <a:picLocks noChangeAspect="1"/>
          </p:cNvPicPr>
          <p:nvPr userDrawn="1"/>
        </p:nvPicPr>
        <p:blipFill>
          <a:blip r:embed="rId2" cstate="print"/>
          <a:stretch>
            <a:fillRect/>
          </a:stretch>
        </p:blipFill>
        <p:spPr>
          <a:xfrm>
            <a:off x="0" y="0"/>
            <a:ext cx="12192000" cy="1224136"/>
          </a:xfrm>
          <a:prstGeom prst="rect">
            <a:avLst/>
          </a:prstGeom>
          <a:effectLst>
            <a:reflection blurRad="6350" stA="50000" endA="300" endPos="55500" dist="101600" dir="5400000" sy="-100000" algn="bl" rotWithShape="0"/>
          </a:effectLst>
        </p:spPr>
      </p:pic>
      <p:pic>
        <p:nvPicPr>
          <p:cNvPr id="3" name="Image 8" descr="POITIERS_UNIVERSITE_LOGO2011.jpg"/>
          <p:cNvPicPr>
            <a:picLocks noChangeAspect="1"/>
          </p:cNvPicPr>
          <p:nvPr userDrawn="1"/>
        </p:nvPicPr>
        <p:blipFill>
          <a:blip r:embed="rId3"/>
          <a:srcRect/>
          <a:stretch>
            <a:fillRect/>
          </a:stretch>
        </p:blipFill>
        <p:spPr bwMode="auto">
          <a:xfrm>
            <a:off x="7954324" y="5597526"/>
            <a:ext cx="2239433" cy="1260475"/>
          </a:xfrm>
          <a:prstGeom prst="rect">
            <a:avLst/>
          </a:prstGeom>
          <a:noFill/>
          <a:ln w="9525">
            <a:noFill/>
            <a:miter lim="800000"/>
            <a:headEnd/>
            <a:tailEnd/>
          </a:ln>
        </p:spPr>
      </p:pic>
      <p:pic>
        <p:nvPicPr>
          <p:cNvPr id="4" name="Image 9" descr="-CLIENTS-ESIP-LOGO NEW HD.JPG"/>
          <p:cNvPicPr>
            <a:picLocks noChangeAspect="1"/>
          </p:cNvPicPr>
          <p:nvPr userDrawn="1"/>
        </p:nvPicPr>
        <p:blipFill>
          <a:blip r:embed="rId4"/>
          <a:srcRect/>
          <a:stretch>
            <a:fillRect/>
          </a:stretch>
        </p:blipFill>
        <p:spPr bwMode="auto">
          <a:xfrm>
            <a:off x="3338095" y="5777707"/>
            <a:ext cx="1799167" cy="900113"/>
          </a:xfrm>
          <a:prstGeom prst="rect">
            <a:avLst/>
          </a:prstGeom>
          <a:noFill/>
          <a:ln w="9525">
            <a:noFill/>
            <a:miter lim="800000"/>
            <a:headEnd/>
            <a:tailEnd/>
          </a:ln>
        </p:spPr>
      </p:pic>
      <p:pic>
        <p:nvPicPr>
          <p:cNvPr id="5" name="Image 10" descr="Logo-ISAE-ENSMA-cmjn.jpg"/>
          <p:cNvPicPr>
            <a:picLocks noChangeAspect="1"/>
          </p:cNvPicPr>
          <p:nvPr userDrawn="1"/>
        </p:nvPicPr>
        <p:blipFill>
          <a:blip r:embed="rId5"/>
          <a:srcRect/>
          <a:stretch>
            <a:fillRect/>
          </a:stretch>
        </p:blipFill>
        <p:spPr bwMode="auto">
          <a:xfrm>
            <a:off x="5479182" y="5777705"/>
            <a:ext cx="1902884" cy="900112"/>
          </a:xfrm>
          <a:prstGeom prst="rect">
            <a:avLst/>
          </a:prstGeom>
          <a:noFill/>
          <a:ln w="9525">
            <a:noFill/>
            <a:miter lim="800000"/>
            <a:headEnd/>
            <a:tailEnd/>
          </a:ln>
        </p:spPr>
      </p:pic>
      <p:pic>
        <p:nvPicPr>
          <p:cNvPr id="6" name="Image 5">
            <a:extLst>
              <a:ext uri="{FF2B5EF4-FFF2-40B4-BE49-F238E27FC236}">
                <a16:creationId xmlns:a16="http://schemas.microsoft.com/office/drawing/2014/main" id="{8A0ACE56-28FF-4143-9704-234A42D3A90A}"/>
              </a:ext>
            </a:extLst>
          </p:cNvPr>
          <p:cNvPicPr>
            <a:picLocks noChangeAspect="1"/>
          </p:cNvPicPr>
          <p:nvPr userDrawn="1"/>
        </p:nvPicPr>
        <p:blipFill>
          <a:blip r:embed="rId6"/>
          <a:stretch>
            <a:fillRect/>
          </a:stretch>
        </p:blipFill>
        <p:spPr>
          <a:xfrm>
            <a:off x="1406068" y="5777706"/>
            <a:ext cx="1761067" cy="900113"/>
          </a:xfrm>
          <a:prstGeom prst="rect">
            <a:avLst/>
          </a:prstGeom>
        </p:spPr>
      </p:pic>
    </p:spTree>
    <p:extLst>
      <p:ext uri="{BB962C8B-B14F-4D97-AF65-F5344CB8AC3E}">
        <p14:creationId xmlns:p14="http://schemas.microsoft.com/office/powerpoint/2010/main" val="241354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6" name="Espace réservé du numéro de diapositive 5"/>
          <p:cNvSpPr>
            <a:spLocks noGrp="1"/>
          </p:cNvSpPr>
          <p:nvPr>
            <p:ph type="sldNum" sz="quarter" idx="12"/>
          </p:nvPr>
        </p:nvSpPr>
        <p:spPr>
          <a:xfrm>
            <a:off x="-3454" y="5797482"/>
            <a:ext cx="960107" cy="365125"/>
          </a:xfrm>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45184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Espace réservé du pied de page 4"/>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6" name="Espace réservé du numéro de diapositive 5"/>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51059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7" name="Espace réservé du numéro de diapositive 6"/>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41229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pied de page 7"/>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9" name="Espace réservé du numéro de diapositive 8"/>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6693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solidFill>
                  <a:prstClr val="black">
                    <a:tint val="75000"/>
                  </a:prstClr>
                </a:solidFill>
                <a:latin typeface="Calibri"/>
              </a:rPr>
              <a:t>DaWaK (2020)</a:t>
            </a:r>
            <a:endParaRPr lang="fr-FR" dirty="0">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dirty="0">
              <a:solidFill>
                <a:prstClr val="black">
                  <a:tint val="75000"/>
                </a:prstClr>
              </a:solidFill>
              <a:latin typeface="Calibri"/>
            </a:endParaRPr>
          </a:p>
        </p:txBody>
      </p:sp>
    </p:spTree>
    <p:extLst>
      <p:ext uri="{BB962C8B-B14F-4D97-AF65-F5344CB8AC3E}">
        <p14:creationId xmlns:p14="http://schemas.microsoft.com/office/powerpoint/2010/main" val="301924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4" name="Espace réservé du numéro de diapositive 3"/>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23170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Espace réservé du pied de page 5"/>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7" name="Espace réservé du numéro de diapositive 6"/>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85790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Espace réservé du pied de page 5"/>
          <p:cNvSpPr>
            <a:spLocks noGrp="1"/>
          </p:cNvSpPr>
          <p:nvPr>
            <p:ph type="ftr" sz="quarter" idx="11"/>
          </p:nvPr>
        </p:nvSpPr>
        <p:spPr/>
        <p:txBody>
          <a:bodyPr/>
          <a:lstStyle/>
          <a:p>
            <a:r>
              <a:rPr lang="fr-FR">
                <a:solidFill>
                  <a:prstClr val="black">
                    <a:tint val="75000"/>
                  </a:prstClr>
                </a:solidFill>
                <a:latin typeface="Calibri"/>
              </a:rPr>
              <a:t>DaWaK (2020)</a:t>
            </a:r>
          </a:p>
        </p:txBody>
      </p:sp>
      <p:sp>
        <p:nvSpPr>
          <p:cNvPr id="7" name="Espace réservé du numéro de diapositive 6"/>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27753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6200000">
            <a:off x="5996895" y="113532"/>
            <a:ext cx="199575" cy="12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itre 1"/>
          <p:cNvSpPr>
            <a:spLocks noGrp="1"/>
          </p:cNvSpPr>
          <p:nvPr>
            <p:ph type="title"/>
          </p:nvPr>
        </p:nvSpPr>
        <p:spPr>
          <a:xfrm>
            <a:off x="2255573" y="51874"/>
            <a:ext cx="9326827" cy="568815"/>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609600" y="1124744"/>
            <a:ext cx="10972800" cy="489654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1583499" y="6356351"/>
            <a:ext cx="64429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fr-FR">
                <a:solidFill>
                  <a:prstClr val="black">
                    <a:tint val="75000"/>
                  </a:prstClr>
                </a:solidFill>
              </a:rPr>
              <a:t>DaWaK (2020)</a:t>
            </a:r>
          </a:p>
        </p:txBody>
      </p:sp>
      <p:sp>
        <p:nvSpPr>
          <p:cNvPr id="6" name="Espace réservé du numéro de diapositive 5"/>
          <p:cNvSpPr>
            <a:spLocks noGrp="1"/>
          </p:cNvSpPr>
          <p:nvPr>
            <p:ph type="sldNum" sz="quarter" idx="4"/>
          </p:nvPr>
        </p:nvSpPr>
        <p:spPr>
          <a:xfrm>
            <a:off x="335360" y="6366777"/>
            <a:ext cx="9601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7AA35A6-2A8C-4642-8F18-05684EC01C22}" type="slidenum">
              <a:rPr lang="fr-FR" smtClean="0">
                <a:solidFill>
                  <a:prstClr val="black">
                    <a:tint val="75000"/>
                  </a:prstClr>
                </a:solidFill>
              </a:rPr>
              <a:pPr defTabSz="914400"/>
              <a:t>‹N°›</a:t>
            </a:fld>
            <a:endParaRPr lang="fr-FR">
              <a:solidFill>
                <a:prstClr val="black">
                  <a:tint val="75000"/>
                </a:prstClr>
              </a:solidFill>
            </a:endParaRPr>
          </a:p>
        </p:txBody>
      </p:sp>
      <p:pic>
        <p:nvPicPr>
          <p:cNvPr id="7"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6200000">
            <a:off x="5996895" y="-5269729"/>
            <a:ext cx="199575" cy="12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329" y="51874"/>
            <a:ext cx="1547977" cy="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descr="Logo-ISAE-ENSMA-cmjn.jpg"/>
          <p:cNvPicPr>
            <a:picLocks noChangeAspect="1"/>
          </p:cNvPicPr>
          <p:nvPr/>
        </p:nvPicPr>
        <p:blipFill>
          <a:blip r:embed="rId20" cstate="print"/>
          <a:stretch>
            <a:fillRect/>
          </a:stretch>
        </p:blipFill>
        <p:spPr>
          <a:xfrm>
            <a:off x="8645669" y="6262252"/>
            <a:ext cx="960107" cy="454233"/>
          </a:xfrm>
          <a:prstGeom prst="rect">
            <a:avLst/>
          </a:prstGeom>
        </p:spPr>
      </p:pic>
      <p:pic>
        <p:nvPicPr>
          <p:cNvPr id="4" name="Picture 6">
            <a:extLst>
              <a:ext uri="{FF2B5EF4-FFF2-40B4-BE49-F238E27FC236}">
                <a16:creationId xmlns:a16="http://schemas.microsoft.com/office/drawing/2014/main" id="{E66450BA-3925-4CE8-A367-ECB1B38E6462}"/>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0761006" y="6261046"/>
            <a:ext cx="798740" cy="4542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University Logos - University of Houston">
            <a:extLst>
              <a:ext uri="{FF2B5EF4-FFF2-40B4-BE49-F238E27FC236}">
                <a16:creationId xmlns:a16="http://schemas.microsoft.com/office/drawing/2014/main" id="{A43E1CBC-989F-4A93-8A58-8AD9D393C9FE}"/>
              </a:ext>
            </a:extLst>
          </p:cNvPr>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l="20252" t="18782" r="16924" b="17081"/>
          <a:stretch/>
        </p:blipFill>
        <p:spPr bwMode="auto">
          <a:xfrm>
            <a:off x="9852681" y="6322222"/>
            <a:ext cx="661419" cy="45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0082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5" r:id="rId12"/>
    <p:sldLayoutId id="2147483692" r:id="rId13"/>
    <p:sldLayoutId id="2147483693" r:id="rId14"/>
    <p:sldLayoutId id="2147483701" r:id="rId15"/>
    <p:sldLayoutId id="2147483660" r:id="rId16"/>
  </p:sldLayoutIdLst>
  <p:hf hdr="0" dt="0"/>
  <p:txStyles>
    <p:titleStyle>
      <a:lvl1pPr algn="ctr" defTabSz="914400" rtl="0" eaLnBrk="1" latinLnBrk="0" hangingPunct="1">
        <a:spcBef>
          <a:spcPct val="0"/>
        </a:spcBef>
        <a:buNone/>
        <a:defRPr sz="3600" kern="1200">
          <a:solidFill>
            <a:srgbClr val="0099FF"/>
          </a:solidFill>
          <a:latin typeface="Arial Rounded MT Bold" pitchFamily="34" charset="0"/>
          <a:ea typeface="+mj-ea"/>
          <a:cs typeface="Aharoni" pitchFamily="2" charset="-79"/>
        </a:defRPr>
      </a:lvl1pPr>
    </p:titleStyle>
    <p:bodyStyle>
      <a:lvl1pPr marL="342900" indent="-342900" algn="l" defTabSz="914400" rtl="0" eaLnBrk="1" latinLnBrk="0" hangingPunct="1">
        <a:spcBef>
          <a:spcPct val="20000"/>
        </a:spcBef>
        <a:buFont typeface="Wingdings" pitchFamily="2" charset="2"/>
        <a:buChar char="q"/>
        <a:defRPr sz="3200" kern="1200">
          <a:solidFill>
            <a:srgbClr val="0000FF"/>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rgbClr val="0000FF"/>
          </a:solidFill>
          <a:latin typeface="+mn-lt"/>
          <a:ea typeface="+mn-ea"/>
          <a:cs typeface="+mn-cs"/>
        </a:defRPr>
      </a:lvl2pPr>
      <a:lvl3pPr marL="1143000" indent="-228600" algn="l" defTabSz="914400" rtl="0" eaLnBrk="1" latinLnBrk="0" hangingPunct="1">
        <a:spcBef>
          <a:spcPct val="20000"/>
        </a:spcBef>
        <a:buFont typeface="Wingdings" pitchFamily="2" charset="2"/>
        <a:buChar char="ü"/>
        <a:defRPr sz="2400" kern="1200">
          <a:solidFill>
            <a:srgbClr val="0000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FF"/>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rgbClr val="0000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3.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ellatreche@ensma.fr" TargetMode="External"/><Relationship Id="rId7" Type="http://schemas.openxmlformats.org/officeDocument/2006/relationships/hyperlink" Target="mailto:abir.farouzi@ensma.f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mailto:m.malki@esi-sba.dz" TargetMode="External"/><Relationship Id="rId5" Type="http://schemas.openxmlformats.org/officeDocument/2006/relationships/hyperlink" Target="mailto:gopal@cs.uh.edu" TargetMode="External"/><Relationship Id="rId4" Type="http://schemas.openxmlformats.org/officeDocument/2006/relationships/hyperlink" Target="mailto:carlos@central.uh.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8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g"/><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8C4B6-BD51-45C3-8F2C-A8D3A18DD38A}"/>
              </a:ext>
            </a:extLst>
          </p:cNvPr>
          <p:cNvSpPr>
            <a:spLocks noGrp="1"/>
          </p:cNvSpPr>
          <p:nvPr>
            <p:ph type="ctrTitle"/>
          </p:nvPr>
        </p:nvSpPr>
        <p:spPr/>
        <p:txBody>
          <a:bodyPr/>
          <a:lstStyle/>
          <a:p>
            <a:r>
              <a:rPr lang="en-US" dirty="0"/>
              <a:t>A Scalable Randomized Algorithm for Triangle Enumeration on Graphs based on SQL Queries</a:t>
            </a:r>
          </a:p>
        </p:txBody>
      </p:sp>
      <p:sp>
        <p:nvSpPr>
          <p:cNvPr id="3" name="Sous-titre 2">
            <a:extLst>
              <a:ext uri="{FF2B5EF4-FFF2-40B4-BE49-F238E27FC236}">
                <a16:creationId xmlns:a16="http://schemas.microsoft.com/office/drawing/2014/main" id="{C8481650-10F0-46A9-B621-CB987093EA29}"/>
              </a:ext>
            </a:extLst>
          </p:cNvPr>
          <p:cNvSpPr>
            <a:spLocks noGrp="1"/>
          </p:cNvSpPr>
          <p:nvPr>
            <p:ph type="subTitle" idx="1"/>
          </p:nvPr>
        </p:nvSpPr>
        <p:spPr>
          <a:xfrm>
            <a:off x="1675002" y="3886201"/>
            <a:ext cx="8841996" cy="1470025"/>
          </a:xfrm>
        </p:spPr>
        <p:txBody>
          <a:bodyPr>
            <a:normAutofit fontScale="55000" lnSpcReduction="20000"/>
          </a:bodyPr>
          <a:lstStyle/>
          <a:p>
            <a:r>
              <a:rPr lang="en-US" b="1" dirty="0">
                <a:solidFill>
                  <a:srgbClr val="E51623"/>
                </a:solidFill>
              </a:rPr>
              <a:t>Abir Farouzi</a:t>
            </a:r>
            <a:r>
              <a:rPr lang="en-US" b="1" baseline="30000" dirty="0">
                <a:solidFill>
                  <a:srgbClr val="E51623"/>
                </a:solidFill>
              </a:rPr>
              <a:t>1,3</a:t>
            </a:r>
            <a:r>
              <a:rPr lang="en-US" dirty="0"/>
              <a:t>, </a:t>
            </a:r>
            <a:r>
              <a:rPr lang="en-US" dirty="0" err="1"/>
              <a:t>Ladjel</a:t>
            </a:r>
            <a:r>
              <a:rPr lang="en-US" dirty="0"/>
              <a:t> Bellatreche</a:t>
            </a:r>
            <a:r>
              <a:rPr lang="en-US" baseline="30000" dirty="0"/>
              <a:t>1</a:t>
            </a:r>
            <a:r>
              <a:rPr lang="en-US" dirty="0"/>
              <a:t>, Carlos Ordonez</a:t>
            </a:r>
            <a:r>
              <a:rPr lang="en-US" baseline="30000" dirty="0"/>
              <a:t>2</a:t>
            </a:r>
            <a:r>
              <a:rPr lang="en-US" dirty="0"/>
              <a:t>, Gopal Pandurangan</a:t>
            </a:r>
            <a:r>
              <a:rPr lang="en-US" baseline="30000" dirty="0"/>
              <a:t>2</a:t>
            </a:r>
            <a:r>
              <a:rPr lang="en-US" dirty="0"/>
              <a:t>, </a:t>
            </a:r>
            <a:r>
              <a:rPr lang="en-US" dirty="0" err="1"/>
              <a:t>Mimoun</a:t>
            </a:r>
            <a:r>
              <a:rPr lang="en-US" dirty="0"/>
              <a:t> Malki</a:t>
            </a:r>
            <a:r>
              <a:rPr lang="en-US" baseline="30000" dirty="0"/>
              <a:t>3</a:t>
            </a:r>
          </a:p>
          <a:p>
            <a:endParaRPr lang="en-US" dirty="0"/>
          </a:p>
          <a:p>
            <a:r>
              <a:rPr lang="en-US" b="1" baseline="30000" dirty="0">
                <a:solidFill>
                  <a:srgbClr val="E51623"/>
                </a:solidFill>
              </a:rPr>
              <a:t>1 </a:t>
            </a:r>
            <a:r>
              <a:rPr lang="en-US" b="1" dirty="0">
                <a:solidFill>
                  <a:srgbClr val="E51623"/>
                </a:solidFill>
              </a:rPr>
              <a:t>LIAS</a:t>
            </a:r>
            <a:r>
              <a:rPr lang="en-US" b="1">
                <a:solidFill>
                  <a:srgbClr val="E51623"/>
                </a:solidFill>
              </a:rPr>
              <a:t>/ISAE-ENSMA</a:t>
            </a:r>
            <a:r>
              <a:rPr lang="en-US" b="1" dirty="0">
                <a:solidFill>
                  <a:srgbClr val="E51623"/>
                </a:solidFill>
              </a:rPr>
              <a:t>,</a:t>
            </a:r>
            <a:r>
              <a:rPr lang="en-US" dirty="0">
                <a:solidFill>
                  <a:srgbClr val="8BC34A"/>
                </a:solidFill>
              </a:rPr>
              <a:t> </a:t>
            </a:r>
            <a:r>
              <a:rPr lang="en-US" dirty="0"/>
              <a:t>Poitiers, France</a:t>
            </a:r>
          </a:p>
          <a:p>
            <a:r>
              <a:rPr lang="en-US" baseline="30000" dirty="0"/>
              <a:t>2 </a:t>
            </a:r>
            <a:r>
              <a:rPr lang="en-US" dirty="0"/>
              <a:t>University of Houston, Texas, USA</a:t>
            </a:r>
          </a:p>
          <a:p>
            <a:r>
              <a:rPr lang="en-US" b="1" baseline="30000" dirty="0">
                <a:solidFill>
                  <a:srgbClr val="E51623"/>
                </a:solidFill>
              </a:rPr>
              <a:t>3</a:t>
            </a:r>
            <a:r>
              <a:rPr lang="en-US" b="1" dirty="0">
                <a:solidFill>
                  <a:srgbClr val="E51623"/>
                </a:solidFill>
              </a:rPr>
              <a:t> </a:t>
            </a:r>
            <a:r>
              <a:rPr lang="en-US" b="1" dirty="0" err="1">
                <a:solidFill>
                  <a:srgbClr val="E51623"/>
                </a:solidFill>
              </a:rPr>
              <a:t>LabRI</a:t>
            </a:r>
            <a:r>
              <a:rPr lang="en-US" b="1" dirty="0">
                <a:solidFill>
                  <a:srgbClr val="E51623"/>
                </a:solidFill>
              </a:rPr>
              <a:t>/ESI-SBA,</a:t>
            </a:r>
            <a:r>
              <a:rPr lang="en-US" dirty="0"/>
              <a:t> Sidi Bel Abbes, Algeria</a:t>
            </a:r>
          </a:p>
        </p:txBody>
      </p:sp>
      <p:sp>
        <p:nvSpPr>
          <p:cNvPr id="9" name="Espace réservé du pied de page 4">
            <a:extLst>
              <a:ext uri="{FF2B5EF4-FFF2-40B4-BE49-F238E27FC236}">
                <a16:creationId xmlns:a16="http://schemas.microsoft.com/office/drawing/2014/main" id="{7E75F89F-8213-46DD-BC82-DBB93CBB3FAE}"/>
              </a:ext>
            </a:extLst>
          </p:cNvPr>
          <p:cNvSpPr>
            <a:spLocks noGrp="1"/>
          </p:cNvSpPr>
          <p:nvPr>
            <p:ph type="ftr" sz="quarter" idx="11"/>
          </p:nvPr>
        </p:nvSpPr>
        <p:spPr>
          <a:xfrm>
            <a:off x="3194109"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0" name="Espace réservé du pied de page 4">
            <a:extLst>
              <a:ext uri="{FF2B5EF4-FFF2-40B4-BE49-F238E27FC236}">
                <a16:creationId xmlns:a16="http://schemas.microsoft.com/office/drawing/2014/main" id="{C1CED3A9-01CE-4AFC-8836-EAA493DACBDD}"/>
              </a:ext>
            </a:extLst>
          </p:cNvPr>
          <p:cNvSpPr txBox="1">
            <a:spLocks/>
          </p:cNvSpPr>
          <p:nvPr/>
        </p:nvSpPr>
        <p:spPr>
          <a:xfrm>
            <a:off x="494602"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1" name="Espace réservé du pied de page 4">
            <a:extLst>
              <a:ext uri="{FF2B5EF4-FFF2-40B4-BE49-F238E27FC236}">
                <a16:creationId xmlns:a16="http://schemas.microsoft.com/office/drawing/2014/main" id="{8BB51BD8-12C4-41BB-A845-0C6EA050191C}"/>
              </a:ext>
            </a:extLst>
          </p:cNvPr>
          <p:cNvSpPr txBox="1">
            <a:spLocks/>
          </p:cNvSpPr>
          <p:nvPr/>
        </p:nvSpPr>
        <p:spPr>
          <a:xfrm>
            <a:off x="678285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Bratislava, Slovakia</a:t>
            </a:r>
            <a:endParaRPr lang="fr-FR" dirty="0">
              <a:solidFill>
                <a:prstClr val="black">
                  <a:tint val="75000"/>
                </a:prstClr>
              </a:solidFill>
              <a:latin typeface="Calibri"/>
            </a:endParaRPr>
          </a:p>
        </p:txBody>
      </p:sp>
    </p:spTree>
    <p:extLst>
      <p:ext uri="{BB962C8B-B14F-4D97-AF65-F5344CB8AC3E}">
        <p14:creationId xmlns:p14="http://schemas.microsoft.com/office/powerpoint/2010/main" val="4816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DAC0C4F-A816-45D9-AA3E-B933ABBFCF37}"/>
              </a:ext>
            </a:extLst>
          </p:cNvPr>
          <p:cNvSpPr>
            <a:spLocks noGrp="1"/>
          </p:cNvSpPr>
          <p:nvPr>
            <p:ph type="title"/>
          </p:nvPr>
        </p:nvSpPr>
        <p:spPr/>
        <p:txBody>
          <a:bodyPr/>
          <a:lstStyle/>
          <a:p>
            <a:r>
              <a:rPr lang="en-US" dirty="0"/>
              <a:t>Randomized Triangle Enumeration</a:t>
            </a:r>
          </a:p>
        </p:txBody>
      </p:sp>
      <p:sp>
        <p:nvSpPr>
          <p:cNvPr id="6" name="Espace réservé du texte 5">
            <a:extLst>
              <a:ext uri="{FF2B5EF4-FFF2-40B4-BE49-F238E27FC236}">
                <a16:creationId xmlns:a16="http://schemas.microsoft.com/office/drawing/2014/main" id="{5A3D0E5D-E673-4349-9DF4-60F99376305D}"/>
              </a:ext>
            </a:extLst>
          </p:cNvPr>
          <p:cNvSpPr>
            <a:spLocks noGrp="1"/>
          </p:cNvSpPr>
          <p:nvPr>
            <p:ph type="body" idx="1"/>
          </p:nvPr>
        </p:nvSpPr>
        <p:spPr/>
        <p:txBody>
          <a:bodyPr/>
          <a:lstStyle/>
          <a:p>
            <a:r>
              <a:rPr lang="en-US" dirty="0"/>
              <a:t>Randomized Algorithm for triangle enumeration</a:t>
            </a:r>
          </a:p>
        </p:txBody>
      </p:sp>
      <p:sp>
        <p:nvSpPr>
          <p:cNvPr id="10" name="Espace réservé du pied de page 4">
            <a:extLst>
              <a:ext uri="{FF2B5EF4-FFF2-40B4-BE49-F238E27FC236}">
                <a16:creationId xmlns:a16="http://schemas.microsoft.com/office/drawing/2014/main" id="{3EC017EB-AFC0-4D7D-B719-76428C867173}"/>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1" name="Espace réservé du pied de page 4">
            <a:extLst>
              <a:ext uri="{FF2B5EF4-FFF2-40B4-BE49-F238E27FC236}">
                <a16:creationId xmlns:a16="http://schemas.microsoft.com/office/drawing/2014/main" id="{AF9C5F9C-4B47-41FE-8AA6-D65A567A82E3}"/>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2" name="Espace réservé du pied de page 4">
            <a:extLst>
              <a:ext uri="{FF2B5EF4-FFF2-40B4-BE49-F238E27FC236}">
                <a16:creationId xmlns:a16="http://schemas.microsoft.com/office/drawing/2014/main" id="{B0796659-8E17-484F-A64B-CA70DF9C90C4}"/>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237375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B856B79-7F71-4ED6-B1A0-14C8C5B3D1C2}"/>
              </a:ext>
            </a:extLst>
          </p:cNvPr>
          <p:cNvSpPr>
            <a:spLocks noGrp="1"/>
          </p:cNvSpPr>
          <p:nvPr>
            <p:ph type="title"/>
          </p:nvPr>
        </p:nvSpPr>
        <p:spPr/>
        <p:txBody>
          <a:bodyPr/>
          <a:lstStyle/>
          <a:p>
            <a:r>
              <a:rPr lang="en-US" dirty="0"/>
              <a:t>Randomized Algorithm: Model</a:t>
            </a:r>
          </a:p>
        </p:txBody>
      </p:sp>
      <p:grpSp>
        <p:nvGrpSpPr>
          <p:cNvPr id="504" name="Groupe 503">
            <a:extLst>
              <a:ext uri="{FF2B5EF4-FFF2-40B4-BE49-F238E27FC236}">
                <a16:creationId xmlns:a16="http://schemas.microsoft.com/office/drawing/2014/main" id="{7679ADD9-0135-4521-A14F-D956DE25316B}"/>
              </a:ext>
            </a:extLst>
          </p:cNvPr>
          <p:cNvGrpSpPr/>
          <p:nvPr/>
        </p:nvGrpSpPr>
        <p:grpSpPr>
          <a:xfrm>
            <a:off x="2390585" y="917437"/>
            <a:ext cx="2556706" cy="4731051"/>
            <a:chOff x="6260123" y="350099"/>
            <a:chExt cx="4548554" cy="8295808"/>
          </a:xfrm>
        </p:grpSpPr>
        <p:grpSp>
          <p:nvGrpSpPr>
            <p:cNvPr id="505" name="Groupe 504">
              <a:extLst>
                <a:ext uri="{FF2B5EF4-FFF2-40B4-BE49-F238E27FC236}">
                  <a16:creationId xmlns:a16="http://schemas.microsoft.com/office/drawing/2014/main" id="{9C272E33-A8FA-4B11-BF50-223ED291C04D}"/>
                </a:ext>
              </a:extLst>
            </p:cNvPr>
            <p:cNvGrpSpPr/>
            <p:nvPr/>
          </p:nvGrpSpPr>
          <p:grpSpPr>
            <a:xfrm>
              <a:off x="6260123" y="350099"/>
              <a:ext cx="4548554" cy="8295808"/>
              <a:chOff x="10011508" y="432159"/>
              <a:chExt cx="4548554" cy="8295808"/>
            </a:xfrm>
          </p:grpSpPr>
          <p:grpSp>
            <p:nvGrpSpPr>
              <p:cNvPr id="507" name="Groupe 506">
                <a:extLst>
                  <a:ext uri="{FF2B5EF4-FFF2-40B4-BE49-F238E27FC236}">
                    <a16:creationId xmlns:a16="http://schemas.microsoft.com/office/drawing/2014/main" id="{A8DF6928-07C9-4B3A-8F17-878DC1D71F1A}"/>
                  </a:ext>
                </a:extLst>
              </p:cNvPr>
              <p:cNvGrpSpPr/>
              <p:nvPr/>
            </p:nvGrpSpPr>
            <p:grpSpPr>
              <a:xfrm>
                <a:off x="10643315" y="4924420"/>
                <a:ext cx="1387406" cy="1176556"/>
                <a:chOff x="3159427" y="3429000"/>
                <a:chExt cx="2224516" cy="1822921"/>
              </a:xfrm>
            </p:grpSpPr>
            <p:pic>
              <p:nvPicPr>
                <p:cNvPr id="540" name="Image 539" descr="Une image contenant horloge&#10;&#10;Description générée automatiquement">
                  <a:extLst>
                    <a:ext uri="{FF2B5EF4-FFF2-40B4-BE49-F238E27FC236}">
                      <a16:creationId xmlns:a16="http://schemas.microsoft.com/office/drawing/2014/main" id="{94EABD3C-7A05-45B3-8E6B-025ABE3D7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41" name="Image 540">
                  <a:extLst>
                    <a:ext uri="{FF2B5EF4-FFF2-40B4-BE49-F238E27FC236}">
                      <a16:creationId xmlns:a16="http://schemas.microsoft.com/office/drawing/2014/main" id="{812F4496-B46D-43F2-B18B-9C913D59F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grpSp>
            <p:nvGrpSpPr>
              <p:cNvPr id="508" name="Groupe 507">
                <a:extLst>
                  <a:ext uri="{FF2B5EF4-FFF2-40B4-BE49-F238E27FC236}">
                    <a16:creationId xmlns:a16="http://schemas.microsoft.com/office/drawing/2014/main" id="{E4793F90-54AA-41A2-837E-3616FDD747A4}"/>
                  </a:ext>
                </a:extLst>
              </p:cNvPr>
              <p:cNvGrpSpPr/>
              <p:nvPr/>
            </p:nvGrpSpPr>
            <p:grpSpPr>
              <a:xfrm>
                <a:off x="12531661" y="4901126"/>
                <a:ext cx="1387406" cy="1176556"/>
                <a:chOff x="3159427" y="3429000"/>
                <a:chExt cx="2224516" cy="1822921"/>
              </a:xfrm>
            </p:grpSpPr>
            <p:pic>
              <p:nvPicPr>
                <p:cNvPr id="538" name="Image 537" descr="Une image contenant horloge&#10;&#10;Description générée automatiquement">
                  <a:extLst>
                    <a:ext uri="{FF2B5EF4-FFF2-40B4-BE49-F238E27FC236}">
                      <a16:creationId xmlns:a16="http://schemas.microsoft.com/office/drawing/2014/main" id="{8AF73B70-D9E8-4D12-A22F-B4B7D8980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39" name="Image 538">
                  <a:extLst>
                    <a:ext uri="{FF2B5EF4-FFF2-40B4-BE49-F238E27FC236}">
                      <a16:creationId xmlns:a16="http://schemas.microsoft.com/office/drawing/2014/main" id="{DCFB7206-7075-4A36-AA99-EA0B4A0C6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grpSp>
            <p:nvGrpSpPr>
              <p:cNvPr id="509" name="Groupe 508">
                <a:extLst>
                  <a:ext uri="{FF2B5EF4-FFF2-40B4-BE49-F238E27FC236}">
                    <a16:creationId xmlns:a16="http://schemas.microsoft.com/office/drawing/2014/main" id="{6A9D1504-67F1-4632-AB39-64796E44EB21}"/>
                  </a:ext>
                </a:extLst>
              </p:cNvPr>
              <p:cNvGrpSpPr/>
              <p:nvPr/>
            </p:nvGrpSpPr>
            <p:grpSpPr>
              <a:xfrm>
                <a:off x="10643315" y="1604396"/>
                <a:ext cx="1387406" cy="1176556"/>
                <a:chOff x="3159427" y="3429000"/>
                <a:chExt cx="2224516" cy="1822921"/>
              </a:xfrm>
            </p:grpSpPr>
            <p:pic>
              <p:nvPicPr>
                <p:cNvPr id="536" name="Image 535" descr="Une image contenant horloge&#10;&#10;Description générée automatiquement">
                  <a:extLst>
                    <a:ext uri="{FF2B5EF4-FFF2-40B4-BE49-F238E27FC236}">
                      <a16:creationId xmlns:a16="http://schemas.microsoft.com/office/drawing/2014/main" id="{62F7DB5D-45F6-44EA-9679-9ADE439B5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37" name="Image 536">
                  <a:extLst>
                    <a:ext uri="{FF2B5EF4-FFF2-40B4-BE49-F238E27FC236}">
                      <a16:creationId xmlns:a16="http://schemas.microsoft.com/office/drawing/2014/main" id="{9885950F-F0BC-4CFC-992D-4521C9B7E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grpSp>
            <p:nvGrpSpPr>
              <p:cNvPr id="510" name="Groupe 509">
                <a:extLst>
                  <a:ext uri="{FF2B5EF4-FFF2-40B4-BE49-F238E27FC236}">
                    <a16:creationId xmlns:a16="http://schemas.microsoft.com/office/drawing/2014/main" id="{FDAAA62A-D15E-4EC8-9A59-CF56C6F9FD7E}"/>
                  </a:ext>
                </a:extLst>
              </p:cNvPr>
              <p:cNvGrpSpPr/>
              <p:nvPr/>
            </p:nvGrpSpPr>
            <p:grpSpPr>
              <a:xfrm>
                <a:off x="12531661" y="1604396"/>
                <a:ext cx="1387406" cy="1176556"/>
                <a:chOff x="3159427" y="3429000"/>
                <a:chExt cx="2224516" cy="1822921"/>
              </a:xfrm>
            </p:grpSpPr>
            <p:pic>
              <p:nvPicPr>
                <p:cNvPr id="534" name="Image 533" descr="Une image contenant horloge&#10;&#10;Description générée automatiquement">
                  <a:extLst>
                    <a:ext uri="{FF2B5EF4-FFF2-40B4-BE49-F238E27FC236}">
                      <a16:creationId xmlns:a16="http://schemas.microsoft.com/office/drawing/2014/main" id="{69313F2A-FDAC-43D4-9F32-7F50A99CE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35" name="Image 534">
                  <a:extLst>
                    <a:ext uri="{FF2B5EF4-FFF2-40B4-BE49-F238E27FC236}">
                      <a16:creationId xmlns:a16="http://schemas.microsoft.com/office/drawing/2014/main" id="{54B74480-B963-4428-8476-C650D139C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grpSp>
            <p:nvGrpSpPr>
              <p:cNvPr id="511" name="Groupe 510">
                <a:extLst>
                  <a:ext uri="{FF2B5EF4-FFF2-40B4-BE49-F238E27FC236}">
                    <a16:creationId xmlns:a16="http://schemas.microsoft.com/office/drawing/2014/main" id="{37B4936A-6FBD-4807-9D5C-E6FE9235EE42}"/>
                  </a:ext>
                </a:extLst>
              </p:cNvPr>
              <p:cNvGrpSpPr/>
              <p:nvPr/>
            </p:nvGrpSpPr>
            <p:grpSpPr>
              <a:xfrm>
                <a:off x="10643315" y="6502904"/>
                <a:ext cx="1387406" cy="1176556"/>
                <a:chOff x="3159427" y="3429000"/>
                <a:chExt cx="2224516" cy="1822921"/>
              </a:xfrm>
            </p:grpSpPr>
            <p:pic>
              <p:nvPicPr>
                <p:cNvPr id="532" name="Image 531" descr="Une image contenant horloge&#10;&#10;Description générée automatiquement">
                  <a:extLst>
                    <a:ext uri="{FF2B5EF4-FFF2-40B4-BE49-F238E27FC236}">
                      <a16:creationId xmlns:a16="http://schemas.microsoft.com/office/drawing/2014/main" id="{0D376A39-A7F2-4590-BDF4-E51314A8D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33" name="Image 532">
                  <a:extLst>
                    <a:ext uri="{FF2B5EF4-FFF2-40B4-BE49-F238E27FC236}">
                      <a16:creationId xmlns:a16="http://schemas.microsoft.com/office/drawing/2014/main" id="{589B8B8A-2494-492D-909E-F232F838E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grpSp>
            <p:nvGrpSpPr>
              <p:cNvPr id="512" name="Groupe 511">
                <a:extLst>
                  <a:ext uri="{FF2B5EF4-FFF2-40B4-BE49-F238E27FC236}">
                    <a16:creationId xmlns:a16="http://schemas.microsoft.com/office/drawing/2014/main" id="{B4F2881A-1E69-475A-8A83-AFBF9230F9E1}"/>
                  </a:ext>
                </a:extLst>
              </p:cNvPr>
              <p:cNvGrpSpPr/>
              <p:nvPr/>
            </p:nvGrpSpPr>
            <p:grpSpPr>
              <a:xfrm>
                <a:off x="12531661" y="6479610"/>
                <a:ext cx="1387406" cy="1176556"/>
                <a:chOff x="3159427" y="3429000"/>
                <a:chExt cx="2224516" cy="1822921"/>
              </a:xfrm>
            </p:grpSpPr>
            <p:pic>
              <p:nvPicPr>
                <p:cNvPr id="530" name="Image 529" descr="Une image contenant horloge&#10;&#10;Description générée automatiquement">
                  <a:extLst>
                    <a:ext uri="{FF2B5EF4-FFF2-40B4-BE49-F238E27FC236}">
                      <a16:creationId xmlns:a16="http://schemas.microsoft.com/office/drawing/2014/main" id="{C0D31550-5319-4B9A-AF60-25A4C32D3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31" name="Image 530">
                  <a:extLst>
                    <a:ext uri="{FF2B5EF4-FFF2-40B4-BE49-F238E27FC236}">
                      <a16:creationId xmlns:a16="http://schemas.microsoft.com/office/drawing/2014/main" id="{6189FEF4-7ADC-4603-A114-A6AC75113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grpSp>
            <p:nvGrpSpPr>
              <p:cNvPr id="513" name="Groupe 512">
                <a:extLst>
                  <a:ext uri="{FF2B5EF4-FFF2-40B4-BE49-F238E27FC236}">
                    <a16:creationId xmlns:a16="http://schemas.microsoft.com/office/drawing/2014/main" id="{0A3197C4-B3B4-41DD-B802-91E1845F4B50}"/>
                  </a:ext>
                </a:extLst>
              </p:cNvPr>
              <p:cNvGrpSpPr/>
              <p:nvPr/>
            </p:nvGrpSpPr>
            <p:grpSpPr>
              <a:xfrm>
                <a:off x="10643315" y="3276055"/>
                <a:ext cx="1387406" cy="1176556"/>
                <a:chOff x="3159427" y="3429000"/>
                <a:chExt cx="2224516" cy="1822921"/>
              </a:xfrm>
            </p:grpSpPr>
            <p:pic>
              <p:nvPicPr>
                <p:cNvPr id="528" name="Image 527" descr="Une image contenant horloge&#10;&#10;Description générée automatiquement">
                  <a:extLst>
                    <a:ext uri="{FF2B5EF4-FFF2-40B4-BE49-F238E27FC236}">
                      <a16:creationId xmlns:a16="http://schemas.microsoft.com/office/drawing/2014/main" id="{79627F85-7023-44C0-92DC-5A8E330E8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29" name="Image 528">
                  <a:extLst>
                    <a:ext uri="{FF2B5EF4-FFF2-40B4-BE49-F238E27FC236}">
                      <a16:creationId xmlns:a16="http://schemas.microsoft.com/office/drawing/2014/main" id="{F5356ACC-E6C2-423A-87D1-E68AE2FF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grpSp>
            <p:nvGrpSpPr>
              <p:cNvPr id="514" name="Groupe 513">
                <a:extLst>
                  <a:ext uri="{FF2B5EF4-FFF2-40B4-BE49-F238E27FC236}">
                    <a16:creationId xmlns:a16="http://schemas.microsoft.com/office/drawing/2014/main" id="{0A852DAB-005A-47D4-84A3-3100B7ED2E96}"/>
                  </a:ext>
                </a:extLst>
              </p:cNvPr>
              <p:cNvGrpSpPr/>
              <p:nvPr/>
            </p:nvGrpSpPr>
            <p:grpSpPr>
              <a:xfrm>
                <a:off x="12531661" y="3276055"/>
                <a:ext cx="1387406" cy="1176556"/>
                <a:chOff x="3159427" y="3429000"/>
                <a:chExt cx="2224516" cy="1822921"/>
              </a:xfrm>
            </p:grpSpPr>
            <p:pic>
              <p:nvPicPr>
                <p:cNvPr id="526" name="Image 525" descr="Une image contenant horloge&#10;&#10;Description générée automatiquement">
                  <a:extLst>
                    <a:ext uri="{FF2B5EF4-FFF2-40B4-BE49-F238E27FC236}">
                      <a16:creationId xmlns:a16="http://schemas.microsoft.com/office/drawing/2014/main" id="{EE07670A-29FC-4CE6-AEFF-08F07792B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27" y="3429000"/>
                  <a:ext cx="1750740" cy="1750740"/>
                </a:xfrm>
                <a:prstGeom prst="rect">
                  <a:avLst/>
                </a:prstGeom>
              </p:spPr>
            </p:pic>
            <p:pic>
              <p:nvPicPr>
                <p:cNvPr id="527" name="Image 526">
                  <a:extLst>
                    <a:ext uri="{FF2B5EF4-FFF2-40B4-BE49-F238E27FC236}">
                      <a16:creationId xmlns:a16="http://schemas.microsoft.com/office/drawing/2014/main" id="{5E320AEF-EEB3-4F1D-8B44-99982FBBD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92" y="4304370"/>
                  <a:ext cx="947551" cy="947551"/>
                </a:xfrm>
                <a:prstGeom prst="rect">
                  <a:avLst/>
                </a:prstGeom>
              </p:spPr>
            </p:pic>
          </p:grpSp>
          <p:sp>
            <p:nvSpPr>
              <p:cNvPr id="515" name="Rectangle 514">
                <a:extLst>
                  <a:ext uri="{FF2B5EF4-FFF2-40B4-BE49-F238E27FC236}">
                    <a16:creationId xmlns:a16="http://schemas.microsoft.com/office/drawing/2014/main" id="{7B515414-E921-40D2-AA20-86C8B3ED46FC}"/>
                  </a:ext>
                </a:extLst>
              </p:cNvPr>
              <p:cNvSpPr/>
              <p:nvPr/>
            </p:nvSpPr>
            <p:spPr>
              <a:xfrm>
                <a:off x="10011508" y="1101968"/>
                <a:ext cx="4548554" cy="76259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6" name="Connecteur droit 515">
                <a:extLst>
                  <a:ext uri="{FF2B5EF4-FFF2-40B4-BE49-F238E27FC236}">
                    <a16:creationId xmlns:a16="http://schemas.microsoft.com/office/drawing/2014/main" id="{EC09AFC3-3058-40F5-B392-2622E136C9F1}"/>
                  </a:ext>
                </a:extLst>
              </p:cNvPr>
              <p:cNvCxnSpPr>
                <a:cxnSpLocks/>
              </p:cNvCxnSpPr>
              <p:nvPr/>
            </p:nvCxnSpPr>
            <p:spPr>
              <a:xfrm>
                <a:off x="12250614" y="1512277"/>
                <a:ext cx="0" cy="648286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7" name="Connecteur : en angle 516">
                <a:extLst>
                  <a:ext uri="{FF2B5EF4-FFF2-40B4-BE49-F238E27FC236}">
                    <a16:creationId xmlns:a16="http://schemas.microsoft.com/office/drawing/2014/main" id="{853B907E-EF9E-40D1-8609-CDDB65AEE5BD}"/>
                  </a:ext>
                </a:extLst>
              </p:cNvPr>
              <p:cNvCxnSpPr>
                <a:stCxn id="536" idx="2"/>
              </p:cNvCxnSpPr>
              <p:nvPr/>
            </p:nvCxnSpPr>
            <p:spPr>
              <a:xfrm rot="16200000" flipH="1">
                <a:off x="11592435" y="2331203"/>
                <a:ext cx="290189" cy="1096511"/>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8" name="Connecteur : en angle 517">
                <a:extLst>
                  <a:ext uri="{FF2B5EF4-FFF2-40B4-BE49-F238E27FC236}">
                    <a16:creationId xmlns:a16="http://schemas.microsoft.com/office/drawing/2014/main" id="{89A7B091-71E5-404F-85B7-3BFEBA36AD76}"/>
                  </a:ext>
                </a:extLst>
              </p:cNvPr>
              <p:cNvCxnSpPr>
                <a:stCxn id="534" idx="2"/>
              </p:cNvCxnSpPr>
              <p:nvPr/>
            </p:nvCxnSpPr>
            <p:spPr>
              <a:xfrm rot="5400000">
                <a:off x="12607181" y="2412970"/>
                <a:ext cx="149044" cy="791835"/>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9" name="Connecteur : en angle 518">
                <a:extLst>
                  <a:ext uri="{FF2B5EF4-FFF2-40B4-BE49-F238E27FC236}">
                    <a16:creationId xmlns:a16="http://schemas.microsoft.com/office/drawing/2014/main" id="{54F32857-8615-4091-A086-F7FC188893FB}"/>
                  </a:ext>
                </a:extLst>
              </p:cNvPr>
              <p:cNvCxnSpPr>
                <a:stCxn id="528" idx="2"/>
              </p:cNvCxnSpPr>
              <p:nvPr/>
            </p:nvCxnSpPr>
            <p:spPr>
              <a:xfrm rot="16200000" flipH="1">
                <a:off x="11617801" y="3977497"/>
                <a:ext cx="189844" cy="1046898"/>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0" name="Connecteur : en angle 519">
                <a:extLst>
                  <a:ext uri="{FF2B5EF4-FFF2-40B4-BE49-F238E27FC236}">
                    <a16:creationId xmlns:a16="http://schemas.microsoft.com/office/drawing/2014/main" id="{CD799E7E-AA0F-40F7-A9A2-CB5EEFFE86F3}"/>
                  </a:ext>
                </a:extLst>
              </p:cNvPr>
              <p:cNvCxnSpPr>
                <a:stCxn id="526" idx="2"/>
              </p:cNvCxnSpPr>
              <p:nvPr/>
            </p:nvCxnSpPr>
            <p:spPr>
              <a:xfrm rot="5400000">
                <a:off x="12469850" y="4186788"/>
                <a:ext cx="388534" cy="827006"/>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1" name="Connecteur : en angle 520">
                <a:extLst>
                  <a:ext uri="{FF2B5EF4-FFF2-40B4-BE49-F238E27FC236}">
                    <a16:creationId xmlns:a16="http://schemas.microsoft.com/office/drawing/2014/main" id="{391090F1-64E8-4948-A15B-F35DF5CD4120}"/>
                  </a:ext>
                </a:extLst>
              </p:cNvPr>
              <p:cNvCxnSpPr>
                <a:stCxn id="540" idx="2"/>
              </p:cNvCxnSpPr>
              <p:nvPr/>
            </p:nvCxnSpPr>
            <p:spPr>
              <a:xfrm rot="16200000" flipH="1">
                <a:off x="11628800" y="5614863"/>
                <a:ext cx="182288" cy="1061340"/>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2" name="Connecteur : en angle 521">
                <a:extLst>
                  <a:ext uri="{FF2B5EF4-FFF2-40B4-BE49-F238E27FC236}">
                    <a16:creationId xmlns:a16="http://schemas.microsoft.com/office/drawing/2014/main" id="{2A058CCB-A24C-45DD-9F5C-2C8388063CD7}"/>
                  </a:ext>
                </a:extLst>
              </p:cNvPr>
              <p:cNvCxnSpPr>
                <a:stCxn id="538" idx="2"/>
              </p:cNvCxnSpPr>
              <p:nvPr/>
            </p:nvCxnSpPr>
            <p:spPr>
              <a:xfrm rot="5400000">
                <a:off x="12505780" y="5811101"/>
                <a:ext cx="351846" cy="791835"/>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3" name="Connecteur : en angle 522">
                <a:extLst>
                  <a:ext uri="{FF2B5EF4-FFF2-40B4-BE49-F238E27FC236}">
                    <a16:creationId xmlns:a16="http://schemas.microsoft.com/office/drawing/2014/main" id="{DAF9021B-7095-4438-BF7A-5807194B6C36}"/>
                  </a:ext>
                </a:extLst>
              </p:cNvPr>
              <p:cNvCxnSpPr>
                <a:cxnSpLocks/>
                <a:stCxn id="532" idx="2"/>
              </p:cNvCxnSpPr>
              <p:nvPr/>
            </p:nvCxnSpPr>
            <p:spPr>
              <a:xfrm rot="16200000" flipH="1">
                <a:off x="11604396" y="7217751"/>
                <a:ext cx="208589" cy="1038832"/>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4" name="Connecteur : en angle 523">
                <a:extLst>
                  <a:ext uri="{FF2B5EF4-FFF2-40B4-BE49-F238E27FC236}">
                    <a16:creationId xmlns:a16="http://schemas.microsoft.com/office/drawing/2014/main" id="{5D26843F-C04A-44B6-9FE5-421F2AAD09AD}"/>
                  </a:ext>
                </a:extLst>
              </p:cNvPr>
              <p:cNvCxnSpPr>
                <a:stCxn id="530" idx="2"/>
              </p:cNvCxnSpPr>
              <p:nvPr/>
            </p:nvCxnSpPr>
            <p:spPr>
              <a:xfrm rot="5400000">
                <a:off x="12621956" y="7223795"/>
                <a:ext cx="69881" cy="841448"/>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5" name="Rectangle 524">
                <a:extLst>
                  <a:ext uri="{FF2B5EF4-FFF2-40B4-BE49-F238E27FC236}">
                    <a16:creationId xmlns:a16="http://schemas.microsoft.com/office/drawing/2014/main" id="{7B317163-25D9-4D52-95DE-A251B04EFF8F}"/>
                  </a:ext>
                </a:extLst>
              </p:cNvPr>
              <p:cNvSpPr/>
              <p:nvPr/>
            </p:nvSpPr>
            <p:spPr>
              <a:xfrm>
                <a:off x="10676342" y="432159"/>
                <a:ext cx="3148541" cy="97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2F528F"/>
                    </a:solidFill>
                  </a:rPr>
                  <a:t>Distributed Database on k-machine model</a:t>
                </a:r>
              </a:p>
            </p:txBody>
          </p:sp>
        </p:grpSp>
        <p:sp>
          <p:nvSpPr>
            <p:cNvPr id="506" name="Rectangle 505">
              <a:extLst>
                <a:ext uri="{FF2B5EF4-FFF2-40B4-BE49-F238E27FC236}">
                  <a16:creationId xmlns:a16="http://schemas.microsoft.com/office/drawing/2014/main" id="{29334A15-3255-4826-984D-1BC552EABBE6}"/>
                </a:ext>
              </a:extLst>
            </p:cNvPr>
            <p:cNvSpPr/>
            <p:nvPr/>
          </p:nvSpPr>
          <p:spPr>
            <a:xfrm>
              <a:off x="7282077" y="7897593"/>
              <a:ext cx="2434304" cy="4922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Data Network</a:t>
              </a:r>
            </a:p>
          </p:txBody>
        </p:sp>
      </p:grpSp>
      <p:grpSp>
        <p:nvGrpSpPr>
          <p:cNvPr id="3" name="Groupe 2">
            <a:extLst>
              <a:ext uri="{FF2B5EF4-FFF2-40B4-BE49-F238E27FC236}">
                <a16:creationId xmlns:a16="http://schemas.microsoft.com/office/drawing/2014/main" id="{21AFC1DF-8E6C-476D-B995-393C7187B5B4}"/>
              </a:ext>
            </a:extLst>
          </p:cNvPr>
          <p:cNvGrpSpPr/>
          <p:nvPr/>
        </p:nvGrpSpPr>
        <p:grpSpPr>
          <a:xfrm>
            <a:off x="3752744" y="1334350"/>
            <a:ext cx="6322035" cy="2573635"/>
            <a:chOff x="437565" y="1524599"/>
            <a:chExt cx="6322035" cy="2573635"/>
          </a:xfrm>
        </p:grpSpPr>
        <p:grpSp>
          <p:nvGrpSpPr>
            <p:cNvPr id="542" name="Groupe 541">
              <a:extLst>
                <a:ext uri="{FF2B5EF4-FFF2-40B4-BE49-F238E27FC236}">
                  <a16:creationId xmlns:a16="http://schemas.microsoft.com/office/drawing/2014/main" id="{C6546925-ED46-42FA-B39E-9E53BA435246}"/>
                </a:ext>
              </a:extLst>
            </p:cNvPr>
            <p:cNvGrpSpPr/>
            <p:nvPr/>
          </p:nvGrpSpPr>
          <p:grpSpPr>
            <a:xfrm>
              <a:off x="437565" y="1708364"/>
              <a:ext cx="6322035" cy="2389870"/>
              <a:chOff x="6512746" y="1348154"/>
              <a:chExt cx="10022251" cy="4282625"/>
            </a:xfrm>
          </p:grpSpPr>
          <p:sp>
            <p:nvSpPr>
              <p:cNvPr id="543" name="Rectangle 542">
                <a:extLst>
                  <a:ext uri="{FF2B5EF4-FFF2-40B4-BE49-F238E27FC236}">
                    <a16:creationId xmlns:a16="http://schemas.microsoft.com/office/drawing/2014/main" id="{17CB5D16-5FE9-4CF4-9DCB-C8B8BF1F4167}"/>
                  </a:ext>
                </a:extLst>
              </p:cNvPr>
              <p:cNvSpPr/>
              <p:nvPr/>
            </p:nvSpPr>
            <p:spPr>
              <a:xfrm>
                <a:off x="6512746" y="1348154"/>
                <a:ext cx="1700652" cy="1319299"/>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F532E4DA-83E6-4D52-80E7-B96467434D96}"/>
                  </a:ext>
                </a:extLst>
              </p:cNvPr>
              <p:cNvSpPr/>
              <p:nvPr/>
            </p:nvSpPr>
            <p:spPr>
              <a:xfrm>
                <a:off x="11986443" y="1611382"/>
                <a:ext cx="4548554" cy="401939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5" name="Connecteur : en angle 544">
                <a:extLst>
                  <a:ext uri="{FF2B5EF4-FFF2-40B4-BE49-F238E27FC236}">
                    <a16:creationId xmlns:a16="http://schemas.microsoft.com/office/drawing/2014/main" id="{70EC5663-648F-433C-8EEB-6FAE4ADE4E02}"/>
                  </a:ext>
                </a:extLst>
              </p:cNvPr>
              <p:cNvCxnSpPr>
                <a:cxnSpLocks/>
                <a:stCxn id="543" idx="3"/>
                <a:endCxn id="544" idx="1"/>
              </p:cNvCxnSpPr>
              <p:nvPr/>
            </p:nvCxnSpPr>
            <p:spPr>
              <a:xfrm>
                <a:off x="8213398" y="2007804"/>
                <a:ext cx="3773046" cy="1613277"/>
              </a:xfrm>
              <a:prstGeom prst="bentConnector3">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546" name="Groupe 545">
                <a:extLst>
                  <a:ext uri="{FF2B5EF4-FFF2-40B4-BE49-F238E27FC236}">
                    <a16:creationId xmlns:a16="http://schemas.microsoft.com/office/drawing/2014/main" id="{0760CE05-4FCB-497E-B27E-59135AC9DC57}"/>
                  </a:ext>
                </a:extLst>
              </p:cNvPr>
              <p:cNvGrpSpPr/>
              <p:nvPr/>
            </p:nvGrpSpPr>
            <p:grpSpPr>
              <a:xfrm>
                <a:off x="13703303" y="4323964"/>
                <a:ext cx="1315571" cy="1188366"/>
                <a:chOff x="12209929" y="5949034"/>
                <a:chExt cx="1980000" cy="1930332"/>
              </a:xfrm>
            </p:grpSpPr>
            <p:grpSp>
              <p:nvGrpSpPr>
                <p:cNvPr id="559" name="Groupe 558">
                  <a:extLst>
                    <a:ext uri="{FF2B5EF4-FFF2-40B4-BE49-F238E27FC236}">
                      <a16:creationId xmlns:a16="http://schemas.microsoft.com/office/drawing/2014/main" id="{FFCD2B0D-B33A-4FC3-874A-37D9647BC555}"/>
                    </a:ext>
                  </a:extLst>
                </p:cNvPr>
                <p:cNvGrpSpPr/>
                <p:nvPr/>
              </p:nvGrpSpPr>
              <p:grpSpPr>
                <a:xfrm>
                  <a:off x="12209929" y="5949034"/>
                  <a:ext cx="1980000" cy="1930332"/>
                  <a:chOff x="12209929" y="5949034"/>
                  <a:chExt cx="1980000" cy="1930332"/>
                </a:xfrm>
              </p:grpSpPr>
              <p:sp>
                <p:nvSpPr>
                  <p:cNvPr id="561" name="Ellipse 560">
                    <a:extLst>
                      <a:ext uri="{FF2B5EF4-FFF2-40B4-BE49-F238E27FC236}">
                        <a16:creationId xmlns:a16="http://schemas.microsoft.com/office/drawing/2014/main" id="{2498835E-3F4F-4B84-90FC-4482013DC10E}"/>
                      </a:ext>
                    </a:extLst>
                  </p:cNvPr>
                  <p:cNvSpPr/>
                  <p:nvPr/>
                </p:nvSpPr>
                <p:spPr>
                  <a:xfrm>
                    <a:off x="12209929" y="7159366"/>
                    <a:ext cx="1980000" cy="72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B9D57FFC-F735-43CD-BC56-5424C28DC077}"/>
                      </a:ext>
                    </a:extLst>
                  </p:cNvPr>
                  <p:cNvSpPr/>
                  <p:nvPr/>
                </p:nvSpPr>
                <p:spPr>
                  <a:xfrm>
                    <a:off x="12209929" y="6300882"/>
                    <a:ext cx="1980000" cy="12266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Ellipse 562">
                    <a:extLst>
                      <a:ext uri="{FF2B5EF4-FFF2-40B4-BE49-F238E27FC236}">
                        <a16:creationId xmlns:a16="http://schemas.microsoft.com/office/drawing/2014/main" id="{C29356CD-1D59-4F32-8D91-4096AB25016F}"/>
                      </a:ext>
                    </a:extLst>
                  </p:cNvPr>
                  <p:cNvSpPr/>
                  <p:nvPr/>
                </p:nvSpPr>
                <p:spPr>
                  <a:xfrm>
                    <a:off x="12209929" y="5949034"/>
                    <a:ext cx="1980000" cy="72000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4" name="Connecteur droit 563">
                    <a:extLst>
                      <a:ext uri="{FF2B5EF4-FFF2-40B4-BE49-F238E27FC236}">
                        <a16:creationId xmlns:a16="http://schemas.microsoft.com/office/drawing/2014/main" id="{664E239C-6A4B-4DB8-B813-5D5497589561}"/>
                      </a:ext>
                    </a:extLst>
                  </p:cNvPr>
                  <p:cNvCxnSpPr>
                    <a:cxnSpLocks/>
                  </p:cNvCxnSpPr>
                  <p:nvPr/>
                </p:nvCxnSpPr>
                <p:spPr>
                  <a:xfrm flipV="1">
                    <a:off x="12231177" y="7519366"/>
                    <a:ext cx="193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5" name="Rectangle 564">
                    <a:extLst>
                      <a:ext uri="{FF2B5EF4-FFF2-40B4-BE49-F238E27FC236}">
                        <a16:creationId xmlns:a16="http://schemas.microsoft.com/office/drawing/2014/main" id="{8863A7C0-E106-4322-9429-F3BF81587C0C}"/>
                      </a:ext>
                    </a:extLst>
                  </p:cNvPr>
                  <p:cNvSpPr/>
                  <p:nvPr/>
                </p:nvSpPr>
                <p:spPr>
                  <a:xfrm>
                    <a:off x="12238805" y="6997551"/>
                    <a:ext cx="1912617" cy="54168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0" name="ZoneTexte 559">
                  <a:extLst>
                    <a:ext uri="{FF2B5EF4-FFF2-40B4-BE49-F238E27FC236}">
                      <a16:creationId xmlns:a16="http://schemas.microsoft.com/office/drawing/2014/main" id="{DFF1470F-D340-4E47-A0DE-3439210D2A1E}"/>
                    </a:ext>
                  </a:extLst>
                </p:cNvPr>
                <p:cNvSpPr txBox="1"/>
                <p:nvPr/>
              </p:nvSpPr>
              <p:spPr>
                <a:xfrm>
                  <a:off x="12449236" y="6844352"/>
                  <a:ext cx="1512277" cy="985475"/>
                </a:xfrm>
                <a:prstGeom prst="rect">
                  <a:avLst/>
                </a:prstGeom>
                <a:noFill/>
              </p:spPr>
              <p:txBody>
                <a:bodyPr wrap="square" rtlCol="0">
                  <a:spAutoFit/>
                </a:bodyPr>
                <a:lstStyle/>
                <a:p>
                  <a:pPr algn="ctr"/>
                  <a:r>
                    <a:rPr lang="en-US" sz="800" b="1" dirty="0">
                      <a:solidFill>
                        <a:srgbClr val="2F528F"/>
                      </a:solidFill>
                    </a:rPr>
                    <a:t>Physical Database</a:t>
                  </a:r>
                </a:p>
              </p:txBody>
            </p:sp>
          </p:grpSp>
          <p:sp>
            <p:nvSpPr>
              <p:cNvPr id="547" name="Rectangle 546">
                <a:extLst>
                  <a:ext uri="{FF2B5EF4-FFF2-40B4-BE49-F238E27FC236}">
                    <a16:creationId xmlns:a16="http://schemas.microsoft.com/office/drawing/2014/main" id="{57FE9B1E-1356-46D5-8A81-D9EE79928B8B}"/>
                  </a:ext>
                </a:extLst>
              </p:cNvPr>
              <p:cNvSpPr/>
              <p:nvPr/>
            </p:nvSpPr>
            <p:spPr>
              <a:xfrm>
                <a:off x="12769767" y="1933751"/>
                <a:ext cx="3163973" cy="159928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a:extLst>
                  <a:ext uri="{FF2B5EF4-FFF2-40B4-BE49-F238E27FC236}">
                    <a16:creationId xmlns:a16="http://schemas.microsoft.com/office/drawing/2014/main" id="{F55110DA-28EB-4807-8B92-D79E8E94AACB}"/>
                  </a:ext>
                </a:extLst>
              </p:cNvPr>
              <p:cNvSpPr/>
              <p:nvPr/>
            </p:nvSpPr>
            <p:spPr>
              <a:xfrm>
                <a:off x="13602934" y="2087320"/>
                <a:ext cx="1829141" cy="443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Query Optimizer</a:t>
                </a:r>
              </a:p>
            </p:txBody>
          </p:sp>
          <p:sp>
            <p:nvSpPr>
              <p:cNvPr id="549" name="Rectangle 548">
                <a:extLst>
                  <a:ext uri="{FF2B5EF4-FFF2-40B4-BE49-F238E27FC236}">
                    <a16:creationId xmlns:a16="http://schemas.microsoft.com/office/drawing/2014/main" id="{E426D1DE-2E26-4CBE-A9F8-9225C070F83F}"/>
                  </a:ext>
                </a:extLst>
              </p:cNvPr>
              <p:cNvSpPr/>
              <p:nvPr/>
            </p:nvSpPr>
            <p:spPr>
              <a:xfrm>
                <a:off x="13617052" y="2763208"/>
                <a:ext cx="1821434" cy="443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File System</a:t>
                </a:r>
              </a:p>
            </p:txBody>
          </p:sp>
          <p:sp>
            <p:nvSpPr>
              <p:cNvPr id="550" name="ZoneTexte 549">
                <a:extLst>
                  <a:ext uri="{FF2B5EF4-FFF2-40B4-BE49-F238E27FC236}">
                    <a16:creationId xmlns:a16="http://schemas.microsoft.com/office/drawing/2014/main" id="{62973DFB-5C4D-4D3A-9FC8-E708A5705BBE}"/>
                  </a:ext>
                </a:extLst>
              </p:cNvPr>
              <p:cNvSpPr txBox="1"/>
              <p:nvPr/>
            </p:nvSpPr>
            <p:spPr>
              <a:xfrm>
                <a:off x="12769767" y="1964463"/>
                <a:ext cx="928209" cy="661840"/>
              </a:xfrm>
              <a:prstGeom prst="rect">
                <a:avLst/>
              </a:prstGeom>
              <a:noFill/>
            </p:spPr>
            <p:txBody>
              <a:bodyPr wrap="square" rtlCol="0">
                <a:spAutoFit/>
              </a:bodyPr>
              <a:lstStyle/>
              <a:p>
                <a:r>
                  <a:rPr lang="en-US" sz="900" b="1" dirty="0">
                    <a:solidFill>
                      <a:srgbClr val="2F528F"/>
                    </a:solidFill>
                  </a:rPr>
                  <a:t>DBMS Engine</a:t>
                </a:r>
              </a:p>
            </p:txBody>
          </p:sp>
          <p:cxnSp>
            <p:nvCxnSpPr>
              <p:cNvPr id="551" name="Connecteur droit avec flèche 550">
                <a:extLst>
                  <a:ext uri="{FF2B5EF4-FFF2-40B4-BE49-F238E27FC236}">
                    <a16:creationId xmlns:a16="http://schemas.microsoft.com/office/drawing/2014/main" id="{40DEDCF7-F4AA-41ED-A1E2-B1B1CF87ACAE}"/>
                  </a:ext>
                </a:extLst>
              </p:cNvPr>
              <p:cNvCxnSpPr>
                <a:stCxn id="547" idx="2"/>
                <a:endCxn id="563" idx="0"/>
              </p:cNvCxnSpPr>
              <p:nvPr/>
            </p:nvCxnSpPr>
            <p:spPr>
              <a:xfrm>
                <a:off x="14351754" y="3533036"/>
                <a:ext cx="0" cy="790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2" name="Groupe 551">
                <a:extLst>
                  <a:ext uri="{FF2B5EF4-FFF2-40B4-BE49-F238E27FC236}">
                    <a16:creationId xmlns:a16="http://schemas.microsoft.com/office/drawing/2014/main" id="{83F3C352-1B02-4863-8EC7-728E36ACD10A}"/>
                  </a:ext>
                </a:extLst>
              </p:cNvPr>
              <p:cNvGrpSpPr/>
              <p:nvPr/>
            </p:nvGrpSpPr>
            <p:grpSpPr>
              <a:xfrm>
                <a:off x="12691063" y="4653180"/>
                <a:ext cx="846715" cy="671975"/>
                <a:chOff x="12871340" y="4767215"/>
                <a:chExt cx="846715" cy="671975"/>
              </a:xfrm>
            </p:grpSpPr>
            <p:grpSp>
              <p:nvGrpSpPr>
                <p:cNvPr id="553" name="Groupe 552">
                  <a:extLst>
                    <a:ext uri="{FF2B5EF4-FFF2-40B4-BE49-F238E27FC236}">
                      <a16:creationId xmlns:a16="http://schemas.microsoft.com/office/drawing/2014/main" id="{00771673-E937-430B-8EF3-4F6BC96CD18B}"/>
                    </a:ext>
                  </a:extLst>
                </p:cNvPr>
                <p:cNvGrpSpPr/>
                <p:nvPr/>
              </p:nvGrpSpPr>
              <p:grpSpPr>
                <a:xfrm>
                  <a:off x="12871340" y="4767215"/>
                  <a:ext cx="694315" cy="519575"/>
                  <a:chOff x="12212053" y="4281024"/>
                  <a:chExt cx="1058779" cy="1034405"/>
                </a:xfrm>
              </p:grpSpPr>
              <p:sp>
                <p:nvSpPr>
                  <p:cNvPr id="557" name="Rectangle 556">
                    <a:extLst>
                      <a:ext uri="{FF2B5EF4-FFF2-40B4-BE49-F238E27FC236}">
                        <a16:creationId xmlns:a16="http://schemas.microsoft.com/office/drawing/2014/main" id="{02786EC1-AAB7-4A7A-B3F1-9D834B64F4A1}"/>
                      </a:ext>
                    </a:extLst>
                  </p:cNvPr>
                  <p:cNvSpPr/>
                  <p:nvPr/>
                </p:nvSpPr>
                <p:spPr>
                  <a:xfrm>
                    <a:off x="12212053" y="4560278"/>
                    <a:ext cx="1058779" cy="755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135B90A4-B58A-4330-94FA-884E5ADF107A}"/>
                      </a:ext>
                    </a:extLst>
                  </p:cNvPr>
                  <p:cNvSpPr/>
                  <p:nvPr/>
                </p:nvSpPr>
                <p:spPr>
                  <a:xfrm>
                    <a:off x="12212053" y="4281024"/>
                    <a:ext cx="1058777" cy="268880"/>
                  </a:xfrm>
                  <a:prstGeom prst="rect">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t>Graph Data set</a:t>
                    </a:r>
                  </a:p>
                </p:txBody>
              </p:sp>
            </p:grpSp>
            <p:grpSp>
              <p:nvGrpSpPr>
                <p:cNvPr id="554" name="Groupe 553">
                  <a:extLst>
                    <a:ext uri="{FF2B5EF4-FFF2-40B4-BE49-F238E27FC236}">
                      <a16:creationId xmlns:a16="http://schemas.microsoft.com/office/drawing/2014/main" id="{091668B1-34A5-4F27-AB35-628C66AE0827}"/>
                    </a:ext>
                  </a:extLst>
                </p:cNvPr>
                <p:cNvGrpSpPr/>
                <p:nvPr/>
              </p:nvGrpSpPr>
              <p:grpSpPr>
                <a:xfrm>
                  <a:off x="13023740" y="4919615"/>
                  <a:ext cx="694315" cy="519575"/>
                  <a:chOff x="12212053" y="4281024"/>
                  <a:chExt cx="1058779" cy="1034405"/>
                </a:xfrm>
              </p:grpSpPr>
              <p:sp>
                <p:nvSpPr>
                  <p:cNvPr id="555" name="Rectangle 554">
                    <a:extLst>
                      <a:ext uri="{FF2B5EF4-FFF2-40B4-BE49-F238E27FC236}">
                        <a16:creationId xmlns:a16="http://schemas.microsoft.com/office/drawing/2014/main" id="{1460ADC5-AD71-403D-A9F9-7051A2F1D7DC}"/>
                      </a:ext>
                    </a:extLst>
                  </p:cNvPr>
                  <p:cNvSpPr/>
                  <p:nvPr/>
                </p:nvSpPr>
                <p:spPr>
                  <a:xfrm>
                    <a:off x="12212053" y="4560278"/>
                    <a:ext cx="1058779" cy="7551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6" name="Rectangle 555">
                    <a:extLst>
                      <a:ext uri="{FF2B5EF4-FFF2-40B4-BE49-F238E27FC236}">
                        <a16:creationId xmlns:a16="http://schemas.microsoft.com/office/drawing/2014/main" id="{DB677ABF-BACF-4CC3-A285-A0EB6DF17C92}"/>
                      </a:ext>
                    </a:extLst>
                  </p:cNvPr>
                  <p:cNvSpPr/>
                  <p:nvPr/>
                </p:nvSpPr>
                <p:spPr>
                  <a:xfrm>
                    <a:off x="12212053" y="4281024"/>
                    <a:ext cx="1058777" cy="268880"/>
                  </a:xfrm>
                  <a:prstGeom prst="rect">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t>Graph Data set</a:t>
                    </a:r>
                  </a:p>
                </p:txBody>
              </p:sp>
            </p:grpSp>
          </p:grpSp>
        </p:grpSp>
        <p:sp>
          <p:nvSpPr>
            <p:cNvPr id="2" name="Rectangle 1">
              <a:extLst>
                <a:ext uri="{FF2B5EF4-FFF2-40B4-BE49-F238E27FC236}">
                  <a16:creationId xmlns:a16="http://schemas.microsoft.com/office/drawing/2014/main" id="{4F43DC46-ACB4-4DF5-B708-76B1FE23DD7B}"/>
                </a:ext>
              </a:extLst>
            </p:cNvPr>
            <p:cNvSpPr/>
            <p:nvPr/>
          </p:nvSpPr>
          <p:spPr>
            <a:xfrm>
              <a:off x="3890373" y="1524599"/>
              <a:ext cx="2869227" cy="361553"/>
            </a:xfrm>
            <a:prstGeom prst="rect">
              <a:avLst/>
            </a:prstGeom>
            <a:solidFill>
              <a:srgbClr val="4A7EBB"/>
            </a:solidFill>
            <a:ln w="28575">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Instance of columnar DBMS</a:t>
              </a:r>
            </a:p>
          </p:txBody>
        </p:sp>
      </p:grpSp>
      <p:grpSp>
        <p:nvGrpSpPr>
          <p:cNvPr id="10" name="Groupe 9">
            <a:extLst>
              <a:ext uri="{FF2B5EF4-FFF2-40B4-BE49-F238E27FC236}">
                <a16:creationId xmlns:a16="http://schemas.microsoft.com/office/drawing/2014/main" id="{00BFB27B-FF4F-4B7C-A01E-9481FAD60544}"/>
              </a:ext>
            </a:extLst>
          </p:cNvPr>
          <p:cNvGrpSpPr/>
          <p:nvPr/>
        </p:nvGrpSpPr>
        <p:grpSpPr>
          <a:xfrm>
            <a:off x="7205551" y="4133613"/>
            <a:ext cx="2932584" cy="1614626"/>
            <a:chOff x="5095680" y="4279651"/>
            <a:chExt cx="2932584" cy="1614626"/>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E9EF18F-3DCD-4E45-9C42-09CACB774266}"/>
                    </a:ext>
                  </a:extLst>
                </p:cNvPr>
                <p:cNvSpPr/>
                <p:nvPr/>
              </p:nvSpPr>
              <p:spPr>
                <a:xfrm>
                  <a:off x="5095680" y="4283083"/>
                  <a:ext cx="2932584" cy="1611194"/>
                </a:xfrm>
                <a:prstGeom prst="rect">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1600" b="1" dirty="0">
                    <a:latin typeface="Roboto" panose="02000000000000000000" pitchFamily="2" charset="0"/>
                    <a:ea typeface="Roboto" panose="02000000000000000000" pitchFamily="2" charset="0"/>
                  </a:endParaRPr>
                </a:p>
                <a:p>
                  <a:pPr>
                    <a:spcAft>
                      <a:spcPts val="600"/>
                    </a:spcAft>
                  </a:pPr>
                  <a:r>
                    <a:rPr lang="en-US" sz="1600" b="1" dirty="0">
                      <a:latin typeface="Roboto" panose="02000000000000000000" pitchFamily="2" charset="0"/>
                      <a:ea typeface="Roboto" panose="02000000000000000000" pitchFamily="2" charset="0"/>
                    </a:rPr>
                    <a:t>Share-nothing</a:t>
                  </a:r>
                  <a:r>
                    <a:rPr lang="fr-FR" sz="1600" b="1" dirty="0">
                      <a:latin typeface="Roboto" panose="02000000000000000000" pitchFamily="2" charset="0"/>
                      <a:ea typeface="Roboto" panose="02000000000000000000" pitchFamily="2" charset="0"/>
                    </a:rPr>
                    <a:t> architecture</a:t>
                  </a:r>
                </a:p>
                <a:p>
                  <a:pPr>
                    <a:spcAft>
                      <a:spcPts val="600"/>
                    </a:spcAft>
                  </a:pPr>
                  <a14:m>
                    <m:oMath xmlns:m="http://schemas.openxmlformats.org/officeDocument/2006/math">
                      <m:r>
                        <a:rPr lang="fr-FR" sz="1600" b="1" i="1" dirty="0" smtClean="0">
                          <a:latin typeface="Cambria Math" panose="02040503050406030204" pitchFamily="18" charset="0"/>
                        </a:rPr>
                        <m:t>𝒌</m:t>
                      </m:r>
                      <m:r>
                        <a:rPr lang="fr-FR" sz="1600" b="1" i="1" dirty="0" smtClean="0">
                          <a:latin typeface="Cambria Math" panose="02040503050406030204" pitchFamily="18" charset="0"/>
                        </a:rPr>
                        <m:t>≥</m:t>
                      </m:r>
                      <m:r>
                        <a:rPr lang="fr-FR" sz="1600" b="1" i="1" dirty="0" smtClean="0">
                          <a:latin typeface="Cambria Math" panose="02040503050406030204" pitchFamily="18" charset="0"/>
                        </a:rPr>
                        <m:t>𝟐</m:t>
                      </m:r>
                      <m:r>
                        <a:rPr lang="fr-FR" sz="1600" b="1" i="1" dirty="0" smtClean="0">
                          <a:latin typeface="Cambria Math" panose="02040503050406030204" pitchFamily="18" charset="0"/>
                        </a:rPr>
                        <m:t> </m:t>
                      </m:r>
                    </m:oMath>
                  </a14:m>
                  <a:r>
                    <a:rPr lang="fr-FR" sz="1600" b="1" i="0" dirty="0">
                      <a:latin typeface="+mj-lt"/>
                    </a:rPr>
                    <a:t> and  </a:t>
                  </a:r>
                  <a14:m>
                    <m:oMath xmlns:m="http://schemas.openxmlformats.org/officeDocument/2006/math">
                      <m:r>
                        <a:rPr lang="fr-FR" sz="1600" b="1" i="1" dirty="0" smtClean="0">
                          <a:latin typeface="Cambria Math" panose="02040503050406030204" pitchFamily="18" charset="0"/>
                        </a:rPr>
                        <m:t>𝒏</m:t>
                      </m:r>
                      <m:r>
                        <a:rPr lang="fr-FR" sz="1600" b="1" i="1" dirty="0" smtClean="0">
                          <a:latin typeface="Cambria Math" panose="02040503050406030204" pitchFamily="18" charset="0"/>
                        </a:rPr>
                        <m:t>≫</m:t>
                      </m:r>
                      <m:r>
                        <a:rPr lang="fr-FR" sz="1600" b="1" i="1" dirty="0" smtClean="0">
                          <a:latin typeface="Cambria Math" panose="02040503050406030204" pitchFamily="18" charset="0"/>
                        </a:rPr>
                        <m:t>𝒌</m:t>
                      </m:r>
                      <m:r>
                        <a:rPr lang="fr-FR" sz="1600" b="1" i="1" dirty="0" smtClean="0">
                          <a:latin typeface="Cambria Math" panose="02040503050406030204" pitchFamily="18" charset="0"/>
                        </a:rPr>
                        <m:t> </m:t>
                      </m:r>
                    </m:oMath>
                  </a14:m>
                  <a:endParaRPr lang="fr-FR" sz="1600" b="1" i="1" dirty="0">
                    <a:latin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fr-FR" sz="1600" b="1" i="1">
                            <a:latin typeface="Cambria Math" panose="02040503050406030204" pitchFamily="18" charset="0"/>
                          </a:rPr>
                          <m:t>𝒌</m:t>
                        </m:r>
                        <m:r>
                          <a:rPr lang="fr-FR" sz="1600" b="1" i="1">
                            <a:latin typeface="Cambria Math" panose="02040503050406030204" pitchFamily="18" charset="0"/>
                          </a:rPr>
                          <m:t>= </m:t>
                        </m:r>
                        <m:sSup>
                          <m:sSupPr>
                            <m:ctrlPr>
                              <a:rPr lang="fr-FR" sz="1600" b="1" i="1">
                                <a:latin typeface="Cambria Math" panose="02040503050406030204" pitchFamily="18" charset="0"/>
                              </a:rPr>
                            </m:ctrlPr>
                          </m:sSupPr>
                          <m:e>
                            <m:r>
                              <a:rPr lang="fr-FR" sz="1600" b="1" i="1" smtClean="0">
                                <a:latin typeface="Cambria Math" panose="02040503050406030204" pitchFamily="18" charset="0"/>
                              </a:rPr>
                              <m:t>𝒄</m:t>
                            </m:r>
                          </m:e>
                          <m:sup>
                            <m:r>
                              <a:rPr lang="fr-FR" sz="1600" b="1" i="1">
                                <a:latin typeface="Cambria Math" panose="02040503050406030204" pitchFamily="18" charset="0"/>
                              </a:rPr>
                              <m:t>𝟑</m:t>
                            </m:r>
                          </m:sup>
                        </m:sSup>
                        <m:r>
                          <a:rPr lang="fr-FR" sz="1600" b="1" i="1">
                            <a:latin typeface="Cambria Math" panose="02040503050406030204" pitchFamily="18" charset="0"/>
                          </a:rPr>
                          <m:t> ,  </m:t>
                        </m:r>
                        <m:r>
                          <a:rPr lang="fr-FR" sz="1600" b="1" i="1" smtClean="0">
                            <a:latin typeface="Cambria Math" panose="02040503050406030204" pitchFamily="18" charset="0"/>
                          </a:rPr>
                          <m:t>𝒄</m:t>
                        </m:r>
                        <m:r>
                          <a:rPr lang="fr-FR" sz="1600" b="1" i="1" smtClean="0">
                            <a:latin typeface="Cambria Math" panose="02040503050406030204" pitchFamily="18" charset="0"/>
                          </a:rPr>
                          <m:t>≥</m:t>
                        </m:r>
                        <m:r>
                          <a:rPr lang="fr-FR" sz="1600" b="1" i="1" smtClean="0">
                            <a:latin typeface="Cambria Math" panose="02040503050406030204" pitchFamily="18" charset="0"/>
                          </a:rPr>
                          <m:t>𝟐</m:t>
                        </m:r>
                      </m:oMath>
                    </m:oMathPara>
                  </a14:m>
                  <a:endParaRPr lang="fr-FR" sz="1600" b="1" dirty="0">
                    <a:latin typeface="Roboto" panose="02000000000000000000" pitchFamily="2" charset="0"/>
                    <a:ea typeface="Roboto" panose="02000000000000000000" pitchFamily="2" charset="0"/>
                  </a:endParaRPr>
                </a:p>
              </p:txBody>
            </p:sp>
          </mc:Choice>
          <mc:Fallback xmlns="">
            <p:sp>
              <p:nvSpPr>
                <p:cNvPr id="4" name="Rectangle 3">
                  <a:extLst>
                    <a:ext uri="{FF2B5EF4-FFF2-40B4-BE49-F238E27FC236}">
                      <a16:creationId xmlns:a16="http://schemas.microsoft.com/office/drawing/2014/main" id="{CE9EF18F-3DCD-4E45-9C42-09CACB774266}"/>
                    </a:ext>
                  </a:extLst>
                </p:cNvPr>
                <p:cNvSpPr>
                  <a:spLocks noRot="1" noChangeAspect="1" noMove="1" noResize="1" noEditPoints="1" noAdjustHandles="1" noChangeArrowheads="1" noChangeShapeType="1" noTextEdit="1"/>
                </p:cNvSpPr>
                <p:nvPr/>
              </p:nvSpPr>
              <p:spPr>
                <a:xfrm>
                  <a:off x="5095680" y="4283083"/>
                  <a:ext cx="2932584" cy="1611194"/>
                </a:xfrm>
                <a:prstGeom prst="rect">
                  <a:avLst/>
                </a:prstGeom>
                <a:blipFill>
                  <a:blip r:embed="rId5"/>
                  <a:stretch>
                    <a:fillRect l="-1040"/>
                  </a:stretch>
                </a:blipFill>
                <a:ln>
                  <a:noFill/>
                </a:ln>
              </p:spPr>
              <p:txBody>
                <a:bodyPr/>
                <a:lstStyle/>
                <a:p>
                  <a:r>
                    <a:rPr lang="fr-FR">
                      <a:noFill/>
                    </a:rPr>
                    <a:t> </a:t>
                  </a:r>
                </a:p>
              </p:txBody>
            </p:sp>
          </mc:Fallback>
        </mc:AlternateContent>
        <p:sp>
          <p:nvSpPr>
            <p:cNvPr id="6" name="Rectangle 5">
              <a:extLst>
                <a:ext uri="{FF2B5EF4-FFF2-40B4-BE49-F238E27FC236}">
                  <a16:creationId xmlns:a16="http://schemas.microsoft.com/office/drawing/2014/main" id="{5C53AED0-5AE4-4489-AE07-B6A245C94CF9}"/>
                </a:ext>
              </a:extLst>
            </p:cNvPr>
            <p:cNvSpPr/>
            <p:nvPr/>
          </p:nvSpPr>
          <p:spPr>
            <a:xfrm>
              <a:off x="5623295" y="4279651"/>
              <a:ext cx="1877353" cy="3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8BC34A"/>
                  </a:solidFill>
                  <a:latin typeface="Roboto" panose="02000000000000000000" pitchFamily="2" charset="0"/>
                  <a:ea typeface="Roboto" panose="02000000000000000000" pitchFamily="2" charset="0"/>
                </a:rPr>
                <a:t>k-machine model</a:t>
              </a:r>
            </a:p>
          </p:txBody>
        </p:sp>
      </p:grpSp>
      <p:sp>
        <p:nvSpPr>
          <p:cNvPr id="11" name="Espace réservé du numéro de diapositive 10">
            <a:extLst>
              <a:ext uri="{FF2B5EF4-FFF2-40B4-BE49-F238E27FC236}">
                <a16:creationId xmlns:a16="http://schemas.microsoft.com/office/drawing/2014/main" id="{34780DCC-F887-4200-A468-22E56C540FC9}"/>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11</a:t>
            </a:fld>
            <a:endParaRPr lang="fr-FR">
              <a:solidFill>
                <a:prstClr val="black">
                  <a:tint val="75000"/>
                </a:prstClr>
              </a:solidFill>
              <a:latin typeface="Calibri"/>
            </a:endParaRPr>
          </a:p>
        </p:txBody>
      </p:sp>
      <p:sp>
        <p:nvSpPr>
          <p:cNvPr id="75" name="Espace réservé du pied de page 4">
            <a:extLst>
              <a:ext uri="{FF2B5EF4-FFF2-40B4-BE49-F238E27FC236}">
                <a16:creationId xmlns:a16="http://schemas.microsoft.com/office/drawing/2014/main" id="{C0E7DA38-C0D5-49E2-9C5F-8ACEAD35EA0F}"/>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76" name="Espace réservé du pied de page 4">
            <a:extLst>
              <a:ext uri="{FF2B5EF4-FFF2-40B4-BE49-F238E27FC236}">
                <a16:creationId xmlns:a16="http://schemas.microsoft.com/office/drawing/2014/main" id="{2C768323-1E4D-445D-912F-0F6CEB3C7766}"/>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77" name="Espace réservé du pied de page 4">
            <a:extLst>
              <a:ext uri="{FF2B5EF4-FFF2-40B4-BE49-F238E27FC236}">
                <a16:creationId xmlns:a16="http://schemas.microsoft.com/office/drawing/2014/main" id="{8C83B85E-B78F-466F-9733-4D0AC9AF617A}"/>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159442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Image 418">
            <a:extLst>
              <a:ext uri="{FF2B5EF4-FFF2-40B4-BE49-F238E27FC236}">
                <a16:creationId xmlns:a16="http://schemas.microsoft.com/office/drawing/2014/main" id="{B798CC16-21E1-4391-9318-8752D9E7D34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37593" y="4432876"/>
            <a:ext cx="1037920" cy="1037920"/>
          </a:xfrm>
          <a:prstGeom prst="rect">
            <a:avLst/>
          </a:prstGeom>
        </p:spPr>
      </p:pic>
      <p:sp>
        <p:nvSpPr>
          <p:cNvPr id="2" name="Titre 1">
            <a:extLst>
              <a:ext uri="{FF2B5EF4-FFF2-40B4-BE49-F238E27FC236}">
                <a16:creationId xmlns:a16="http://schemas.microsoft.com/office/drawing/2014/main" id="{04570374-9B62-49C0-A54F-3FBD59EC3337}"/>
              </a:ext>
            </a:extLst>
          </p:cNvPr>
          <p:cNvSpPr>
            <a:spLocks noGrp="1"/>
          </p:cNvSpPr>
          <p:nvPr>
            <p:ph type="title"/>
          </p:nvPr>
        </p:nvSpPr>
        <p:spPr/>
        <p:txBody>
          <a:bodyPr/>
          <a:lstStyle/>
          <a:p>
            <a:r>
              <a:rPr lang="en-US" dirty="0"/>
              <a:t>Randomized Algorithm</a:t>
            </a:r>
          </a:p>
        </p:txBody>
      </p:sp>
      <p:sp>
        <p:nvSpPr>
          <p:cNvPr id="4" name="ZoneTexte 3">
            <a:extLst>
              <a:ext uri="{FF2B5EF4-FFF2-40B4-BE49-F238E27FC236}">
                <a16:creationId xmlns:a16="http://schemas.microsoft.com/office/drawing/2014/main" id="{AA81EB12-B09C-42D2-B57B-CDB678DA8C12}"/>
              </a:ext>
            </a:extLst>
          </p:cNvPr>
          <p:cNvSpPr txBox="1"/>
          <p:nvPr/>
        </p:nvSpPr>
        <p:spPr>
          <a:xfrm>
            <a:off x="1077865" y="3416399"/>
            <a:ext cx="2497444" cy="338554"/>
          </a:xfrm>
          <a:prstGeom prst="rect">
            <a:avLst/>
          </a:prstGeom>
          <a:noFill/>
        </p:spPr>
        <p:txBody>
          <a:bodyPr wrap="square" rtlCol="0">
            <a:spAutoFit/>
          </a:bodyPr>
          <a:lstStyle/>
          <a:p>
            <a:pPr algn="ctr"/>
            <a:r>
              <a:rPr lang="en-US" sz="1600" dirty="0">
                <a:latin typeface="Roboto" panose="02000000000000000000" pitchFamily="2" charset="0"/>
                <a:ea typeface="Roboto" panose="02000000000000000000" pitchFamily="2" charset="0"/>
              </a:rPr>
              <a:t>c =k</a:t>
            </a:r>
            <a:r>
              <a:rPr lang="en-US" sz="1600" baseline="30000" dirty="0">
                <a:latin typeface="Roboto" panose="02000000000000000000" pitchFamily="2" charset="0"/>
                <a:ea typeface="Roboto" panose="02000000000000000000" pitchFamily="2" charset="0"/>
              </a:rPr>
              <a:t>(1/3)</a:t>
            </a:r>
            <a:r>
              <a:rPr lang="en-US" sz="1600" dirty="0">
                <a:latin typeface="Roboto" panose="02000000000000000000" pitchFamily="2" charset="0"/>
                <a:ea typeface="Roboto" panose="02000000000000000000" pitchFamily="2" charset="0"/>
              </a:rPr>
              <a:t> subset of colors</a:t>
            </a:r>
          </a:p>
        </p:txBody>
      </p:sp>
      <p:grpSp>
        <p:nvGrpSpPr>
          <p:cNvPr id="5" name="Groupe 4">
            <a:extLst>
              <a:ext uri="{FF2B5EF4-FFF2-40B4-BE49-F238E27FC236}">
                <a16:creationId xmlns:a16="http://schemas.microsoft.com/office/drawing/2014/main" id="{1CAD8EF9-59AB-4084-B165-3A2882D6DFA2}"/>
              </a:ext>
            </a:extLst>
          </p:cNvPr>
          <p:cNvGrpSpPr/>
          <p:nvPr/>
        </p:nvGrpSpPr>
        <p:grpSpPr>
          <a:xfrm>
            <a:off x="1474581" y="3966459"/>
            <a:ext cx="1898462" cy="1744238"/>
            <a:chOff x="312078" y="736581"/>
            <a:chExt cx="3043498" cy="3014561"/>
          </a:xfrm>
        </p:grpSpPr>
        <p:grpSp>
          <p:nvGrpSpPr>
            <p:cNvPr id="6" name="Groupe 5">
              <a:extLst>
                <a:ext uri="{FF2B5EF4-FFF2-40B4-BE49-F238E27FC236}">
                  <a16:creationId xmlns:a16="http://schemas.microsoft.com/office/drawing/2014/main" id="{EBB8FE43-1979-45E7-BD5A-0DBE7DED4BCF}"/>
                </a:ext>
              </a:extLst>
            </p:cNvPr>
            <p:cNvGrpSpPr/>
            <p:nvPr/>
          </p:nvGrpSpPr>
          <p:grpSpPr>
            <a:xfrm rot="4357491">
              <a:off x="1387234" y="2026399"/>
              <a:ext cx="1424362" cy="643921"/>
              <a:chOff x="3328957" y="720638"/>
              <a:chExt cx="1424362" cy="643921"/>
            </a:xfrm>
          </p:grpSpPr>
          <p:sp>
            <p:nvSpPr>
              <p:cNvPr id="100" name="Ellipse 99">
                <a:extLst>
                  <a:ext uri="{FF2B5EF4-FFF2-40B4-BE49-F238E27FC236}">
                    <a16:creationId xmlns:a16="http://schemas.microsoft.com/office/drawing/2014/main" id="{80B275D9-ECCE-40BF-B04B-1172145DD8BE}"/>
                  </a:ext>
                </a:extLst>
              </p:cNvPr>
              <p:cNvSpPr/>
              <p:nvPr/>
            </p:nvSpPr>
            <p:spPr>
              <a:xfrm>
                <a:off x="3328957" y="945365"/>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Ellipse 100">
                <a:extLst>
                  <a:ext uri="{FF2B5EF4-FFF2-40B4-BE49-F238E27FC236}">
                    <a16:creationId xmlns:a16="http://schemas.microsoft.com/office/drawing/2014/main" id="{6BA6CA24-103C-4509-8708-CA8281EE6033}"/>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Ellipse 101">
                <a:extLst>
                  <a:ext uri="{FF2B5EF4-FFF2-40B4-BE49-F238E27FC236}">
                    <a16:creationId xmlns:a16="http://schemas.microsoft.com/office/drawing/2014/main" id="{2F3B95EF-2524-42BE-B484-B79B55B2259E}"/>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Ellipse 102">
                <a:extLst>
                  <a:ext uri="{FF2B5EF4-FFF2-40B4-BE49-F238E27FC236}">
                    <a16:creationId xmlns:a16="http://schemas.microsoft.com/office/drawing/2014/main" id="{B68D1EB1-A216-4881-B185-2011F8EEC048}"/>
                  </a:ext>
                </a:extLst>
              </p:cNvPr>
              <p:cNvSpPr/>
              <p:nvPr/>
            </p:nvSpPr>
            <p:spPr>
              <a:xfrm>
                <a:off x="3538546" y="119527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Ellipse 103">
                <a:extLst>
                  <a:ext uri="{FF2B5EF4-FFF2-40B4-BE49-F238E27FC236}">
                    <a16:creationId xmlns:a16="http://schemas.microsoft.com/office/drawing/2014/main" id="{E2EF2872-571A-4920-BF57-F70755D58CA3}"/>
                  </a:ext>
                </a:extLst>
              </p:cNvPr>
              <p:cNvSpPr/>
              <p:nvPr/>
            </p:nvSpPr>
            <p:spPr>
              <a:xfrm>
                <a:off x="4609319" y="89401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Ellipse 104">
                <a:extLst>
                  <a:ext uri="{FF2B5EF4-FFF2-40B4-BE49-F238E27FC236}">
                    <a16:creationId xmlns:a16="http://schemas.microsoft.com/office/drawing/2014/main" id="{0CE1AE2D-A465-41A2-AB37-90C31D0D68C4}"/>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6" name="Connecteur droit 105">
                <a:extLst>
                  <a:ext uri="{FF2B5EF4-FFF2-40B4-BE49-F238E27FC236}">
                    <a16:creationId xmlns:a16="http://schemas.microsoft.com/office/drawing/2014/main" id="{13C1E107-4050-4634-8D72-4A52069ECC4B}"/>
                  </a:ext>
                </a:extLst>
              </p:cNvPr>
              <p:cNvCxnSpPr>
                <a:cxnSpLocks/>
                <a:stCxn id="100" idx="6"/>
                <a:endCxn id="102"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5810401F-D650-482D-BF81-5A1374F22D74}"/>
                  </a:ext>
                </a:extLst>
              </p:cNvPr>
              <p:cNvCxnSpPr>
                <a:cxnSpLocks/>
                <a:stCxn id="102" idx="6"/>
                <a:endCxn id="104"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38AFEEDA-9333-45D9-8202-C932589B2F12}"/>
                  </a:ext>
                </a:extLst>
              </p:cNvPr>
              <p:cNvCxnSpPr>
                <a:stCxn id="101" idx="7"/>
                <a:endCxn id="102"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7F32DA5B-EEEE-4D08-ABAC-880AFF5FE865}"/>
                  </a:ext>
                </a:extLst>
              </p:cNvPr>
              <p:cNvCxnSpPr>
                <a:stCxn id="101" idx="1"/>
                <a:endCxn id="100"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C15C7160-7AD0-484F-B1EC-F56D5AEE29E8}"/>
                  </a:ext>
                </a:extLst>
              </p:cNvPr>
              <p:cNvCxnSpPr>
                <a:stCxn id="104" idx="2"/>
                <a:endCxn id="101"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75ED1EB9-66D0-49DE-83FD-FD77D8E59034}"/>
                  </a:ext>
                </a:extLst>
              </p:cNvPr>
              <p:cNvCxnSpPr>
                <a:cxnSpLocks/>
                <a:stCxn id="101" idx="3"/>
                <a:endCxn id="103" idx="7"/>
              </p:cNvCxnSpPr>
              <p:nvPr/>
            </p:nvCxnSpPr>
            <p:spPr>
              <a:xfrm rot="17242509" flipH="1" flipV="1">
                <a:off x="3684690" y="1117393"/>
                <a:ext cx="111444" cy="130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B6B05DE-E16C-4525-B0EF-5FE68CFCFCDD}"/>
                  </a:ext>
                </a:extLst>
              </p:cNvPr>
              <p:cNvCxnSpPr>
                <a:cxnSpLocks/>
                <a:stCxn id="105" idx="0"/>
                <a:endCxn id="101"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05C812DC-8AAC-4680-8B09-FCED0F8A76BB}"/>
                  </a:ext>
                </a:extLst>
              </p:cNvPr>
              <p:cNvCxnSpPr>
                <a:stCxn id="104" idx="3"/>
                <a:endCxn id="105"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e 6">
              <a:extLst>
                <a:ext uri="{FF2B5EF4-FFF2-40B4-BE49-F238E27FC236}">
                  <a16:creationId xmlns:a16="http://schemas.microsoft.com/office/drawing/2014/main" id="{A2C3EC15-9943-414A-A4D8-CEA2C0F28921}"/>
                </a:ext>
              </a:extLst>
            </p:cNvPr>
            <p:cNvGrpSpPr/>
            <p:nvPr/>
          </p:nvGrpSpPr>
          <p:grpSpPr>
            <a:xfrm>
              <a:off x="733802" y="2606774"/>
              <a:ext cx="1225018" cy="962998"/>
              <a:chOff x="3364911" y="154443"/>
              <a:chExt cx="1154928" cy="908156"/>
            </a:xfrm>
          </p:grpSpPr>
          <p:sp>
            <p:nvSpPr>
              <p:cNvPr id="88" name="Ellipse 87">
                <a:extLst>
                  <a:ext uri="{FF2B5EF4-FFF2-40B4-BE49-F238E27FC236}">
                    <a16:creationId xmlns:a16="http://schemas.microsoft.com/office/drawing/2014/main" id="{A1F89D0A-3A10-481A-85F1-AA3F5FE89DBF}"/>
                  </a:ext>
                </a:extLst>
              </p:cNvPr>
              <p:cNvSpPr/>
              <p:nvPr/>
            </p:nvSpPr>
            <p:spPr>
              <a:xfrm>
                <a:off x="3364911" y="226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Ellipse 88">
                <a:extLst>
                  <a:ext uri="{FF2B5EF4-FFF2-40B4-BE49-F238E27FC236}">
                    <a16:creationId xmlns:a16="http://schemas.microsoft.com/office/drawing/2014/main" id="{8DE6F6E4-4A3C-4CF5-9292-B078FD582EC3}"/>
                  </a:ext>
                </a:extLst>
              </p:cNvPr>
              <p:cNvSpPr/>
              <p:nvPr/>
            </p:nvSpPr>
            <p:spPr>
              <a:xfrm>
                <a:off x="3689184" y="493709"/>
                <a:ext cx="144000" cy="144001"/>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Ellipse 89">
                <a:extLst>
                  <a:ext uri="{FF2B5EF4-FFF2-40B4-BE49-F238E27FC236}">
                    <a16:creationId xmlns:a16="http://schemas.microsoft.com/office/drawing/2014/main" id="{561D24F4-D5F7-4CC1-B37F-0BE1B8D313D4}"/>
                  </a:ext>
                </a:extLst>
              </p:cNvPr>
              <p:cNvSpPr/>
              <p:nvPr/>
            </p:nvSpPr>
            <p:spPr>
              <a:xfrm>
                <a:off x="3863141" y="154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Ellipse 90">
                <a:extLst>
                  <a:ext uri="{FF2B5EF4-FFF2-40B4-BE49-F238E27FC236}">
                    <a16:creationId xmlns:a16="http://schemas.microsoft.com/office/drawing/2014/main" id="{3770E914-BFA2-48E4-AA80-43BD098FFBB7}"/>
                  </a:ext>
                </a:extLst>
              </p:cNvPr>
              <p:cNvSpPr/>
              <p:nvPr/>
            </p:nvSpPr>
            <p:spPr>
              <a:xfrm>
                <a:off x="4375839" y="72225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Ellipse 91">
                <a:extLst>
                  <a:ext uri="{FF2B5EF4-FFF2-40B4-BE49-F238E27FC236}">
                    <a16:creationId xmlns:a16="http://schemas.microsoft.com/office/drawing/2014/main" id="{8C756E94-C464-4EAC-8C4A-943E5D5B0EED}"/>
                  </a:ext>
                </a:extLst>
              </p:cNvPr>
              <p:cNvSpPr/>
              <p:nvPr/>
            </p:nvSpPr>
            <p:spPr>
              <a:xfrm>
                <a:off x="3683499" y="918598"/>
                <a:ext cx="144000" cy="144001"/>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3" name="Connecteur droit 92">
                <a:extLst>
                  <a:ext uri="{FF2B5EF4-FFF2-40B4-BE49-F238E27FC236}">
                    <a16:creationId xmlns:a16="http://schemas.microsoft.com/office/drawing/2014/main" id="{5DFFE744-00EB-48BE-B2CF-E4F6958C1AD2}"/>
                  </a:ext>
                </a:extLst>
              </p:cNvPr>
              <p:cNvCxnSpPr>
                <a:cxnSpLocks/>
                <a:stCxn id="88" idx="6"/>
              </p:cNvCxnSpPr>
              <p:nvPr/>
            </p:nvCxnSpPr>
            <p:spPr>
              <a:xfrm flipV="1">
                <a:off x="3508911" y="235815"/>
                <a:ext cx="369133" cy="6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AF1BF70F-4C33-4A41-8B2E-15ADA603714F}"/>
                  </a:ext>
                </a:extLst>
              </p:cNvPr>
              <p:cNvCxnSpPr>
                <a:cxnSpLocks/>
                <a:stCxn id="90" idx="6"/>
                <a:endCxn id="91" idx="1"/>
              </p:cNvCxnSpPr>
              <p:nvPr/>
            </p:nvCxnSpPr>
            <p:spPr>
              <a:xfrm>
                <a:off x="4007141" y="226443"/>
                <a:ext cx="389786" cy="51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053624F8-AD0E-4412-A78A-0E8743CB98F7}"/>
                  </a:ext>
                </a:extLst>
              </p:cNvPr>
              <p:cNvCxnSpPr>
                <a:stCxn id="89" idx="7"/>
                <a:endCxn id="90" idx="3"/>
              </p:cNvCxnSpPr>
              <p:nvPr/>
            </p:nvCxnSpPr>
            <p:spPr>
              <a:xfrm flipV="1">
                <a:off x="3812095" y="277355"/>
                <a:ext cx="72135" cy="237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DAA13FAD-C6AF-49B4-9381-E018E458A478}"/>
                  </a:ext>
                </a:extLst>
              </p:cNvPr>
              <p:cNvCxnSpPr>
                <a:stCxn id="89" idx="1"/>
                <a:endCxn id="88" idx="5"/>
              </p:cNvCxnSpPr>
              <p:nvPr/>
            </p:nvCxnSpPr>
            <p:spPr>
              <a:xfrm flipH="1" flipV="1">
                <a:off x="3487822" y="349354"/>
                <a:ext cx="222450" cy="165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D3FB87B8-8F71-44FF-A331-42C72D8447F2}"/>
                  </a:ext>
                </a:extLst>
              </p:cNvPr>
              <p:cNvCxnSpPr>
                <a:cxnSpLocks/>
                <a:stCxn id="91" idx="2"/>
                <a:endCxn id="89" idx="6"/>
              </p:cNvCxnSpPr>
              <p:nvPr/>
            </p:nvCxnSpPr>
            <p:spPr>
              <a:xfrm flipH="1" flipV="1">
                <a:off x="3833184" y="565710"/>
                <a:ext cx="542655" cy="2285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5B3FC3E6-60F5-4CAD-A713-C199E4C1E84D}"/>
                  </a:ext>
                </a:extLst>
              </p:cNvPr>
              <p:cNvCxnSpPr>
                <a:cxnSpLocks/>
                <a:stCxn id="92" idx="0"/>
                <a:endCxn id="89" idx="4"/>
              </p:cNvCxnSpPr>
              <p:nvPr/>
            </p:nvCxnSpPr>
            <p:spPr>
              <a:xfrm flipV="1">
                <a:off x="3755500" y="637710"/>
                <a:ext cx="5684" cy="280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36CA0208-FBC7-4555-A70F-FAD5AC984731}"/>
                  </a:ext>
                </a:extLst>
              </p:cNvPr>
              <p:cNvCxnSpPr>
                <a:cxnSpLocks/>
                <a:stCxn id="91" idx="3"/>
                <a:endCxn id="92" idx="6"/>
              </p:cNvCxnSpPr>
              <p:nvPr/>
            </p:nvCxnSpPr>
            <p:spPr>
              <a:xfrm flipH="1">
                <a:off x="3827499" y="845169"/>
                <a:ext cx="569429" cy="145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529ADBBB-07ED-4826-8054-8F4824D85F0F}"/>
                </a:ext>
              </a:extLst>
            </p:cNvPr>
            <p:cNvGrpSpPr/>
            <p:nvPr/>
          </p:nvGrpSpPr>
          <p:grpSpPr>
            <a:xfrm>
              <a:off x="805493" y="1303129"/>
              <a:ext cx="1202182" cy="611273"/>
              <a:chOff x="3806981" y="2897093"/>
              <a:chExt cx="1202182" cy="611273"/>
            </a:xfrm>
          </p:grpSpPr>
          <p:grpSp>
            <p:nvGrpSpPr>
              <p:cNvPr id="76" name="Groupe 75">
                <a:extLst>
                  <a:ext uri="{FF2B5EF4-FFF2-40B4-BE49-F238E27FC236}">
                    <a16:creationId xmlns:a16="http://schemas.microsoft.com/office/drawing/2014/main" id="{960DFE07-36A1-4469-BCE4-9E06CEF07844}"/>
                  </a:ext>
                </a:extLst>
              </p:cNvPr>
              <p:cNvGrpSpPr/>
              <p:nvPr/>
            </p:nvGrpSpPr>
            <p:grpSpPr>
              <a:xfrm>
                <a:off x="3806981" y="2897093"/>
                <a:ext cx="1202182" cy="611273"/>
                <a:chOff x="3279730" y="717508"/>
                <a:chExt cx="1202182" cy="611273"/>
              </a:xfrm>
            </p:grpSpPr>
            <p:sp>
              <p:nvSpPr>
                <p:cNvPr id="78" name="Ellipse 77">
                  <a:extLst>
                    <a:ext uri="{FF2B5EF4-FFF2-40B4-BE49-F238E27FC236}">
                      <a16:creationId xmlns:a16="http://schemas.microsoft.com/office/drawing/2014/main" id="{90C3CD7F-91A2-4CBD-8B5E-1B247EC154E5}"/>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Ellipse 78">
                  <a:extLst>
                    <a:ext uri="{FF2B5EF4-FFF2-40B4-BE49-F238E27FC236}">
                      <a16:creationId xmlns:a16="http://schemas.microsoft.com/office/drawing/2014/main" id="{B6B4E703-B2F0-49C9-A503-111FFB353CC1}"/>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Ellipse 79">
                  <a:extLst>
                    <a:ext uri="{FF2B5EF4-FFF2-40B4-BE49-F238E27FC236}">
                      <a16:creationId xmlns:a16="http://schemas.microsoft.com/office/drawing/2014/main" id="{C954127B-66D9-4C20-BECA-30E81E5FD279}"/>
                    </a:ext>
                  </a:extLst>
                </p:cNvPr>
                <p:cNvSpPr/>
                <p:nvPr/>
              </p:nvSpPr>
              <p:spPr>
                <a:xfrm>
                  <a:off x="4110091" y="720638"/>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Ellipse 80">
                  <a:extLst>
                    <a:ext uri="{FF2B5EF4-FFF2-40B4-BE49-F238E27FC236}">
                      <a16:creationId xmlns:a16="http://schemas.microsoft.com/office/drawing/2014/main" id="{DC7DA8FE-C92D-46A2-8DCB-4B389F59B8BF}"/>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Ellipse 81">
                  <a:extLst>
                    <a:ext uri="{FF2B5EF4-FFF2-40B4-BE49-F238E27FC236}">
                      <a16:creationId xmlns:a16="http://schemas.microsoft.com/office/drawing/2014/main" id="{E00B14C2-F560-4581-BBB3-E8757F65ACB0}"/>
                    </a:ext>
                  </a:extLst>
                </p:cNvPr>
                <p:cNvSpPr/>
                <p:nvPr/>
              </p:nvSpPr>
              <p:spPr>
                <a:xfrm>
                  <a:off x="4337912" y="107700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3" name="Connecteur droit 82">
                  <a:extLst>
                    <a:ext uri="{FF2B5EF4-FFF2-40B4-BE49-F238E27FC236}">
                      <a16:creationId xmlns:a16="http://schemas.microsoft.com/office/drawing/2014/main" id="{8FE151A5-D74F-4EC8-9635-7CF178F2239C}"/>
                    </a:ext>
                  </a:extLst>
                </p:cNvPr>
                <p:cNvCxnSpPr>
                  <a:cxnSpLocks/>
                  <a:stCxn id="78" idx="6"/>
                  <a:endCxn id="80" idx="2"/>
                </p:cNvCxnSpPr>
                <p:nvPr/>
              </p:nvCxnSpPr>
              <p:spPr>
                <a:xfrm>
                  <a:off x="3474642" y="789508"/>
                  <a:ext cx="635449" cy="3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43D19BA6-34BB-4A2C-96B6-1AD2E8D4E143}"/>
                    </a:ext>
                  </a:extLst>
                </p:cNvPr>
                <p:cNvCxnSpPr>
                  <a:stCxn id="79" idx="7"/>
                  <a:endCxn id="80"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57FABE1C-5CF1-4333-B8EC-4F7299B4E3A7}"/>
                    </a:ext>
                  </a:extLst>
                </p:cNvPr>
                <p:cNvCxnSpPr>
                  <a:stCxn id="79" idx="1"/>
                  <a:endCxn id="78" idx="5"/>
                </p:cNvCxnSpPr>
                <p:nvPr/>
              </p:nvCxnSpPr>
              <p:spPr>
                <a:xfrm flipH="1" flipV="1">
                  <a:off x="3453554" y="840420"/>
                  <a:ext cx="365811" cy="206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3C77729B-4DFA-43A5-B158-5FB769CB7756}"/>
                    </a:ext>
                  </a:extLst>
                </p:cNvPr>
                <p:cNvCxnSpPr>
                  <a:stCxn id="79" idx="3"/>
                  <a:endCxn id="81"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E73606AF-050E-4001-AC85-E7C7AA6A9249}"/>
                    </a:ext>
                  </a:extLst>
                </p:cNvPr>
                <p:cNvCxnSpPr>
                  <a:cxnSpLocks/>
                  <a:stCxn id="82" idx="0"/>
                  <a:endCxn id="79" idx="5"/>
                </p:cNvCxnSpPr>
                <p:nvPr/>
              </p:nvCxnSpPr>
              <p:spPr>
                <a:xfrm flipH="1">
                  <a:off x="3921189" y="1077004"/>
                  <a:ext cx="488723"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7" name="Connecteur droit 76">
                <a:extLst>
                  <a:ext uri="{FF2B5EF4-FFF2-40B4-BE49-F238E27FC236}">
                    <a16:creationId xmlns:a16="http://schemas.microsoft.com/office/drawing/2014/main" id="{17C93D2C-0E8D-405B-B36C-46D3774ED651}"/>
                  </a:ext>
                </a:extLst>
              </p:cNvPr>
              <p:cNvCxnSpPr>
                <a:stCxn id="78" idx="4"/>
                <a:endCxn id="81"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e 8">
              <a:extLst>
                <a:ext uri="{FF2B5EF4-FFF2-40B4-BE49-F238E27FC236}">
                  <a16:creationId xmlns:a16="http://schemas.microsoft.com/office/drawing/2014/main" id="{958C2BD6-85D9-4004-87AC-FC9244E7542B}"/>
                </a:ext>
              </a:extLst>
            </p:cNvPr>
            <p:cNvGrpSpPr/>
            <p:nvPr/>
          </p:nvGrpSpPr>
          <p:grpSpPr>
            <a:xfrm rot="15962866">
              <a:off x="895631" y="2042602"/>
              <a:ext cx="1134814" cy="537658"/>
              <a:chOff x="3506139" y="720638"/>
              <a:chExt cx="1134814" cy="537658"/>
            </a:xfrm>
          </p:grpSpPr>
          <p:sp>
            <p:nvSpPr>
              <p:cNvPr id="67" name="Ellipse 66">
                <a:extLst>
                  <a:ext uri="{FF2B5EF4-FFF2-40B4-BE49-F238E27FC236}">
                    <a16:creationId xmlns:a16="http://schemas.microsoft.com/office/drawing/2014/main" id="{03D79105-29E7-4825-9E37-8518E740A05D}"/>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Ellipse 67">
                <a:extLst>
                  <a:ext uri="{FF2B5EF4-FFF2-40B4-BE49-F238E27FC236}">
                    <a16:creationId xmlns:a16="http://schemas.microsoft.com/office/drawing/2014/main" id="{BABE7387-C36C-49D0-A228-3D3E627A9355}"/>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9" name="Connecteur droit 68">
                <a:extLst>
                  <a:ext uri="{FF2B5EF4-FFF2-40B4-BE49-F238E27FC236}">
                    <a16:creationId xmlns:a16="http://schemas.microsoft.com/office/drawing/2014/main" id="{690CB75D-53EF-42A2-8D1A-990C79BBB06D}"/>
                  </a:ext>
                </a:extLst>
              </p:cNvPr>
              <p:cNvCxnSpPr>
                <a:cxnSpLocks/>
                <a:endCxn id="68" idx="2"/>
              </p:cNvCxnSpPr>
              <p:nvPr/>
            </p:nvCxnSpPr>
            <p:spPr>
              <a:xfrm flipV="1">
                <a:off x="3777572" y="792638"/>
                <a:ext cx="332519" cy="5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B6457715-EFD6-4B1E-9B3E-D1ED2C304610}"/>
                  </a:ext>
                </a:extLst>
              </p:cNvPr>
              <p:cNvCxnSpPr>
                <a:cxnSpLocks/>
                <a:stCxn id="68" idx="6"/>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409A2269-256A-4FBE-957C-7AF8E5CEAD39}"/>
                  </a:ext>
                </a:extLst>
              </p:cNvPr>
              <p:cNvCxnSpPr>
                <a:stCxn id="67" idx="7"/>
                <a:endCxn id="68" idx="3"/>
              </p:cNvCxnSpPr>
              <p:nvPr/>
            </p:nvCxnSpPr>
            <p:spPr>
              <a:xfrm flipV="1">
                <a:off x="3629051" y="843550"/>
                <a:ext cx="502128" cy="282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F9DC911-765A-41EF-9972-27A30B140FD7}"/>
                  </a:ext>
                </a:extLst>
              </p:cNvPr>
              <p:cNvCxnSpPr>
                <a:cxnSpLocks/>
                <a:stCxn id="67" idx="1"/>
              </p:cNvCxnSpPr>
              <p:nvPr/>
            </p:nvCxnSpPr>
            <p:spPr>
              <a:xfrm flipV="1">
                <a:off x="3527227" y="901555"/>
                <a:ext cx="229257"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CFCE5263-CC81-4930-866E-EFC7C8047C65}"/>
                  </a:ext>
                </a:extLst>
              </p:cNvPr>
              <p:cNvCxnSpPr>
                <a:cxnSpLocks/>
                <a:endCxn id="67" idx="6"/>
              </p:cNvCxnSpPr>
              <p:nvPr/>
            </p:nvCxnSpPr>
            <p:spPr>
              <a:xfrm flipH="1">
                <a:off x="3650139" y="966017"/>
                <a:ext cx="959180" cy="211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104223D1-1F21-49C1-A27E-4D9F6713BC61}"/>
                  </a:ext>
                </a:extLst>
              </p:cNvPr>
              <p:cNvCxnSpPr>
                <a:cxnSpLocks/>
                <a:stCxn id="103" idx="5"/>
                <a:endCxn id="67" idx="5"/>
              </p:cNvCxnSpPr>
              <p:nvPr/>
            </p:nvCxnSpPr>
            <p:spPr>
              <a:xfrm rot="5637134" flipH="1">
                <a:off x="3958391" y="919067"/>
                <a:ext cx="1985" cy="662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66047E3D-0FAF-4DF2-AC8C-29B4FDD9A929}"/>
                  </a:ext>
                </a:extLst>
              </p:cNvPr>
              <p:cNvCxnSpPr>
                <a:cxnSpLocks/>
                <a:stCxn id="79" idx="5"/>
                <a:endCxn id="103" idx="3"/>
              </p:cNvCxnSpPr>
              <p:nvPr/>
            </p:nvCxnSpPr>
            <p:spPr>
              <a:xfrm rot="5637134">
                <a:off x="4391455" y="1008798"/>
                <a:ext cx="256068" cy="242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476888D5-A3B4-4356-A4FE-F9143D3C81AD}"/>
                </a:ext>
              </a:extLst>
            </p:cNvPr>
            <p:cNvGrpSpPr/>
            <p:nvPr/>
          </p:nvGrpSpPr>
          <p:grpSpPr>
            <a:xfrm rot="11852876">
              <a:off x="1845541" y="1548430"/>
              <a:ext cx="1473589" cy="620059"/>
              <a:chOff x="3766523" y="5055506"/>
              <a:chExt cx="1473589" cy="620059"/>
            </a:xfrm>
          </p:grpSpPr>
          <p:grpSp>
            <p:nvGrpSpPr>
              <p:cNvPr id="55" name="Groupe 54">
                <a:extLst>
                  <a:ext uri="{FF2B5EF4-FFF2-40B4-BE49-F238E27FC236}">
                    <a16:creationId xmlns:a16="http://schemas.microsoft.com/office/drawing/2014/main" id="{56108EAB-5594-4ECC-8464-9DD37F707317}"/>
                  </a:ext>
                </a:extLst>
              </p:cNvPr>
              <p:cNvGrpSpPr/>
              <p:nvPr/>
            </p:nvGrpSpPr>
            <p:grpSpPr>
              <a:xfrm>
                <a:off x="3766523" y="5055506"/>
                <a:ext cx="1473589" cy="620059"/>
                <a:chOff x="3279730" y="744500"/>
                <a:chExt cx="1473589" cy="620059"/>
              </a:xfrm>
            </p:grpSpPr>
            <p:sp>
              <p:nvSpPr>
                <p:cNvPr id="57" name="Ellipse 56">
                  <a:extLst>
                    <a:ext uri="{FF2B5EF4-FFF2-40B4-BE49-F238E27FC236}">
                      <a16:creationId xmlns:a16="http://schemas.microsoft.com/office/drawing/2014/main" id="{89FB1E71-02B0-4B21-BC73-4D840919D18E}"/>
                    </a:ext>
                  </a:extLst>
                </p:cNvPr>
                <p:cNvSpPr/>
                <p:nvPr/>
              </p:nvSpPr>
              <p:spPr>
                <a:xfrm>
                  <a:off x="3579629" y="7445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Ellipse 57">
                  <a:extLst>
                    <a:ext uri="{FF2B5EF4-FFF2-40B4-BE49-F238E27FC236}">
                      <a16:creationId xmlns:a16="http://schemas.microsoft.com/office/drawing/2014/main" id="{6DB877AE-7AD4-4789-B400-36CEA41A845A}"/>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Ellipse 58">
                  <a:extLst>
                    <a:ext uri="{FF2B5EF4-FFF2-40B4-BE49-F238E27FC236}">
                      <a16:creationId xmlns:a16="http://schemas.microsoft.com/office/drawing/2014/main" id="{BCECEF3A-118E-4DA2-93F4-E579FF575B47}"/>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Ellipse 59">
                  <a:extLst>
                    <a:ext uri="{FF2B5EF4-FFF2-40B4-BE49-F238E27FC236}">
                      <a16:creationId xmlns:a16="http://schemas.microsoft.com/office/drawing/2014/main" id="{D83CCC9C-9BDC-461B-AF85-04FBA64851C5}"/>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Ellipse 60">
                  <a:extLst>
                    <a:ext uri="{FF2B5EF4-FFF2-40B4-BE49-F238E27FC236}">
                      <a16:creationId xmlns:a16="http://schemas.microsoft.com/office/drawing/2014/main" id="{27990473-5950-4359-A5B8-5048AAE87ED8}"/>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2" name="Connecteur droit 61">
                  <a:extLst>
                    <a:ext uri="{FF2B5EF4-FFF2-40B4-BE49-F238E27FC236}">
                      <a16:creationId xmlns:a16="http://schemas.microsoft.com/office/drawing/2014/main" id="{C87C119B-959E-443D-B258-CD6EF26C6103}"/>
                    </a:ext>
                  </a:extLst>
                </p:cNvPr>
                <p:cNvCxnSpPr>
                  <a:stCxn id="59" idx="1"/>
                  <a:endCxn id="57"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7FE9153F-01EA-4829-A3D6-1CAFFC375F2B}"/>
                    </a:ext>
                  </a:extLst>
                </p:cNvPr>
                <p:cNvCxnSpPr>
                  <a:stCxn id="60" idx="2"/>
                  <a:endCxn id="59"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A707FFF9-0427-4E8B-A6A0-9967EA1746D3}"/>
                    </a:ext>
                  </a:extLst>
                </p:cNvPr>
                <p:cNvCxnSpPr>
                  <a:stCxn id="59" idx="3"/>
                  <a:endCxn id="58"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1297E76E-7596-4B8D-9D02-1A96C890254D}"/>
                    </a:ext>
                  </a:extLst>
                </p:cNvPr>
                <p:cNvCxnSpPr>
                  <a:cxnSpLocks/>
                  <a:stCxn id="61" idx="0"/>
                  <a:endCxn id="59"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C3BDED48-67A7-4400-864A-B0E5A5FF6099}"/>
                    </a:ext>
                  </a:extLst>
                </p:cNvPr>
                <p:cNvCxnSpPr>
                  <a:stCxn id="60" idx="3"/>
                  <a:endCxn id="61"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a:extLst>
                  <a:ext uri="{FF2B5EF4-FFF2-40B4-BE49-F238E27FC236}">
                    <a16:creationId xmlns:a16="http://schemas.microsoft.com/office/drawing/2014/main" id="{07EF371D-C381-4128-AEA0-2433E497683A}"/>
                  </a:ext>
                </a:extLst>
              </p:cNvPr>
              <p:cNvCxnSpPr>
                <a:stCxn id="57" idx="6"/>
                <a:endCxn id="60" idx="1"/>
              </p:cNvCxnSpPr>
              <p:nvPr/>
            </p:nvCxnSpPr>
            <p:spPr>
              <a:xfrm>
                <a:off x="4210422" y="5127506"/>
                <a:ext cx="906778" cy="98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1EB1ED74-D9D9-40D1-B02E-48B53539E656}"/>
                </a:ext>
              </a:extLst>
            </p:cNvPr>
            <p:cNvGrpSpPr/>
            <p:nvPr/>
          </p:nvGrpSpPr>
          <p:grpSpPr>
            <a:xfrm>
              <a:off x="1512267" y="736581"/>
              <a:ext cx="1843309" cy="1207364"/>
              <a:chOff x="3774993" y="6084558"/>
              <a:chExt cx="1843309" cy="1207364"/>
            </a:xfrm>
          </p:grpSpPr>
          <p:grpSp>
            <p:nvGrpSpPr>
              <p:cNvPr id="42" name="Groupe 41">
                <a:extLst>
                  <a:ext uri="{FF2B5EF4-FFF2-40B4-BE49-F238E27FC236}">
                    <a16:creationId xmlns:a16="http://schemas.microsoft.com/office/drawing/2014/main" id="{9E49D703-CE86-4BBE-998E-FF75678558D0}"/>
                  </a:ext>
                </a:extLst>
              </p:cNvPr>
              <p:cNvGrpSpPr/>
              <p:nvPr/>
            </p:nvGrpSpPr>
            <p:grpSpPr>
              <a:xfrm>
                <a:off x="3774993" y="6084558"/>
                <a:ext cx="1843309" cy="1207364"/>
                <a:chOff x="3328957" y="720638"/>
                <a:chExt cx="1843309" cy="1207364"/>
              </a:xfrm>
            </p:grpSpPr>
            <p:sp>
              <p:nvSpPr>
                <p:cNvPr id="44" name="Ellipse 43">
                  <a:extLst>
                    <a:ext uri="{FF2B5EF4-FFF2-40B4-BE49-F238E27FC236}">
                      <a16:creationId xmlns:a16="http://schemas.microsoft.com/office/drawing/2014/main" id="{94220DBB-6F2A-4152-A3DB-D1B94AD342AB}"/>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Ellipse 44">
                  <a:extLst>
                    <a:ext uri="{FF2B5EF4-FFF2-40B4-BE49-F238E27FC236}">
                      <a16:creationId xmlns:a16="http://schemas.microsoft.com/office/drawing/2014/main" id="{A1BBE621-3E19-4701-8341-288A66DA9000}"/>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Ellipse 45">
                  <a:extLst>
                    <a:ext uri="{FF2B5EF4-FFF2-40B4-BE49-F238E27FC236}">
                      <a16:creationId xmlns:a16="http://schemas.microsoft.com/office/drawing/2014/main" id="{22892C72-E89C-420D-A973-EDF8CF3849DE}"/>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Ellipse 46">
                  <a:extLst>
                    <a:ext uri="{FF2B5EF4-FFF2-40B4-BE49-F238E27FC236}">
                      <a16:creationId xmlns:a16="http://schemas.microsoft.com/office/drawing/2014/main" id="{763A7157-34A6-4733-A651-9C8088CA0719}"/>
                    </a:ext>
                  </a:extLst>
                </p:cNvPr>
                <p:cNvSpPr/>
                <p:nvPr/>
              </p:nvSpPr>
              <p:spPr>
                <a:xfrm>
                  <a:off x="3451869" y="1292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Ellipse 47">
                  <a:extLst>
                    <a:ext uri="{FF2B5EF4-FFF2-40B4-BE49-F238E27FC236}">
                      <a16:creationId xmlns:a16="http://schemas.microsoft.com/office/drawing/2014/main" id="{731CB5C5-D3B9-43D2-80F8-6F14C2E90948}"/>
                    </a:ext>
                  </a:extLst>
                </p:cNvPr>
                <p:cNvSpPr/>
                <p:nvPr/>
              </p:nvSpPr>
              <p:spPr>
                <a:xfrm>
                  <a:off x="5028266" y="178400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9" name="Connecteur droit 48">
                  <a:extLst>
                    <a:ext uri="{FF2B5EF4-FFF2-40B4-BE49-F238E27FC236}">
                      <a16:creationId xmlns:a16="http://schemas.microsoft.com/office/drawing/2014/main" id="{5BC27AE6-AE18-4607-980E-2E45F5F915D5}"/>
                    </a:ext>
                  </a:extLst>
                </p:cNvPr>
                <p:cNvCxnSpPr>
                  <a:cxnSpLocks/>
                  <a:stCxn id="44" idx="6"/>
                  <a:endCxn id="46"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CA916E87-0BE0-4B16-BC32-9B241143EA0C}"/>
                    </a:ext>
                  </a:extLst>
                </p:cNvPr>
                <p:cNvCxnSpPr>
                  <a:cxnSpLocks/>
                  <a:stCxn id="46" idx="6"/>
                  <a:endCxn id="48" idx="1"/>
                </p:cNvCxnSpPr>
                <p:nvPr/>
              </p:nvCxnSpPr>
              <p:spPr>
                <a:xfrm>
                  <a:off x="4254091" y="792638"/>
                  <a:ext cx="795263" cy="1012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FF76770-2633-4925-9E33-B15AC30506EB}"/>
                    </a:ext>
                  </a:extLst>
                </p:cNvPr>
                <p:cNvCxnSpPr>
                  <a:stCxn id="45" idx="7"/>
                  <a:endCxn id="46"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B1FC06A7-4D98-4472-A593-CF43642A43AC}"/>
                    </a:ext>
                  </a:extLst>
                </p:cNvPr>
                <p:cNvCxnSpPr>
                  <a:stCxn id="45" idx="1"/>
                  <a:endCxn id="44"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CB3CE0B9-7356-4945-864E-34D386DF3D40}"/>
                    </a:ext>
                  </a:extLst>
                </p:cNvPr>
                <p:cNvCxnSpPr>
                  <a:stCxn id="48" idx="2"/>
                  <a:endCxn id="45" idx="6"/>
                </p:cNvCxnSpPr>
                <p:nvPr/>
              </p:nvCxnSpPr>
              <p:spPr>
                <a:xfrm flipH="1" flipV="1">
                  <a:off x="3942277" y="1098092"/>
                  <a:ext cx="1085989" cy="757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6BC36656-5442-4421-9050-182677D16A51}"/>
                    </a:ext>
                  </a:extLst>
                </p:cNvPr>
                <p:cNvCxnSpPr>
                  <a:stCxn id="45" idx="3"/>
                  <a:endCxn id="47"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Connecteur droit 42">
                <a:extLst>
                  <a:ext uri="{FF2B5EF4-FFF2-40B4-BE49-F238E27FC236}">
                    <a16:creationId xmlns:a16="http://schemas.microsoft.com/office/drawing/2014/main" id="{F7C659E2-560F-4057-A706-74FB64E614BA}"/>
                  </a:ext>
                </a:extLst>
              </p:cNvPr>
              <p:cNvCxnSpPr>
                <a:stCxn id="44" idx="4"/>
                <a:endCxn id="47"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e 11">
              <a:extLst>
                <a:ext uri="{FF2B5EF4-FFF2-40B4-BE49-F238E27FC236}">
                  <a16:creationId xmlns:a16="http://schemas.microsoft.com/office/drawing/2014/main" id="{A23B2A8D-962B-4ABA-8FFE-518A9576AA9C}"/>
                </a:ext>
              </a:extLst>
            </p:cNvPr>
            <p:cNvGrpSpPr/>
            <p:nvPr/>
          </p:nvGrpSpPr>
          <p:grpSpPr>
            <a:xfrm>
              <a:off x="1813586" y="2957856"/>
              <a:ext cx="1098916" cy="793286"/>
              <a:chOff x="3838523" y="8123971"/>
              <a:chExt cx="1098916" cy="793286"/>
            </a:xfrm>
          </p:grpSpPr>
          <p:grpSp>
            <p:nvGrpSpPr>
              <p:cNvPr id="28" name="Groupe 27">
                <a:extLst>
                  <a:ext uri="{FF2B5EF4-FFF2-40B4-BE49-F238E27FC236}">
                    <a16:creationId xmlns:a16="http://schemas.microsoft.com/office/drawing/2014/main" id="{67C2DDAC-C9F6-456D-B5F3-4C6BE72F6720}"/>
                  </a:ext>
                </a:extLst>
              </p:cNvPr>
              <p:cNvGrpSpPr/>
              <p:nvPr/>
            </p:nvGrpSpPr>
            <p:grpSpPr>
              <a:xfrm>
                <a:off x="3838523" y="8123971"/>
                <a:ext cx="1098916" cy="793286"/>
                <a:chOff x="3352607" y="571273"/>
                <a:chExt cx="1098916" cy="793286"/>
              </a:xfrm>
            </p:grpSpPr>
            <p:sp>
              <p:nvSpPr>
                <p:cNvPr id="30" name="Ellipse 29">
                  <a:extLst>
                    <a:ext uri="{FF2B5EF4-FFF2-40B4-BE49-F238E27FC236}">
                      <a16:creationId xmlns:a16="http://schemas.microsoft.com/office/drawing/2014/main" id="{5BFF32D8-0E02-4C99-A108-4C4C134B314C}"/>
                    </a:ext>
                  </a:extLst>
                </p:cNvPr>
                <p:cNvSpPr/>
                <p:nvPr/>
              </p:nvSpPr>
              <p:spPr>
                <a:xfrm>
                  <a:off x="3352607" y="822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Ellipse 30">
                  <a:extLst>
                    <a:ext uri="{FF2B5EF4-FFF2-40B4-BE49-F238E27FC236}">
                      <a16:creationId xmlns:a16="http://schemas.microsoft.com/office/drawing/2014/main" id="{2AF0A6DE-FE8A-496D-BE6F-42CD3AD02B67}"/>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Ellipse 31">
                  <a:extLst>
                    <a:ext uri="{FF2B5EF4-FFF2-40B4-BE49-F238E27FC236}">
                      <a16:creationId xmlns:a16="http://schemas.microsoft.com/office/drawing/2014/main" id="{9EE4BF9D-57EA-4AE2-9CEA-4481EDFE222B}"/>
                    </a:ext>
                  </a:extLst>
                </p:cNvPr>
                <p:cNvSpPr/>
                <p:nvPr/>
              </p:nvSpPr>
              <p:spPr>
                <a:xfrm>
                  <a:off x="3427802" y="12195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Ellipse 32">
                  <a:extLst>
                    <a:ext uri="{FF2B5EF4-FFF2-40B4-BE49-F238E27FC236}">
                      <a16:creationId xmlns:a16="http://schemas.microsoft.com/office/drawing/2014/main" id="{8323FA8B-E26F-498F-9091-2DAF5BB47584}"/>
                    </a:ext>
                  </a:extLst>
                </p:cNvPr>
                <p:cNvSpPr/>
                <p:nvPr/>
              </p:nvSpPr>
              <p:spPr>
                <a:xfrm>
                  <a:off x="4307523" y="63405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Ellipse 33">
                  <a:extLst>
                    <a:ext uri="{FF2B5EF4-FFF2-40B4-BE49-F238E27FC236}">
                      <a16:creationId xmlns:a16="http://schemas.microsoft.com/office/drawing/2014/main" id="{BB0ADC2A-02FC-4125-BFE6-DA3A4C35864C}"/>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Connecteur droit 34">
                  <a:extLst>
                    <a:ext uri="{FF2B5EF4-FFF2-40B4-BE49-F238E27FC236}">
                      <a16:creationId xmlns:a16="http://schemas.microsoft.com/office/drawing/2014/main" id="{AA87D345-119F-40DA-B697-B35FB6E8D81B}"/>
                    </a:ext>
                  </a:extLst>
                </p:cNvPr>
                <p:cNvCxnSpPr>
                  <a:cxnSpLocks/>
                  <a:stCxn id="30" idx="6"/>
                  <a:endCxn id="104" idx="4"/>
                </p:cNvCxnSpPr>
                <p:nvPr/>
              </p:nvCxnSpPr>
              <p:spPr>
                <a:xfrm flipV="1">
                  <a:off x="3496607" y="571273"/>
                  <a:ext cx="323533" cy="32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F90E65DE-A362-46CE-8CCB-CC6EC07B1702}"/>
                    </a:ext>
                  </a:extLst>
                </p:cNvPr>
                <p:cNvCxnSpPr>
                  <a:cxnSpLocks/>
                  <a:stCxn id="31" idx="0"/>
                  <a:endCxn id="104" idx="6"/>
                </p:cNvCxnSpPr>
                <p:nvPr/>
              </p:nvCxnSpPr>
              <p:spPr>
                <a:xfrm flipV="1">
                  <a:off x="3870276" y="616808"/>
                  <a:ext cx="38522" cy="409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4099681C-9512-454B-8E8F-B9D9D6DB5F64}"/>
                    </a:ext>
                  </a:extLst>
                </p:cNvPr>
                <p:cNvCxnSpPr>
                  <a:stCxn id="31" idx="1"/>
                  <a:endCxn id="30"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A7603613-0A90-4B21-8548-267A14F55A65}"/>
                    </a:ext>
                  </a:extLst>
                </p:cNvPr>
                <p:cNvCxnSpPr>
                  <a:cxnSpLocks/>
                  <a:stCxn id="33" idx="2"/>
                  <a:endCxn id="31" idx="7"/>
                </p:cNvCxnSpPr>
                <p:nvPr/>
              </p:nvCxnSpPr>
              <p:spPr>
                <a:xfrm flipH="1">
                  <a:off x="3921189" y="706058"/>
                  <a:ext cx="386334" cy="341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354445F8-FCFC-4EF6-8BC8-75F815C446CD}"/>
                    </a:ext>
                  </a:extLst>
                </p:cNvPr>
                <p:cNvCxnSpPr>
                  <a:stCxn id="31" idx="3"/>
                  <a:endCxn id="32"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BFB4DFBF-D942-4F24-A517-74ED7EF464FF}"/>
                    </a:ext>
                  </a:extLst>
                </p:cNvPr>
                <p:cNvCxnSpPr>
                  <a:cxnSpLocks/>
                  <a:stCxn id="34" idx="1"/>
                  <a:endCxn id="31" idx="5"/>
                </p:cNvCxnSpPr>
                <p:nvPr/>
              </p:nvCxnSpPr>
              <p:spPr>
                <a:xfrm flipH="1" flipV="1">
                  <a:off x="3921189" y="1149003"/>
                  <a:ext cx="126084" cy="92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1463B126-3E63-4AAA-95A8-1A98323F57A3}"/>
                    </a:ext>
                  </a:extLst>
                </p:cNvPr>
                <p:cNvCxnSpPr>
                  <a:stCxn id="33" idx="3"/>
                  <a:endCxn id="34" idx="7"/>
                </p:cNvCxnSpPr>
                <p:nvPr/>
              </p:nvCxnSpPr>
              <p:spPr>
                <a:xfrm flipH="1">
                  <a:off x="4149096" y="756968"/>
                  <a:ext cx="179515" cy="484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Connecteur droit 28">
                <a:extLst>
                  <a:ext uri="{FF2B5EF4-FFF2-40B4-BE49-F238E27FC236}">
                    <a16:creationId xmlns:a16="http://schemas.microsoft.com/office/drawing/2014/main" id="{4DCFABB7-AEB5-4032-9CCF-E3938F7F8691}"/>
                  </a:ext>
                </a:extLst>
              </p:cNvPr>
              <p:cNvCxnSpPr>
                <a:stCxn id="30" idx="4"/>
                <a:endCxn id="32"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nvGrpSpPr>
            <p:cNvPr id="13" name="Groupe 12">
              <a:extLst>
                <a:ext uri="{FF2B5EF4-FFF2-40B4-BE49-F238E27FC236}">
                  <a16:creationId xmlns:a16="http://schemas.microsoft.com/office/drawing/2014/main" id="{E9D97ACE-9391-4DCC-A882-056CE6FACA91}"/>
                </a:ext>
              </a:extLst>
            </p:cNvPr>
            <p:cNvGrpSpPr/>
            <p:nvPr/>
          </p:nvGrpSpPr>
          <p:grpSpPr>
            <a:xfrm>
              <a:off x="312078" y="1711463"/>
              <a:ext cx="1005015" cy="994022"/>
              <a:chOff x="4261065" y="6941065"/>
              <a:chExt cx="1005015" cy="994022"/>
            </a:xfrm>
          </p:grpSpPr>
          <p:grpSp>
            <p:nvGrpSpPr>
              <p:cNvPr id="14" name="Groupe 13">
                <a:extLst>
                  <a:ext uri="{FF2B5EF4-FFF2-40B4-BE49-F238E27FC236}">
                    <a16:creationId xmlns:a16="http://schemas.microsoft.com/office/drawing/2014/main" id="{D0090FC2-CB51-449B-AF0C-0462F0BE79E6}"/>
                  </a:ext>
                </a:extLst>
              </p:cNvPr>
              <p:cNvGrpSpPr/>
              <p:nvPr/>
            </p:nvGrpSpPr>
            <p:grpSpPr>
              <a:xfrm>
                <a:off x="4261065" y="6941065"/>
                <a:ext cx="1005015" cy="994022"/>
                <a:chOff x="3748304" y="462380"/>
                <a:chExt cx="1005015" cy="994022"/>
              </a:xfrm>
            </p:grpSpPr>
            <p:sp>
              <p:nvSpPr>
                <p:cNvPr id="16" name="Ellipse 15">
                  <a:extLst>
                    <a:ext uri="{FF2B5EF4-FFF2-40B4-BE49-F238E27FC236}">
                      <a16:creationId xmlns:a16="http://schemas.microsoft.com/office/drawing/2014/main" id="{7B5FCF9A-C1B2-4E56-A544-8E1AEC1ABC2C}"/>
                    </a:ext>
                  </a:extLst>
                </p:cNvPr>
                <p:cNvSpPr/>
                <p:nvPr/>
              </p:nvSpPr>
              <p:spPr>
                <a:xfrm>
                  <a:off x="3802157" y="46238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Ellipse 16">
                  <a:extLst>
                    <a:ext uri="{FF2B5EF4-FFF2-40B4-BE49-F238E27FC236}">
                      <a16:creationId xmlns:a16="http://schemas.microsoft.com/office/drawing/2014/main" id="{165CE64C-896A-4131-BDC0-C2BF835D2585}"/>
                    </a:ext>
                  </a:extLst>
                </p:cNvPr>
                <p:cNvSpPr/>
                <p:nvPr/>
              </p:nvSpPr>
              <p:spPr>
                <a:xfrm>
                  <a:off x="3748304" y="101948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Ellipse 17">
                  <a:extLst>
                    <a:ext uri="{FF2B5EF4-FFF2-40B4-BE49-F238E27FC236}">
                      <a16:creationId xmlns:a16="http://schemas.microsoft.com/office/drawing/2014/main" id="{75759717-EB5C-4152-8250-7CB931AD4E14}"/>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Ellipse 18">
                  <a:extLst>
                    <a:ext uri="{FF2B5EF4-FFF2-40B4-BE49-F238E27FC236}">
                      <a16:creationId xmlns:a16="http://schemas.microsoft.com/office/drawing/2014/main" id="{C1DD2BE9-5CB0-455F-9F36-A6248F1275A8}"/>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Ellipse 19">
                  <a:extLst>
                    <a:ext uri="{FF2B5EF4-FFF2-40B4-BE49-F238E27FC236}">
                      <a16:creationId xmlns:a16="http://schemas.microsoft.com/office/drawing/2014/main" id="{9137FAFE-CFE8-49C5-A280-50031BF34371}"/>
                    </a:ext>
                  </a:extLst>
                </p:cNvPr>
                <p:cNvSpPr/>
                <p:nvPr/>
              </p:nvSpPr>
              <p:spPr>
                <a:xfrm>
                  <a:off x="4290906" y="119052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 name="Connecteur droit 20">
                  <a:extLst>
                    <a:ext uri="{FF2B5EF4-FFF2-40B4-BE49-F238E27FC236}">
                      <a16:creationId xmlns:a16="http://schemas.microsoft.com/office/drawing/2014/main" id="{810FB35E-91C7-4B6E-ABD6-A901DDBBF10E}"/>
                    </a:ext>
                  </a:extLst>
                </p:cNvPr>
                <p:cNvCxnSpPr>
                  <a:cxnSpLocks/>
                  <a:stCxn id="16" idx="6"/>
                  <a:endCxn id="18" idx="2"/>
                </p:cNvCxnSpPr>
                <p:nvPr/>
              </p:nvCxnSpPr>
              <p:spPr>
                <a:xfrm>
                  <a:off x="3946157" y="534380"/>
                  <a:ext cx="163934" cy="258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2510EAF-4076-4344-B5AF-40C24CAF4132}"/>
                    </a:ext>
                  </a:extLst>
                </p:cNvPr>
                <p:cNvCxnSpPr>
                  <a:cxnSpLocks/>
                  <a:stCxn id="18" idx="6"/>
                  <a:endCxn id="19"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F7A1571-E073-4131-B432-9A4C44E820E8}"/>
                    </a:ext>
                  </a:extLst>
                </p:cNvPr>
                <p:cNvCxnSpPr>
                  <a:stCxn id="17" idx="7"/>
                  <a:endCxn id="18"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4EB91B7-05EB-4C53-8243-CBC162F575DB}"/>
                    </a:ext>
                  </a:extLst>
                </p:cNvPr>
                <p:cNvCxnSpPr>
                  <a:stCxn id="17" idx="1"/>
                  <a:endCxn id="16" idx="5"/>
                </p:cNvCxnSpPr>
                <p:nvPr/>
              </p:nvCxnSpPr>
              <p:spPr>
                <a:xfrm flipV="1">
                  <a:off x="3769392" y="585292"/>
                  <a:ext cx="155677" cy="455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A440700-9407-4ECE-B493-7792EC5AAA4B}"/>
                    </a:ext>
                  </a:extLst>
                </p:cNvPr>
                <p:cNvCxnSpPr>
                  <a:cxnSpLocks/>
                  <a:stCxn id="19" idx="2"/>
                  <a:endCxn id="17" idx="6"/>
                </p:cNvCxnSpPr>
                <p:nvPr/>
              </p:nvCxnSpPr>
              <p:spPr>
                <a:xfrm flipH="1">
                  <a:off x="3892304" y="966017"/>
                  <a:ext cx="717015" cy="125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A90E3B74-BE7A-4E07-87E6-02596E0AC1EC}"/>
                    </a:ext>
                  </a:extLst>
                </p:cNvPr>
                <p:cNvCxnSpPr>
                  <a:cxnSpLocks/>
                  <a:stCxn id="17" idx="3"/>
                  <a:endCxn id="88" idx="1"/>
                </p:cNvCxnSpPr>
                <p:nvPr/>
              </p:nvCxnSpPr>
              <p:spPr>
                <a:xfrm>
                  <a:off x="3769392" y="1142398"/>
                  <a:ext cx="423004" cy="314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CC9385E-C88F-4DF4-86A8-4B9C1B5BE9AE}"/>
                    </a:ext>
                  </a:extLst>
                </p:cNvPr>
                <p:cNvCxnSpPr>
                  <a:stCxn id="19" idx="3"/>
                  <a:endCxn id="20" idx="7"/>
                </p:cNvCxnSpPr>
                <p:nvPr/>
              </p:nvCxnSpPr>
              <p:spPr>
                <a:xfrm flipH="1">
                  <a:off x="4413818" y="1016929"/>
                  <a:ext cx="216589" cy="194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Connecteur droit 14">
                <a:extLst>
                  <a:ext uri="{FF2B5EF4-FFF2-40B4-BE49-F238E27FC236}">
                    <a16:creationId xmlns:a16="http://schemas.microsoft.com/office/drawing/2014/main" id="{83782617-AA0D-4BF3-8513-3AB44B817D3D}"/>
                  </a:ext>
                </a:extLst>
              </p:cNvPr>
              <p:cNvCxnSpPr>
                <a:cxnSpLocks/>
                <a:stCxn id="88" idx="0"/>
                <a:endCxn id="20" idx="3"/>
              </p:cNvCxnSpPr>
              <p:nvPr/>
            </p:nvCxnSpPr>
            <p:spPr>
              <a:xfrm flipV="1">
                <a:off x="4759158" y="7792119"/>
                <a:ext cx="65597" cy="120606"/>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14" name="Groupe 113">
            <a:extLst>
              <a:ext uri="{FF2B5EF4-FFF2-40B4-BE49-F238E27FC236}">
                <a16:creationId xmlns:a16="http://schemas.microsoft.com/office/drawing/2014/main" id="{C800FCBF-4F0D-4EBD-B067-8CD2FA724B8A}"/>
              </a:ext>
            </a:extLst>
          </p:cNvPr>
          <p:cNvGrpSpPr/>
          <p:nvPr/>
        </p:nvGrpSpPr>
        <p:grpSpPr>
          <a:xfrm>
            <a:off x="1256739" y="1300923"/>
            <a:ext cx="1949851" cy="1883238"/>
            <a:chOff x="312078" y="736581"/>
            <a:chExt cx="3043498" cy="3014561"/>
          </a:xfrm>
          <a:solidFill>
            <a:schemeClr val="tx1"/>
          </a:solidFill>
        </p:grpSpPr>
        <p:grpSp>
          <p:nvGrpSpPr>
            <p:cNvPr id="115" name="Groupe 114">
              <a:extLst>
                <a:ext uri="{FF2B5EF4-FFF2-40B4-BE49-F238E27FC236}">
                  <a16:creationId xmlns:a16="http://schemas.microsoft.com/office/drawing/2014/main" id="{B3096FC1-D8E1-4843-BBBE-30ABB8996CDC}"/>
                </a:ext>
              </a:extLst>
            </p:cNvPr>
            <p:cNvGrpSpPr/>
            <p:nvPr/>
          </p:nvGrpSpPr>
          <p:grpSpPr>
            <a:xfrm rot="4357491">
              <a:off x="1387234" y="2026399"/>
              <a:ext cx="1424362" cy="643921"/>
              <a:chOff x="3328957" y="720638"/>
              <a:chExt cx="1424362" cy="643921"/>
            </a:xfrm>
            <a:grpFill/>
          </p:grpSpPr>
          <p:sp>
            <p:nvSpPr>
              <p:cNvPr id="214" name="Ellipse 213">
                <a:extLst>
                  <a:ext uri="{FF2B5EF4-FFF2-40B4-BE49-F238E27FC236}">
                    <a16:creationId xmlns:a16="http://schemas.microsoft.com/office/drawing/2014/main" id="{3FB3E778-8FBE-4336-926A-ABBAF9B47D83}"/>
                  </a:ext>
                </a:extLst>
              </p:cNvPr>
              <p:cNvSpPr/>
              <p:nvPr/>
            </p:nvSpPr>
            <p:spPr>
              <a:xfrm>
                <a:off x="3328957" y="94536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Ellipse 214">
                <a:extLst>
                  <a:ext uri="{FF2B5EF4-FFF2-40B4-BE49-F238E27FC236}">
                    <a16:creationId xmlns:a16="http://schemas.microsoft.com/office/drawing/2014/main" id="{11BBAD65-205A-4C51-9E5B-0A37C95611BF}"/>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Ellipse 215">
                <a:extLst>
                  <a:ext uri="{FF2B5EF4-FFF2-40B4-BE49-F238E27FC236}">
                    <a16:creationId xmlns:a16="http://schemas.microsoft.com/office/drawing/2014/main" id="{120EC18C-0CB1-4A01-B117-72DCA52167D1}"/>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Ellipse 216">
                <a:extLst>
                  <a:ext uri="{FF2B5EF4-FFF2-40B4-BE49-F238E27FC236}">
                    <a16:creationId xmlns:a16="http://schemas.microsoft.com/office/drawing/2014/main" id="{B24FE0E5-F357-4733-961B-F67F6F3C08DE}"/>
                  </a:ext>
                </a:extLst>
              </p:cNvPr>
              <p:cNvSpPr/>
              <p:nvPr/>
            </p:nvSpPr>
            <p:spPr>
              <a:xfrm>
                <a:off x="3538546" y="119527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Ellipse 217">
                <a:extLst>
                  <a:ext uri="{FF2B5EF4-FFF2-40B4-BE49-F238E27FC236}">
                    <a16:creationId xmlns:a16="http://schemas.microsoft.com/office/drawing/2014/main" id="{8D6AAD22-8543-4F8D-9890-A9D2507355E2}"/>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Ellipse 218">
                <a:extLst>
                  <a:ext uri="{FF2B5EF4-FFF2-40B4-BE49-F238E27FC236}">
                    <a16:creationId xmlns:a16="http://schemas.microsoft.com/office/drawing/2014/main" id="{4FE39034-CD05-461F-A0A0-9108234FEC33}"/>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0" name="Connecteur droit 219">
                <a:extLst>
                  <a:ext uri="{FF2B5EF4-FFF2-40B4-BE49-F238E27FC236}">
                    <a16:creationId xmlns:a16="http://schemas.microsoft.com/office/drawing/2014/main" id="{CB4B2B79-2332-4F10-BEED-B9A2795157C8}"/>
                  </a:ext>
                </a:extLst>
              </p:cNvPr>
              <p:cNvCxnSpPr>
                <a:cxnSpLocks/>
                <a:stCxn id="214" idx="6"/>
                <a:endCxn id="216" idx="2"/>
              </p:cNvCxnSpPr>
              <p:nvPr/>
            </p:nvCxnSpPr>
            <p:spPr>
              <a:xfrm flipV="1">
                <a:off x="3472957" y="792638"/>
                <a:ext cx="637134" cy="2247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Connecteur droit 220">
                <a:extLst>
                  <a:ext uri="{FF2B5EF4-FFF2-40B4-BE49-F238E27FC236}">
                    <a16:creationId xmlns:a16="http://schemas.microsoft.com/office/drawing/2014/main" id="{6D37B179-FC3C-41C7-AF37-0855DEDA8475}"/>
                  </a:ext>
                </a:extLst>
              </p:cNvPr>
              <p:cNvCxnSpPr>
                <a:cxnSpLocks/>
                <a:stCxn id="216" idx="6"/>
                <a:endCxn id="218"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Connecteur droit 221">
                <a:extLst>
                  <a:ext uri="{FF2B5EF4-FFF2-40B4-BE49-F238E27FC236}">
                    <a16:creationId xmlns:a16="http://schemas.microsoft.com/office/drawing/2014/main" id="{76311DEE-6309-4CF7-B104-511BB2C320B3}"/>
                  </a:ext>
                </a:extLst>
              </p:cNvPr>
              <p:cNvCxnSpPr>
                <a:stCxn id="215" idx="7"/>
                <a:endCxn id="216"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Connecteur droit 222">
                <a:extLst>
                  <a:ext uri="{FF2B5EF4-FFF2-40B4-BE49-F238E27FC236}">
                    <a16:creationId xmlns:a16="http://schemas.microsoft.com/office/drawing/2014/main" id="{A90FA2CA-8663-417C-829E-5C716896C319}"/>
                  </a:ext>
                </a:extLst>
              </p:cNvPr>
              <p:cNvCxnSpPr>
                <a:stCxn id="215" idx="1"/>
                <a:endCxn id="214" idx="5"/>
              </p:cNvCxnSpPr>
              <p:nvPr/>
            </p:nvCxnSpPr>
            <p:spPr>
              <a:xfrm flipH="1">
                <a:off x="3451869" y="1047180"/>
                <a:ext cx="367496" cy="2109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Connecteur droit 223">
                <a:extLst>
                  <a:ext uri="{FF2B5EF4-FFF2-40B4-BE49-F238E27FC236}">
                    <a16:creationId xmlns:a16="http://schemas.microsoft.com/office/drawing/2014/main" id="{3FD72DEB-5F8E-4940-B169-E22168E308CE}"/>
                  </a:ext>
                </a:extLst>
              </p:cNvPr>
              <p:cNvCxnSpPr>
                <a:stCxn id="218" idx="2"/>
                <a:endCxn id="215" idx="6"/>
              </p:cNvCxnSpPr>
              <p:nvPr/>
            </p:nvCxnSpPr>
            <p:spPr>
              <a:xfrm flipH="1">
                <a:off x="3942277" y="966017"/>
                <a:ext cx="667042" cy="13207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D0224457-EE12-490C-82E2-713D841BAA64}"/>
                  </a:ext>
                </a:extLst>
              </p:cNvPr>
              <p:cNvCxnSpPr>
                <a:cxnSpLocks/>
                <a:stCxn id="215" idx="3"/>
                <a:endCxn id="217" idx="7"/>
              </p:cNvCxnSpPr>
              <p:nvPr/>
            </p:nvCxnSpPr>
            <p:spPr>
              <a:xfrm rot="17242509" flipH="1" flipV="1">
                <a:off x="3684690" y="1117393"/>
                <a:ext cx="111444" cy="13058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Connecteur droit 225">
                <a:extLst>
                  <a:ext uri="{FF2B5EF4-FFF2-40B4-BE49-F238E27FC236}">
                    <a16:creationId xmlns:a16="http://schemas.microsoft.com/office/drawing/2014/main" id="{1C3978AD-A703-483F-AAA5-2A6E8EFC9CE2}"/>
                  </a:ext>
                </a:extLst>
              </p:cNvPr>
              <p:cNvCxnSpPr>
                <a:cxnSpLocks/>
                <a:stCxn id="219" idx="0"/>
                <a:endCxn id="215"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Connecteur droit 226">
                <a:extLst>
                  <a:ext uri="{FF2B5EF4-FFF2-40B4-BE49-F238E27FC236}">
                    <a16:creationId xmlns:a16="http://schemas.microsoft.com/office/drawing/2014/main" id="{39D16A7C-8FA7-461A-9B9D-A7C6E9DA7767}"/>
                  </a:ext>
                </a:extLst>
              </p:cNvPr>
              <p:cNvCxnSpPr>
                <a:stCxn id="218" idx="3"/>
                <a:endCxn id="219" idx="7"/>
              </p:cNvCxnSpPr>
              <p:nvPr/>
            </p:nvCxnSpPr>
            <p:spPr>
              <a:xfrm flipH="1">
                <a:off x="4149096" y="1016929"/>
                <a:ext cx="481311"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e 115">
              <a:extLst>
                <a:ext uri="{FF2B5EF4-FFF2-40B4-BE49-F238E27FC236}">
                  <a16:creationId xmlns:a16="http://schemas.microsoft.com/office/drawing/2014/main" id="{CF56872F-749B-44D3-91AF-8FACB427C254}"/>
                </a:ext>
              </a:extLst>
            </p:cNvPr>
            <p:cNvGrpSpPr/>
            <p:nvPr/>
          </p:nvGrpSpPr>
          <p:grpSpPr>
            <a:xfrm>
              <a:off x="733802" y="2606774"/>
              <a:ext cx="1225018" cy="963587"/>
              <a:chOff x="3364911" y="154443"/>
              <a:chExt cx="1154928" cy="908711"/>
            </a:xfrm>
            <a:grpFill/>
          </p:grpSpPr>
          <p:sp>
            <p:nvSpPr>
              <p:cNvPr id="202" name="Ellipse 201">
                <a:extLst>
                  <a:ext uri="{FF2B5EF4-FFF2-40B4-BE49-F238E27FC236}">
                    <a16:creationId xmlns:a16="http://schemas.microsoft.com/office/drawing/2014/main" id="{627BE11A-A391-4EE6-A158-FEBE2EC1D7AF}"/>
                  </a:ext>
                </a:extLst>
              </p:cNvPr>
              <p:cNvSpPr/>
              <p:nvPr/>
            </p:nvSpPr>
            <p:spPr>
              <a:xfrm>
                <a:off x="3364911" y="2264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Ellipse 202">
                <a:extLst>
                  <a:ext uri="{FF2B5EF4-FFF2-40B4-BE49-F238E27FC236}">
                    <a16:creationId xmlns:a16="http://schemas.microsoft.com/office/drawing/2014/main" id="{E134EFCC-D219-47E7-9B3C-201AA47C9111}"/>
                  </a:ext>
                </a:extLst>
              </p:cNvPr>
              <p:cNvSpPr/>
              <p:nvPr/>
            </p:nvSpPr>
            <p:spPr>
              <a:xfrm>
                <a:off x="3631823" y="54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4" name="Ellipse 203">
                <a:extLst>
                  <a:ext uri="{FF2B5EF4-FFF2-40B4-BE49-F238E27FC236}">
                    <a16:creationId xmlns:a16="http://schemas.microsoft.com/office/drawing/2014/main" id="{8B8D6820-5B1D-479A-AA53-9523DA8E9F77}"/>
                  </a:ext>
                </a:extLst>
              </p:cNvPr>
              <p:cNvSpPr/>
              <p:nvPr/>
            </p:nvSpPr>
            <p:spPr>
              <a:xfrm>
                <a:off x="3863141" y="1544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Ellipse 204">
                <a:extLst>
                  <a:ext uri="{FF2B5EF4-FFF2-40B4-BE49-F238E27FC236}">
                    <a16:creationId xmlns:a16="http://schemas.microsoft.com/office/drawing/2014/main" id="{499C77A7-3C54-4469-B44E-618D06D3BD70}"/>
                  </a:ext>
                </a:extLst>
              </p:cNvPr>
              <p:cNvSpPr/>
              <p:nvPr/>
            </p:nvSpPr>
            <p:spPr>
              <a:xfrm>
                <a:off x="4375839" y="72225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Ellipse 205">
                <a:extLst>
                  <a:ext uri="{FF2B5EF4-FFF2-40B4-BE49-F238E27FC236}">
                    <a16:creationId xmlns:a16="http://schemas.microsoft.com/office/drawing/2014/main" id="{9DD566DC-10B2-499A-9FE4-F11CFC0ED788}"/>
                  </a:ext>
                </a:extLst>
              </p:cNvPr>
              <p:cNvSpPr/>
              <p:nvPr/>
            </p:nvSpPr>
            <p:spPr>
              <a:xfrm>
                <a:off x="3683816" y="91915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7" name="Connecteur droit 206">
                <a:extLst>
                  <a:ext uri="{FF2B5EF4-FFF2-40B4-BE49-F238E27FC236}">
                    <a16:creationId xmlns:a16="http://schemas.microsoft.com/office/drawing/2014/main" id="{92A72D67-F01D-46A3-9828-83A4E8D2F4D1}"/>
                  </a:ext>
                </a:extLst>
              </p:cNvPr>
              <p:cNvCxnSpPr>
                <a:cxnSpLocks/>
                <a:stCxn id="202" idx="6"/>
                <a:endCxn id="178" idx="0"/>
              </p:cNvCxnSpPr>
              <p:nvPr/>
            </p:nvCxnSpPr>
            <p:spPr>
              <a:xfrm flipV="1">
                <a:off x="3508911" y="235815"/>
                <a:ext cx="369133" cy="6262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Connecteur droit 207">
                <a:extLst>
                  <a:ext uri="{FF2B5EF4-FFF2-40B4-BE49-F238E27FC236}">
                    <a16:creationId xmlns:a16="http://schemas.microsoft.com/office/drawing/2014/main" id="{F9487A20-5BEA-42CE-9ECC-015B8683580E}"/>
                  </a:ext>
                </a:extLst>
              </p:cNvPr>
              <p:cNvCxnSpPr>
                <a:cxnSpLocks/>
                <a:stCxn id="204" idx="6"/>
                <a:endCxn id="205" idx="1"/>
              </p:cNvCxnSpPr>
              <p:nvPr/>
            </p:nvCxnSpPr>
            <p:spPr>
              <a:xfrm>
                <a:off x="4007141" y="226443"/>
                <a:ext cx="389786" cy="51690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Connecteur droit 208">
                <a:extLst>
                  <a:ext uri="{FF2B5EF4-FFF2-40B4-BE49-F238E27FC236}">
                    <a16:creationId xmlns:a16="http://schemas.microsoft.com/office/drawing/2014/main" id="{564D4429-023B-4BA3-872A-DE6B7A3B66A5}"/>
                  </a:ext>
                </a:extLst>
              </p:cNvPr>
              <p:cNvCxnSpPr>
                <a:stCxn id="203" idx="7"/>
                <a:endCxn id="204" idx="3"/>
              </p:cNvCxnSpPr>
              <p:nvPr/>
            </p:nvCxnSpPr>
            <p:spPr>
              <a:xfrm flipV="1">
                <a:off x="3754734" y="277355"/>
                <a:ext cx="129495" cy="28437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Connecteur droit 209">
                <a:extLst>
                  <a:ext uri="{FF2B5EF4-FFF2-40B4-BE49-F238E27FC236}">
                    <a16:creationId xmlns:a16="http://schemas.microsoft.com/office/drawing/2014/main" id="{A2679475-7831-4620-A443-A9BCFF8281CA}"/>
                  </a:ext>
                </a:extLst>
              </p:cNvPr>
              <p:cNvCxnSpPr>
                <a:stCxn id="203" idx="1"/>
                <a:endCxn id="202" idx="5"/>
              </p:cNvCxnSpPr>
              <p:nvPr/>
            </p:nvCxnSpPr>
            <p:spPr>
              <a:xfrm flipH="1" flipV="1">
                <a:off x="3487823" y="349355"/>
                <a:ext cx="165088" cy="21237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Connecteur droit 210">
                <a:extLst>
                  <a:ext uri="{FF2B5EF4-FFF2-40B4-BE49-F238E27FC236}">
                    <a16:creationId xmlns:a16="http://schemas.microsoft.com/office/drawing/2014/main" id="{37AFA2D2-A491-4ED4-AB41-4B16831C8AD8}"/>
                  </a:ext>
                </a:extLst>
              </p:cNvPr>
              <p:cNvCxnSpPr>
                <a:cxnSpLocks/>
                <a:stCxn id="205" idx="2"/>
                <a:endCxn id="203" idx="6"/>
              </p:cNvCxnSpPr>
              <p:nvPr/>
            </p:nvCxnSpPr>
            <p:spPr>
              <a:xfrm flipH="1" flipV="1">
                <a:off x="3775822" y="612638"/>
                <a:ext cx="600016" cy="18161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Connecteur droit 211">
                <a:extLst>
                  <a:ext uri="{FF2B5EF4-FFF2-40B4-BE49-F238E27FC236}">
                    <a16:creationId xmlns:a16="http://schemas.microsoft.com/office/drawing/2014/main" id="{00E6F3EA-A403-4650-9A7A-B4E48708BD87}"/>
                  </a:ext>
                </a:extLst>
              </p:cNvPr>
              <p:cNvCxnSpPr>
                <a:cxnSpLocks/>
                <a:stCxn id="206" idx="0"/>
                <a:endCxn id="203" idx="2"/>
              </p:cNvCxnSpPr>
              <p:nvPr/>
            </p:nvCxnSpPr>
            <p:spPr>
              <a:xfrm flipH="1" flipV="1">
                <a:off x="3631823" y="612638"/>
                <a:ext cx="123993" cy="3065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Connecteur droit 212">
                <a:extLst>
                  <a:ext uri="{FF2B5EF4-FFF2-40B4-BE49-F238E27FC236}">
                    <a16:creationId xmlns:a16="http://schemas.microsoft.com/office/drawing/2014/main" id="{560CEA99-D1DA-433F-A6B7-99BDB4B412CB}"/>
                  </a:ext>
                </a:extLst>
              </p:cNvPr>
              <p:cNvCxnSpPr>
                <a:cxnSpLocks/>
                <a:stCxn id="205" idx="3"/>
                <a:endCxn id="206" idx="6"/>
              </p:cNvCxnSpPr>
              <p:nvPr/>
            </p:nvCxnSpPr>
            <p:spPr>
              <a:xfrm flipH="1">
                <a:off x="3827815" y="845169"/>
                <a:ext cx="569112" cy="1459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e 116">
              <a:extLst>
                <a:ext uri="{FF2B5EF4-FFF2-40B4-BE49-F238E27FC236}">
                  <a16:creationId xmlns:a16="http://schemas.microsoft.com/office/drawing/2014/main" id="{D1F35F55-4436-4A74-B190-DB53B000F7DC}"/>
                </a:ext>
              </a:extLst>
            </p:cNvPr>
            <p:cNvGrpSpPr/>
            <p:nvPr/>
          </p:nvGrpSpPr>
          <p:grpSpPr>
            <a:xfrm>
              <a:off x="805493" y="1303129"/>
              <a:ext cx="1202182" cy="611273"/>
              <a:chOff x="3806981" y="2897093"/>
              <a:chExt cx="1202182" cy="611273"/>
            </a:xfrm>
            <a:grpFill/>
          </p:grpSpPr>
          <p:grpSp>
            <p:nvGrpSpPr>
              <p:cNvPr id="190" name="Groupe 189">
                <a:extLst>
                  <a:ext uri="{FF2B5EF4-FFF2-40B4-BE49-F238E27FC236}">
                    <a16:creationId xmlns:a16="http://schemas.microsoft.com/office/drawing/2014/main" id="{906990BF-ECC5-4B79-BEFB-33D74BE0362D}"/>
                  </a:ext>
                </a:extLst>
              </p:cNvPr>
              <p:cNvGrpSpPr/>
              <p:nvPr/>
            </p:nvGrpSpPr>
            <p:grpSpPr>
              <a:xfrm>
                <a:off x="3806981" y="2897093"/>
                <a:ext cx="1202182" cy="611273"/>
                <a:chOff x="3279730" y="717508"/>
                <a:chExt cx="1202182" cy="611273"/>
              </a:xfrm>
              <a:grpFill/>
            </p:grpSpPr>
            <p:sp>
              <p:nvSpPr>
                <p:cNvPr id="192" name="Ellipse 191">
                  <a:extLst>
                    <a:ext uri="{FF2B5EF4-FFF2-40B4-BE49-F238E27FC236}">
                      <a16:creationId xmlns:a16="http://schemas.microsoft.com/office/drawing/2014/main" id="{9B75388D-8EAF-4086-A0E4-32A21E5C1ADD}"/>
                    </a:ext>
                  </a:extLst>
                </p:cNvPr>
                <p:cNvSpPr/>
                <p:nvPr/>
              </p:nvSpPr>
              <p:spPr>
                <a:xfrm>
                  <a:off x="3330642" y="71750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3" name="Ellipse 192">
                  <a:extLst>
                    <a:ext uri="{FF2B5EF4-FFF2-40B4-BE49-F238E27FC236}">
                      <a16:creationId xmlns:a16="http://schemas.microsoft.com/office/drawing/2014/main" id="{B070D4B0-91E7-4B3C-8B71-10A750C429AE}"/>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Ellipse 193">
                  <a:extLst>
                    <a:ext uri="{FF2B5EF4-FFF2-40B4-BE49-F238E27FC236}">
                      <a16:creationId xmlns:a16="http://schemas.microsoft.com/office/drawing/2014/main" id="{7CBDF7C5-43D4-44C0-A53D-03FF45C7A5AC}"/>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Ellipse 194">
                  <a:extLst>
                    <a:ext uri="{FF2B5EF4-FFF2-40B4-BE49-F238E27FC236}">
                      <a16:creationId xmlns:a16="http://schemas.microsoft.com/office/drawing/2014/main" id="{85FBFF77-15C9-44B9-9150-66EE7A5C06FA}"/>
                    </a:ext>
                  </a:extLst>
                </p:cNvPr>
                <p:cNvSpPr/>
                <p:nvPr/>
              </p:nvSpPr>
              <p:spPr>
                <a:xfrm>
                  <a:off x="3279730" y="1184781"/>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Ellipse 195">
                  <a:extLst>
                    <a:ext uri="{FF2B5EF4-FFF2-40B4-BE49-F238E27FC236}">
                      <a16:creationId xmlns:a16="http://schemas.microsoft.com/office/drawing/2014/main" id="{C068D08D-3499-4634-A993-19690D1F65D9}"/>
                    </a:ext>
                  </a:extLst>
                </p:cNvPr>
                <p:cNvSpPr/>
                <p:nvPr/>
              </p:nvSpPr>
              <p:spPr>
                <a:xfrm>
                  <a:off x="4337912" y="107700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7" name="Connecteur droit 196">
                  <a:extLst>
                    <a:ext uri="{FF2B5EF4-FFF2-40B4-BE49-F238E27FC236}">
                      <a16:creationId xmlns:a16="http://schemas.microsoft.com/office/drawing/2014/main" id="{5B1FA625-FA47-4889-B327-064E5BDA9E2C}"/>
                    </a:ext>
                  </a:extLst>
                </p:cNvPr>
                <p:cNvCxnSpPr>
                  <a:cxnSpLocks/>
                  <a:stCxn id="192" idx="6"/>
                  <a:endCxn id="194" idx="2"/>
                </p:cNvCxnSpPr>
                <p:nvPr/>
              </p:nvCxnSpPr>
              <p:spPr>
                <a:xfrm>
                  <a:off x="3474642" y="789508"/>
                  <a:ext cx="635449" cy="31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Connecteur droit 197">
                  <a:extLst>
                    <a:ext uri="{FF2B5EF4-FFF2-40B4-BE49-F238E27FC236}">
                      <a16:creationId xmlns:a16="http://schemas.microsoft.com/office/drawing/2014/main" id="{10A4E2F7-4323-43B1-A722-F0D65AA00FC6}"/>
                    </a:ext>
                  </a:extLst>
                </p:cNvPr>
                <p:cNvCxnSpPr>
                  <a:stCxn id="193" idx="7"/>
                  <a:endCxn id="194"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Connecteur droit 198">
                  <a:extLst>
                    <a:ext uri="{FF2B5EF4-FFF2-40B4-BE49-F238E27FC236}">
                      <a16:creationId xmlns:a16="http://schemas.microsoft.com/office/drawing/2014/main" id="{8FBF138A-952D-407B-8E9D-F2EA39B56124}"/>
                    </a:ext>
                  </a:extLst>
                </p:cNvPr>
                <p:cNvCxnSpPr>
                  <a:stCxn id="193" idx="1"/>
                  <a:endCxn id="192" idx="5"/>
                </p:cNvCxnSpPr>
                <p:nvPr/>
              </p:nvCxnSpPr>
              <p:spPr>
                <a:xfrm flipH="1" flipV="1">
                  <a:off x="3453554" y="840420"/>
                  <a:ext cx="365811" cy="20676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Connecteur droit 199">
                  <a:extLst>
                    <a:ext uri="{FF2B5EF4-FFF2-40B4-BE49-F238E27FC236}">
                      <a16:creationId xmlns:a16="http://schemas.microsoft.com/office/drawing/2014/main" id="{EC019734-58EC-40F0-AFF8-1D473CB101D4}"/>
                    </a:ext>
                  </a:extLst>
                </p:cNvPr>
                <p:cNvCxnSpPr>
                  <a:stCxn id="193" idx="3"/>
                  <a:endCxn id="195" idx="7"/>
                </p:cNvCxnSpPr>
                <p:nvPr/>
              </p:nvCxnSpPr>
              <p:spPr>
                <a:xfrm flipH="1">
                  <a:off x="3402642" y="1149004"/>
                  <a:ext cx="416723" cy="5686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Connecteur droit 200">
                  <a:extLst>
                    <a:ext uri="{FF2B5EF4-FFF2-40B4-BE49-F238E27FC236}">
                      <a16:creationId xmlns:a16="http://schemas.microsoft.com/office/drawing/2014/main" id="{8C23C12D-A6D6-47A2-8C9A-68A21CC4CC05}"/>
                    </a:ext>
                  </a:extLst>
                </p:cNvPr>
                <p:cNvCxnSpPr>
                  <a:cxnSpLocks/>
                  <a:stCxn id="196" idx="0"/>
                  <a:endCxn id="193" idx="5"/>
                </p:cNvCxnSpPr>
                <p:nvPr/>
              </p:nvCxnSpPr>
              <p:spPr>
                <a:xfrm flipH="1">
                  <a:off x="3921189" y="1077004"/>
                  <a:ext cx="488723" cy="720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1" name="Connecteur droit 190">
                <a:extLst>
                  <a:ext uri="{FF2B5EF4-FFF2-40B4-BE49-F238E27FC236}">
                    <a16:creationId xmlns:a16="http://schemas.microsoft.com/office/drawing/2014/main" id="{95BD01D9-170A-4BAB-8E89-1A0D8DB25357}"/>
                  </a:ext>
                </a:extLst>
              </p:cNvPr>
              <p:cNvCxnSpPr>
                <a:stCxn id="192" idx="4"/>
                <a:endCxn id="195" idx="0"/>
              </p:cNvCxnSpPr>
              <p:nvPr/>
            </p:nvCxnSpPr>
            <p:spPr>
              <a:xfrm flipH="1">
                <a:off x="3878981" y="3041093"/>
                <a:ext cx="50912" cy="32327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e 117">
              <a:extLst>
                <a:ext uri="{FF2B5EF4-FFF2-40B4-BE49-F238E27FC236}">
                  <a16:creationId xmlns:a16="http://schemas.microsoft.com/office/drawing/2014/main" id="{7B737E39-EB50-4A38-8E36-9FF272CC7906}"/>
                </a:ext>
              </a:extLst>
            </p:cNvPr>
            <p:cNvGrpSpPr/>
            <p:nvPr/>
          </p:nvGrpSpPr>
          <p:grpSpPr>
            <a:xfrm rot="15962866">
              <a:off x="885251" y="1933325"/>
              <a:ext cx="1247180" cy="637247"/>
              <a:chOff x="3506139" y="720638"/>
              <a:chExt cx="1247180" cy="637247"/>
            </a:xfrm>
            <a:grpFill/>
          </p:grpSpPr>
          <p:sp>
            <p:nvSpPr>
              <p:cNvPr id="178" name="Ellipse 177">
                <a:extLst>
                  <a:ext uri="{FF2B5EF4-FFF2-40B4-BE49-F238E27FC236}">
                    <a16:creationId xmlns:a16="http://schemas.microsoft.com/office/drawing/2014/main" id="{86673029-606D-4EEC-9065-0FAC0BAA2175}"/>
                  </a:ext>
                </a:extLst>
              </p:cNvPr>
              <p:cNvSpPr/>
              <p:nvPr/>
            </p:nvSpPr>
            <p:spPr>
              <a:xfrm>
                <a:off x="3633572" y="7786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Ellipse 178">
                <a:extLst>
                  <a:ext uri="{FF2B5EF4-FFF2-40B4-BE49-F238E27FC236}">
                    <a16:creationId xmlns:a16="http://schemas.microsoft.com/office/drawing/2014/main" id="{2D754B92-E2E3-4995-B57C-2DD2924BD02F}"/>
                  </a:ext>
                </a:extLst>
              </p:cNvPr>
              <p:cNvSpPr/>
              <p:nvPr/>
            </p:nvSpPr>
            <p:spPr>
              <a:xfrm>
                <a:off x="3506139" y="110518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Ellipse 179">
                <a:extLst>
                  <a:ext uri="{FF2B5EF4-FFF2-40B4-BE49-F238E27FC236}">
                    <a16:creationId xmlns:a16="http://schemas.microsoft.com/office/drawing/2014/main" id="{53FD7B5C-2A17-421A-A4E3-1538BF95713F}"/>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Ellipse 180">
                <a:extLst>
                  <a:ext uri="{FF2B5EF4-FFF2-40B4-BE49-F238E27FC236}">
                    <a16:creationId xmlns:a16="http://schemas.microsoft.com/office/drawing/2014/main" id="{9C0D3073-AD87-4BCA-9552-C044F5E2FF56}"/>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Ellipse 181">
                <a:extLst>
                  <a:ext uri="{FF2B5EF4-FFF2-40B4-BE49-F238E27FC236}">
                    <a16:creationId xmlns:a16="http://schemas.microsoft.com/office/drawing/2014/main" id="{14ECA0E4-9A59-42C9-B734-5DA7FC9D9821}"/>
                  </a:ext>
                </a:extLst>
              </p:cNvPr>
              <p:cNvSpPr/>
              <p:nvPr/>
            </p:nvSpPr>
            <p:spPr>
              <a:xfrm>
                <a:off x="4285482" y="121388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3" name="Connecteur droit 182">
                <a:extLst>
                  <a:ext uri="{FF2B5EF4-FFF2-40B4-BE49-F238E27FC236}">
                    <a16:creationId xmlns:a16="http://schemas.microsoft.com/office/drawing/2014/main" id="{AE8DAB4B-F42A-4562-AC8A-FB3D77213E9A}"/>
                  </a:ext>
                </a:extLst>
              </p:cNvPr>
              <p:cNvCxnSpPr>
                <a:cxnSpLocks/>
                <a:stCxn id="178" idx="6"/>
                <a:endCxn id="180" idx="2"/>
              </p:cNvCxnSpPr>
              <p:nvPr/>
            </p:nvCxnSpPr>
            <p:spPr>
              <a:xfrm flipV="1">
                <a:off x="3777572" y="792638"/>
                <a:ext cx="332519" cy="5800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5DC48705-21B7-4A49-996B-CD0E889D0253}"/>
                  </a:ext>
                </a:extLst>
              </p:cNvPr>
              <p:cNvCxnSpPr>
                <a:cxnSpLocks/>
                <a:stCxn id="180" idx="6"/>
                <a:endCxn id="181"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21EDDB5B-3718-4FBC-8A6E-94E4D4AAC148}"/>
                  </a:ext>
                </a:extLst>
              </p:cNvPr>
              <p:cNvCxnSpPr>
                <a:stCxn id="179" idx="7"/>
                <a:endCxn id="180" idx="3"/>
              </p:cNvCxnSpPr>
              <p:nvPr/>
            </p:nvCxnSpPr>
            <p:spPr>
              <a:xfrm flipV="1">
                <a:off x="3629051" y="843550"/>
                <a:ext cx="502128" cy="282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3DDEC1D0-C54D-4119-94B8-5CE6444F4984}"/>
                  </a:ext>
                </a:extLst>
              </p:cNvPr>
              <p:cNvCxnSpPr>
                <a:stCxn id="179" idx="1"/>
                <a:endCxn id="178" idx="5"/>
              </p:cNvCxnSpPr>
              <p:nvPr/>
            </p:nvCxnSpPr>
            <p:spPr>
              <a:xfrm flipV="1">
                <a:off x="3527227" y="901555"/>
                <a:ext cx="229257"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4A07DB8E-10C1-40B0-873A-2F640F1D5E9C}"/>
                  </a:ext>
                </a:extLst>
              </p:cNvPr>
              <p:cNvCxnSpPr>
                <a:stCxn id="181" idx="2"/>
                <a:endCxn id="179" idx="6"/>
              </p:cNvCxnSpPr>
              <p:nvPr/>
            </p:nvCxnSpPr>
            <p:spPr>
              <a:xfrm flipH="1">
                <a:off x="3650139" y="966017"/>
                <a:ext cx="959180" cy="2111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2B0CB990-D02F-46F0-85EB-C5B1C2E94DE8}"/>
                  </a:ext>
                </a:extLst>
              </p:cNvPr>
              <p:cNvCxnSpPr>
                <a:cxnSpLocks/>
                <a:stCxn id="182" idx="0"/>
                <a:endCxn id="179" idx="5"/>
              </p:cNvCxnSpPr>
              <p:nvPr/>
            </p:nvCxnSpPr>
            <p:spPr>
              <a:xfrm flipH="1">
                <a:off x="3629051" y="1213885"/>
                <a:ext cx="728431" cy="1421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7B784F75-FEE4-4713-AB92-CA2FD3CB79C6}"/>
                  </a:ext>
                </a:extLst>
              </p:cNvPr>
              <p:cNvCxnSpPr>
                <a:stCxn id="181" idx="3"/>
                <a:endCxn id="182" idx="7"/>
              </p:cNvCxnSpPr>
              <p:nvPr/>
            </p:nvCxnSpPr>
            <p:spPr>
              <a:xfrm flipH="1">
                <a:off x="4408394" y="1016929"/>
                <a:ext cx="222013" cy="21804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e 118">
              <a:extLst>
                <a:ext uri="{FF2B5EF4-FFF2-40B4-BE49-F238E27FC236}">
                  <a16:creationId xmlns:a16="http://schemas.microsoft.com/office/drawing/2014/main" id="{B1509CCB-F8E7-48FA-AE2E-2E83655F72AE}"/>
                </a:ext>
              </a:extLst>
            </p:cNvPr>
            <p:cNvGrpSpPr/>
            <p:nvPr/>
          </p:nvGrpSpPr>
          <p:grpSpPr>
            <a:xfrm rot="11852876">
              <a:off x="1845541" y="1548430"/>
              <a:ext cx="1473589" cy="620059"/>
              <a:chOff x="3766523" y="5055506"/>
              <a:chExt cx="1473589" cy="620059"/>
            </a:xfrm>
            <a:grpFill/>
          </p:grpSpPr>
          <p:grpSp>
            <p:nvGrpSpPr>
              <p:cNvPr id="166" name="Groupe 165">
                <a:extLst>
                  <a:ext uri="{FF2B5EF4-FFF2-40B4-BE49-F238E27FC236}">
                    <a16:creationId xmlns:a16="http://schemas.microsoft.com/office/drawing/2014/main" id="{F9F9EAFF-1D4A-4A38-B548-E6D5E0B4748B}"/>
                  </a:ext>
                </a:extLst>
              </p:cNvPr>
              <p:cNvGrpSpPr/>
              <p:nvPr/>
            </p:nvGrpSpPr>
            <p:grpSpPr>
              <a:xfrm>
                <a:off x="3766523" y="5055506"/>
                <a:ext cx="1473589" cy="620059"/>
                <a:chOff x="3279730" y="744500"/>
                <a:chExt cx="1473589" cy="620059"/>
              </a:xfrm>
              <a:grpFill/>
            </p:grpSpPr>
            <p:sp>
              <p:nvSpPr>
                <p:cNvPr id="168" name="Ellipse 167">
                  <a:extLst>
                    <a:ext uri="{FF2B5EF4-FFF2-40B4-BE49-F238E27FC236}">
                      <a16:creationId xmlns:a16="http://schemas.microsoft.com/office/drawing/2014/main" id="{4D666F49-485E-4A61-B629-77BCF64D7B97}"/>
                    </a:ext>
                  </a:extLst>
                </p:cNvPr>
                <p:cNvSpPr/>
                <p:nvPr/>
              </p:nvSpPr>
              <p:spPr>
                <a:xfrm>
                  <a:off x="3579629" y="744500"/>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Ellipse 168">
                  <a:extLst>
                    <a:ext uri="{FF2B5EF4-FFF2-40B4-BE49-F238E27FC236}">
                      <a16:creationId xmlns:a16="http://schemas.microsoft.com/office/drawing/2014/main" id="{4D5E0588-AFED-4999-A79A-CC2D4B65E723}"/>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Ellipse 169">
                  <a:extLst>
                    <a:ext uri="{FF2B5EF4-FFF2-40B4-BE49-F238E27FC236}">
                      <a16:creationId xmlns:a16="http://schemas.microsoft.com/office/drawing/2014/main" id="{F38B8938-B8C6-4C84-B17E-7F8EFA741EFA}"/>
                    </a:ext>
                  </a:extLst>
                </p:cNvPr>
                <p:cNvSpPr/>
                <p:nvPr/>
              </p:nvSpPr>
              <p:spPr>
                <a:xfrm>
                  <a:off x="3279730" y="1184781"/>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Ellipse 170">
                  <a:extLst>
                    <a:ext uri="{FF2B5EF4-FFF2-40B4-BE49-F238E27FC236}">
                      <a16:creationId xmlns:a16="http://schemas.microsoft.com/office/drawing/2014/main" id="{0E60D97F-8CA5-4F41-A3AE-6E269A3042D4}"/>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Ellipse 171">
                  <a:extLst>
                    <a:ext uri="{FF2B5EF4-FFF2-40B4-BE49-F238E27FC236}">
                      <a16:creationId xmlns:a16="http://schemas.microsoft.com/office/drawing/2014/main" id="{AAAC4D4E-C600-4752-8008-92A362779742}"/>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3" name="Connecteur droit 172">
                  <a:extLst>
                    <a:ext uri="{FF2B5EF4-FFF2-40B4-BE49-F238E27FC236}">
                      <a16:creationId xmlns:a16="http://schemas.microsoft.com/office/drawing/2014/main" id="{3CFE5814-7EBC-4605-8532-314C875820DC}"/>
                    </a:ext>
                  </a:extLst>
                </p:cNvPr>
                <p:cNvCxnSpPr>
                  <a:stCxn id="169" idx="1"/>
                  <a:endCxn id="168" idx="5"/>
                </p:cNvCxnSpPr>
                <p:nvPr/>
              </p:nvCxnSpPr>
              <p:spPr>
                <a:xfrm flipH="1" flipV="1">
                  <a:off x="3702541" y="867412"/>
                  <a:ext cx="116824" cy="1797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id="{ABB3E201-F41B-472E-898E-B79A5DD49910}"/>
                    </a:ext>
                  </a:extLst>
                </p:cNvPr>
                <p:cNvCxnSpPr>
                  <a:stCxn id="171" idx="2"/>
                  <a:endCxn id="169" idx="6"/>
                </p:cNvCxnSpPr>
                <p:nvPr/>
              </p:nvCxnSpPr>
              <p:spPr>
                <a:xfrm flipH="1">
                  <a:off x="3942277" y="966017"/>
                  <a:ext cx="667042" cy="13207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a:extLst>
                    <a:ext uri="{FF2B5EF4-FFF2-40B4-BE49-F238E27FC236}">
                      <a16:creationId xmlns:a16="http://schemas.microsoft.com/office/drawing/2014/main" id="{053A65BF-FDE2-4847-9717-E77657C72041}"/>
                    </a:ext>
                  </a:extLst>
                </p:cNvPr>
                <p:cNvCxnSpPr>
                  <a:stCxn id="169" idx="3"/>
                  <a:endCxn id="170" idx="7"/>
                </p:cNvCxnSpPr>
                <p:nvPr/>
              </p:nvCxnSpPr>
              <p:spPr>
                <a:xfrm flipH="1">
                  <a:off x="3402642" y="1149004"/>
                  <a:ext cx="416723" cy="5686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cteur droit 175">
                  <a:extLst>
                    <a:ext uri="{FF2B5EF4-FFF2-40B4-BE49-F238E27FC236}">
                      <a16:creationId xmlns:a16="http://schemas.microsoft.com/office/drawing/2014/main" id="{A9472750-4BAD-488B-A69F-AC2B228AA5EB}"/>
                    </a:ext>
                  </a:extLst>
                </p:cNvPr>
                <p:cNvCxnSpPr>
                  <a:cxnSpLocks/>
                  <a:stCxn id="172" idx="0"/>
                  <a:endCxn id="169"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Connecteur droit 176">
                  <a:extLst>
                    <a:ext uri="{FF2B5EF4-FFF2-40B4-BE49-F238E27FC236}">
                      <a16:creationId xmlns:a16="http://schemas.microsoft.com/office/drawing/2014/main" id="{1B15BA35-376F-4145-8087-E22F053A9872}"/>
                    </a:ext>
                  </a:extLst>
                </p:cNvPr>
                <p:cNvCxnSpPr>
                  <a:stCxn id="171" idx="3"/>
                  <a:endCxn id="172" idx="7"/>
                </p:cNvCxnSpPr>
                <p:nvPr/>
              </p:nvCxnSpPr>
              <p:spPr>
                <a:xfrm flipH="1">
                  <a:off x="4149096" y="1016929"/>
                  <a:ext cx="481311"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7" name="Connecteur droit 166">
                <a:extLst>
                  <a:ext uri="{FF2B5EF4-FFF2-40B4-BE49-F238E27FC236}">
                    <a16:creationId xmlns:a16="http://schemas.microsoft.com/office/drawing/2014/main" id="{19374626-4CA5-4A2E-9C0F-D0D7B48C631F}"/>
                  </a:ext>
                </a:extLst>
              </p:cNvPr>
              <p:cNvCxnSpPr>
                <a:stCxn id="168" idx="6"/>
                <a:endCxn id="171" idx="1"/>
              </p:cNvCxnSpPr>
              <p:nvPr/>
            </p:nvCxnSpPr>
            <p:spPr>
              <a:xfrm>
                <a:off x="4210422" y="5127506"/>
                <a:ext cx="906778" cy="9860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e 119">
              <a:extLst>
                <a:ext uri="{FF2B5EF4-FFF2-40B4-BE49-F238E27FC236}">
                  <a16:creationId xmlns:a16="http://schemas.microsoft.com/office/drawing/2014/main" id="{8A65DD4A-FDC3-4819-811F-1080721E3736}"/>
                </a:ext>
              </a:extLst>
            </p:cNvPr>
            <p:cNvGrpSpPr/>
            <p:nvPr/>
          </p:nvGrpSpPr>
          <p:grpSpPr>
            <a:xfrm>
              <a:off x="1512267" y="736581"/>
              <a:ext cx="1843309" cy="1207364"/>
              <a:chOff x="3774993" y="6084558"/>
              <a:chExt cx="1843309" cy="1207364"/>
            </a:xfrm>
            <a:grpFill/>
          </p:grpSpPr>
          <p:grpSp>
            <p:nvGrpSpPr>
              <p:cNvPr id="153" name="Groupe 152">
                <a:extLst>
                  <a:ext uri="{FF2B5EF4-FFF2-40B4-BE49-F238E27FC236}">
                    <a16:creationId xmlns:a16="http://schemas.microsoft.com/office/drawing/2014/main" id="{700FAC4A-8814-4387-8D08-9B9E0D3E31B4}"/>
                  </a:ext>
                </a:extLst>
              </p:cNvPr>
              <p:cNvGrpSpPr/>
              <p:nvPr/>
            </p:nvGrpSpPr>
            <p:grpSpPr>
              <a:xfrm>
                <a:off x="3774993" y="6084558"/>
                <a:ext cx="1843309" cy="1207364"/>
                <a:chOff x="3328957" y="720638"/>
                <a:chExt cx="1843309" cy="1207364"/>
              </a:xfrm>
              <a:grpFill/>
            </p:grpSpPr>
            <p:sp>
              <p:nvSpPr>
                <p:cNvPr id="155" name="Ellipse 154">
                  <a:extLst>
                    <a:ext uri="{FF2B5EF4-FFF2-40B4-BE49-F238E27FC236}">
                      <a16:creationId xmlns:a16="http://schemas.microsoft.com/office/drawing/2014/main" id="{A60B0329-AF0A-4815-AFA1-68E12DB1E249}"/>
                    </a:ext>
                  </a:extLst>
                </p:cNvPr>
                <p:cNvSpPr/>
                <p:nvPr/>
              </p:nvSpPr>
              <p:spPr>
                <a:xfrm>
                  <a:off x="3328957" y="94536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Ellipse 155">
                  <a:extLst>
                    <a:ext uri="{FF2B5EF4-FFF2-40B4-BE49-F238E27FC236}">
                      <a16:creationId xmlns:a16="http://schemas.microsoft.com/office/drawing/2014/main" id="{83498A5F-52B2-4483-9EFC-D05BCCAF044F}"/>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7" name="Ellipse 156">
                  <a:extLst>
                    <a:ext uri="{FF2B5EF4-FFF2-40B4-BE49-F238E27FC236}">
                      <a16:creationId xmlns:a16="http://schemas.microsoft.com/office/drawing/2014/main" id="{0377026A-8AC1-4038-9854-FFD08B0F0F0D}"/>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Ellipse 157">
                  <a:extLst>
                    <a:ext uri="{FF2B5EF4-FFF2-40B4-BE49-F238E27FC236}">
                      <a16:creationId xmlns:a16="http://schemas.microsoft.com/office/drawing/2014/main" id="{BDC6354C-6160-4C41-8D3E-E5F86152241A}"/>
                    </a:ext>
                  </a:extLst>
                </p:cNvPr>
                <p:cNvSpPr/>
                <p:nvPr/>
              </p:nvSpPr>
              <p:spPr>
                <a:xfrm>
                  <a:off x="3451869" y="1292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Ellipse 158">
                  <a:extLst>
                    <a:ext uri="{FF2B5EF4-FFF2-40B4-BE49-F238E27FC236}">
                      <a16:creationId xmlns:a16="http://schemas.microsoft.com/office/drawing/2014/main" id="{BD7D1099-F98C-4CF8-A557-762F4C596E2A}"/>
                    </a:ext>
                  </a:extLst>
                </p:cNvPr>
                <p:cNvSpPr/>
                <p:nvPr/>
              </p:nvSpPr>
              <p:spPr>
                <a:xfrm>
                  <a:off x="5028266" y="178400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0" name="Connecteur droit 159">
                  <a:extLst>
                    <a:ext uri="{FF2B5EF4-FFF2-40B4-BE49-F238E27FC236}">
                      <a16:creationId xmlns:a16="http://schemas.microsoft.com/office/drawing/2014/main" id="{A141CD7E-6C12-4BB5-A9A4-4AF8AC29A749}"/>
                    </a:ext>
                  </a:extLst>
                </p:cNvPr>
                <p:cNvCxnSpPr>
                  <a:cxnSpLocks/>
                  <a:stCxn id="155" idx="6"/>
                  <a:endCxn id="157" idx="2"/>
                </p:cNvCxnSpPr>
                <p:nvPr/>
              </p:nvCxnSpPr>
              <p:spPr>
                <a:xfrm flipV="1">
                  <a:off x="3472957" y="792638"/>
                  <a:ext cx="637134" cy="2247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id="{8C14CF34-0585-435A-A3C8-90BB5EDF6ADD}"/>
                    </a:ext>
                  </a:extLst>
                </p:cNvPr>
                <p:cNvCxnSpPr>
                  <a:cxnSpLocks/>
                  <a:stCxn id="157" idx="6"/>
                  <a:endCxn id="159" idx="1"/>
                </p:cNvCxnSpPr>
                <p:nvPr/>
              </p:nvCxnSpPr>
              <p:spPr>
                <a:xfrm>
                  <a:off x="4254091" y="792638"/>
                  <a:ext cx="795263" cy="101245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A055E416-BCE6-4656-B0D1-75C4A7AC5C35}"/>
                    </a:ext>
                  </a:extLst>
                </p:cNvPr>
                <p:cNvCxnSpPr>
                  <a:stCxn id="156" idx="7"/>
                  <a:endCxn id="157"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7701CE50-869E-4D8F-8635-6595901B8615}"/>
                    </a:ext>
                  </a:extLst>
                </p:cNvPr>
                <p:cNvCxnSpPr>
                  <a:stCxn id="156" idx="1"/>
                  <a:endCxn id="155" idx="5"/>
                </p:cNvCxnSpPr>
                <p:nvPr/>
              </p:nvCxnSpPr>
              <p:spPr>
                <a:xfrm flipH="1">
                  <a:off x="3451869" y="1047180"/>
                  <a:ext cx="367496" cy="2109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E96785C6-C482-463A-9FF9-900226ED8F05}"/>
                    </a:ext>
                  </a:extLst>
                </p:cNvPr>
                <p:cNvCxnSpPr>
                  <a:stCxn id="159" idx="2"/>
                  <a:endCxn id="156" idx="6"/>
                </p:cNvCxnSpPr>
                <p:nvPr/>
              </p:nvCxnSpPr>
              <p:spPr>
                <a:xfrm flipH="1" flipV="1">
                  <a:off x="3942277" y="1098092"/>
                  <a:ext cx="1085989" cy="75791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2A00C4B2-44C9-45BE-873F-1C1894983DEA}"/>
                    </a:ext>
                  </a:extLst>
                </p:cNvPr>
                <p:cNvCxnSpPr>
                  <a:stCxn id="156" idx="3"/>
                  <a:endCxn id="158" idx="7"/>
                </p:cNvCxnSpPr>
                <p:nvPr/>
              </p:nvCxnSpPr>
              <p:spPr>
                <a:xfrm flipH="1">
                  <a:off x="3574781" y="1149004"/>
                  <a:ext cx="244584" cy="16464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4" name="Connecteur droit 153">
                <a:extLst>
                  <a:ext uri="{FF2B5EF4-FFF2-40B4-BE49-F238E27FC236}">
                    <a16:creationId xmlns:a16="http://schemas.microsoft.com/office/drawing/2014/main" id="{D931A34D-0FB0-40EA-906C-21AD95770A82}"/>
                  </a:ext>
                </a:extLst>
              </p:cNvPr>
              <p:cNvCxnSpPr>
                <a:stCxn id="155" idx="4"/>
                <a:endCxn id="158" idx="0"/>
              </p:cNvCxnSpPr>
              <p:nvPr/>
            </p:nvCxnSpPr>
            <p:spPr>
              <a:xfrm>
                <a:off x="3846993" y="6453285"/>
                <a:ext cx="122912" cy="203194"/>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21" name="Groupe 120">
              <a:extLst>
                <a:ext uri="{FF2B5EF4-FFF2-40B4-BE49-F238E27FC236}">
                  <a16:creationId xmlns:a16="http://schemas.microsoft.com/office/drawing/2014/main" id="{8BF3F059-2611-4A15-BCE6-02B06B6082A7}"/>
                </a:ext>
              </a:extLst>
            </p:cNvPr>
            <p:cNvGrpSpPr/>
            <p:nvPr/>
          </p:nvGrpSpPr>
          <p:grpSpPr>
            <a:xfrm>
              <a:off x="1813586" y="2863269"/>
              <a:ext cx="1098916" cy="887873"/>
              <a:chOff x="3838523" y="8029384"/>
              <a:chExt cx="1098916" cy="887873"/>
            </a:xfrm>
            <a:grpFill/>
          </p:grpSpPr>
          <p:grpSp>
            <p:nvGrpSpPr>
              <p:cNvPr id="138" name="Groupe 137">
                <a:extLst>
                  <a:ext uri="{FF2B5EF4-FFF2-40B4-BE49-F238E27FC236}">
                    <a16:creationId xmlns:a16="http://schemas.microsoft.com/office/drawing/2014/main" id="{DF755590-F88F-4A06-8362-13B6C659B000}"/>
                  </a:ext>
                </a:extLst>
              </p:cNvPr>
              <p:cNvGrpSpPr/>
              <p:nvPr/>
            </p:nvGrpSpPr>
            <p:grpSpPr>
              <a:xfrm>
                <a:off x="3838523" y="8029384"/>
                <a:ext cx="1098916" cy="887873"/>
                <a:chOff x="3352607" y="476686"/>
                <a:chExt cx="1098916" cy="887873"/>
              </a:xfrm>
              <a:grpFill/>
            </p:grpSpPr>
            <p:sp>
              <p:nvSpPr>
                <p:cNvPr id="140" name="Ellipse 139">
                  <a:extLst>
                    <a:ext uri="{FF2B5EF4-FFF2-40B4-BE49-F238E27FC236}">
                      <a16:creationId xmlns:a16="http://schemas.microsoft.com/office/drawing/2014/main" id="{104E5370-BD68-490D-9AEE-633A8C5B2EF6}"/>
                    </a:ext>
                  </a:extLst>
                </p:cNvPr>
                <p:cNvSpPr/>
                <p:nvPr/>
              </p:nvSpPr>
              <p:spPr>
                <a:xfrm>
                  <a:off x="3352607" y="822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Ellipse 140">
                  <a:extLst>
                    <a:ext uri="{FF2B5EF4-FFF2-40B4-BE49-F238E27FC236}">
                      <a16:creationId xmlns:a16="http://schemas.microsoft.com/office/drawing/2014/main" id="{5C42C4A8-659B-420E-88A1-1961576951EA}"/>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Ellipse 141">
                  <a:extLst>
                    <a:ext uri="{FF2B5EF4-FFF2-40B4-BE49-F238E27FC236}">
                      <a16:creationId xmlns:a16="http://schemas.microsoft.com/office/drawing/2014/main" id="{DF1C9214-F5E5-45A2-94FF-26DB11DD9E13}"/>
                    </a:ext>
                  </a:extLst>
                </p:cNvPr>
                <p:cNvSpPr/>
                <p:nvPr/>
              </p:nvSpPr>
              <p:spPr>
                <a:xfrm>
                  <a:off x="3837146" y="47668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 name="Ellipse 142">
                  <a:extLst>
                    <a:ext uri="{FF2B5EF4-FFF2-40B4-BE49-F238E27FC236}">
                      <a16:creationId xmlns:a16="http://schemas.microsoft.com/office/drawing/2014/main" id="{741F6110-8F0B-4DD8-A840-0DE06A491765}"/>
                    </a:ext>
                  </a:extLst>
                </p:cNvPr>
                <p:cNvSpPr/>
                <p:nvPr/>
              </p:nvSpPr>
              <p:spPr>
                <a:xfrm>
                  <a:off x="3427802" y="121959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Ellipse 143">
                  <a:extLst>
                    <a:ext uri="{FF2B5EF4-FFF2-40B4-BE49-F238E27FC236}">
                      <a16:creationId xmlns:a16="http://schemas.microsoft.com/office/drawing/2014/main" id="{B77917D1-81DC-4C9E-998D-EF97083AA044}"/>
                    </a:ext>
                  </a:extLst>
                </p:cNvPr>
                <p:cNvSpPr/>
                <p:nvPr/>
              </p:nvSpPr>
              <p:spPr>
                <a:xfrm>
                  <a:off x="4307523" y="6340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Ellipse 144">
                  <a:extLst>
                    <a:ext uri="{FF2B5EF4-FFF2-40B4-BE49-F238E27FC236}">
                      <a16:creationId xmlns:a16="http://schemas.microsoft.com/office/drawing/2014/main" id="{21CA06A3-595F-4F29-9750-B6998EB46DA6}"/>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6" name="Connecteur droit 145">
                  <a:extLst>
                    <a:ext uri="{FF2B5EF4-FFF2-40B4-BE49-F238E27FC236}">
                      <a16:creationId xmlns:a16="http://schemas.microsoft.com/office/drawing/2014/main" id="{6C7D261E-37A5-4CBE-88E7-141245B0B39D}"/>
                    </a:ext>
                  </a:extLst>
                </p:cNvPr>
                <p:cNvCxnSpPr>
                  <a:cxnSpLocks/>
                  <a:stCxn id="140" idx="6"/>
                  <a:endCxn id="142" idx="2"/>
                </p:cNvCxnSpPr>
                <p:nvPr/>
              </p:nvCxnSpPr>
              <p:spPr>
                <a:xfrm flipV="1">
                  <a:off x="3496607" y="548686"/>
                  <a:ext cx="340539" cy="34533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necteur droit 146">
                  <a:extLst>
                    <a:ext uri="{FF2B5EF4-FFF2-40B4-BE49-F238E27FC236}">
                      <a16:creationId xmlns:a16="http://schemas.microsoft.com/office/drawing/2014/main" id="{B013D0B5-5A20-4382-B176-865F6184999C}"/>
                    </a:ext>
                  </a:extLst>
                </p:cNvPr>
                <p:cNvCxnSpPr>
                  <a:stCxn id="141" idx="7"/>
                  <a:endCxn id="142" idx="3"/>
                </p:cNvCxnSpPr>
                <p:nvPr/>
              </p:nvCxnSpPr>
              <p:spPr>
                <a:xfrm flipH="1" flipV="1">
                  <a:off x="3858234" y="599598"/>
                  <a:ext cx="62955" cy="4475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necteur droit 147">
                  <a:extLst>
                    <a:ext uri="{FF2B5EF4-FFF2-40B4-BE49-F238E27FC236}">
                      <a16:creationId xmlns:a16="http://schemas.microsoft.com/office/drawing/2014/main" id="{7D78883A-EF5A-4381-BB87-B0408005B0A9}"/>
                    </a:ext>
                  </a:extLst>
                </p:cNvPr>
                <p:cNvCxnSpPr>
                  <a:stCxn id="141" idx="1"/>
                  <a:endCxn id="140" idx="5"/>
                </p:cNvCxnSpPr>
                <p:nvPr/>
              </p:nvCxnSpPr>
              <p:spPr>
                <a:xfrm flipH="1" flipV="1">
                  <a:off x="3475519" y="944929"/>
                  <a:ext cx="343846" cy="1022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necteur droit 148">
                  <a:extLst>
                    <a:ext uri="{FF2B5EF4-FFF2-40B4-BE49-F238E27FC236}">
                      <a16:creationId xmlns:a16="http://schemas.microsoft.com/office/drawing/2014/main" id="{31C8F9B4-82E9-4E99-AAD4-3A1984549B90}"/>
                    </a:ext>
                  </a:extLst>
                </p:cNvPr>
                <p:cNvCxnSpPr>
                  <a:stCxn id="144" idx="2"/>
                  <a:endCxn id="141" idx="6"/>
                </p:cNvCxnSpPr>
                <p:nvPr/>
              </p:nvCxnSpPr>
              <p:spPr>
                <a:xfrm flipH="1">
                  <a:off x="3942277" y="706056"/>
                  <a:ext cx="365246" cy="3920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cteur droit 149">
                  <a:extLst>
                    <a:ext uri="{FF2B5EF4-FFF2-40B4-BE49-F238E27FC236}">
                      <a16:creationId xmlns:a16="http://schemas.microsoft.com/office/drawing/2014/main" id="{819F3671-5913-4C45-B8B2-0B195DDA5CF5}"/>
                    </a:ext>
                  </a:extLst>
                </p:cNvPr>
                <p:cNvCxnSpPr>
                  <a:stCxn id="141" idx="3"/>
                  <a:endCxn id="143" idx="7"/>
                </p:cNvCxnSpPr>
                <p:nvPr/>
              </p:nvCxnSpPr>
              <p:spPr>
                <a:xfrm flipH="1">
                  <a:off x="3550714" y="1149004"/>
                  <a:ext cx="268651" cy="9167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necteur droit 150">
                  <a:extLst>
                    <a:ext uri="{FF2B5EF4-FFF2-40B4-BE49-F238E27FC236}">
                      <a16:creationId xmlns:a16="http://schemas.microsoft.com/office/drawing/2014/main" id="{1956F0E7-4F08-4E9C-931B-6A1FE4FB44C2}"/>
                    </a:ext>
                  </a:extLst>
                </p:cNvPr>
                <p:cNvCxnSpPr>
                  <a:cxnSpLocks/>
                  <a:stCxn id="145" idx="0"/>
                  <a:endCxn id="141"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Connecteur droit 151">
                  <a:extLst>
                    <a:ext uri="{FF2B5EF4-FFF2-40B4-BE49-F238E27FC236}">
                      <a16:creationId xmlns:a16="http://schemas.microsoft.com/office/drawing/2014/main" id="{161F06E8-FB8E-400F-AF91-4B467E561698}"/>
                    </a:ext>
                  </a:extLst>
                </p:cNvPr>
                <p:cNvCxnSpPr>
                  <a:stCxn id="144" idx="3"/>
                  <a:endCxn id="145" idx="7"/>
                </p:cNvCxnSpPr>
                <p:nvPr/>
              </p:nvCxnSpPr>
              <p:spPr>
                <a:xfrm flipH="1">
                  <a:off x="4149096" y="756968"/>
                  <a:ext cx="179515" cy="4846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Connecteur droit 138">
                <a:extLst>
                  <a:ext uri="{FF2B5EF4-FFF2-40B4-BE49-F238E27FC236}">
                    <a16:creationId xmlns:a16="http://schemas.microsoft.com/office/drawing/2014/main" id="{7DAEAEC5-6802-4002-8229-C876C6EB4F28}"/>
                  </a:ext>
                </a:extLst>
              </p:cNvPr>
              <p:cNvCxnSpPr>
                <a:stCxn id="140" idx="4"/>
                <a:endCxn id="143" idx="0"/>
              </p:cNvCxnSpPr>
              <p:nvPr/>
            </p:nvCxnSpPr>
            <p:spPr>
              <a:xfrm>
                <a:off x="3910523" y="8518715"/>
                <a:ext cx="75195" cy="253577"/>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22" name="Groupe 121">
              <a:extLst>
                <a:ext uri="{FF2B5EF4-FFF2-40B4-BE49-F238E27FC236}">
                  <a16:creationId xmlns:a16="http://schemas.microsoft.com/office/drawing/2014/main" id="{6F530AD6-9F04-4074-B26F-D082BE2FF51D}"/>
                </a:ext>
              </a:extLst>
            </p:cNvPr>
            <p:cNvGrpSpPr/>
            <p:nvPr/>
          </p:nvGrpSpPr>
          <p:grpSpPr>
            <a:xfrm>
              <a:off x="312078" y="1711463"/>
              <a:ext cx="1005015" cy="1107345"/>
              <a:chOff x="4261065" y="6941065"/>
              <a:chExt cx="1005015" cy="1107345"/>
            </a:xfrm>
            <a:grpFill/>
          </p:grpSpPr>
          <p:grpSp>
            <p:nvGrpSpPr>
              <p:cNvPr id="123" name="Groupe 122">
                <a:extLst>
                  <a:ext uri="{FF2B5EF4-FFF2-40B4-BE49-F238E27FC236}">
                    <a16:creationId xmlns:a16="http://schemas.microsoft.com/office/drawing/2014/main" id="{E3467C49-E94D-4733-ADE5-B5FEFCE92151}"/>
                  </a:ext>
                </a:extLst>
              </p:cNvPr>
              <p:cNvGrpSpPr/>
              <p:nvPr/>
            </p:nvGrpSpPr>
            <p:grpSpPr>
              <a:xfrm>
                <a:off x="4261065" y="6941065"/>
                <a:ext cx="1005015" cy="1107345"/>
                <a:chOff x="3748304" y="462380"/>
                <a:chExt cx="1005015" cy="1107345"/>
              </a:xfrm>
              <a:grpFill/>
            </p:grpSpPr>
            <p:sp>
              <p:nvSpPr>
                <p:cNvPr id="125" name="Ellipse 124">
                  <a:extLst>
                    <a:ext uri="{FF2B5EF4-FFF2-40B4-BE49-F238E27FC236}">
                      <a16:creationId xmlns:a16="http://schemas.microsoft.com/office/drawing/2014/main" id="{864F4920-9FA1-40FB-BBF3-56E2D1F09991}"/>
                    </a:ext>
                  </a:extLst>
                </p:cNvPr>
                <p:cNvSpPr/>
                <p:nvPr/>
              </p:nvSpPr>
              <p:spPr>
                <a:xfrm>
                  <a:off x="3802157" y="462380"/>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Ellipse 125">
                  <a:extLst>
                    <a:ext uri="{FF2B5EF4-FFF2-40B4-BE49-F238E27FC236}">
                      <a16:creationId xmlns:a16="http://schemas.microsoft.com/office/drawing/2014/main" id="{B3E77E71-37CB-4AA5-8828-C0931F5C2B57}"/>
                    </a:ext>
                  </a:extLst>
                </p:cNvPr>
                <p:cNvSpPr/>
                <p:nvPr/>
              </p:nvSpPr>
              <p:spPr>
                <a:xfrm>
                  <a:off x="3748304" y="101948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Ellipse 126">
                  <a:extLst>
                    <a:ext uri="{FF2B5EF4-FFF2-40B4-BE49-F238E27FC236}">
                      <a16:creationId xmlns:a16="http://schemas.microsoft.com/office/drawing/2014/main" id="{686F4E87-D3B2-4CC9-A8FC-A7010425F76C}"/>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Ellipse 127">
                  <a:extLst>
                    <a:ext uri="{FF2B5EF4-FFF2-40B4-BE49-F238E27FC236}">
                      <a16:creationId xmlns:a16="http://schemas.microsoft.com/office/drawing/2014/main" id="{2D7D5D07-9B87-4F57-B95F-44B3A7122442}"/>
                    </a:ext>
                  </a:extLst>
                </p:cNvPr>
                <p:cNvSpPr/>
                <p:nvPr/>
              </p:nvSpPr>
              <p:spPr>
                <a:xfrm>
                  <a:off x="4172458" y="142572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Ellipse 128">
                  <a:extLst>
                    <a:ext uri="{FF2B5EF4-FFF2-40B4-BE49-F238E27FC236}">
                      <a16:creationId xmlns:a16="http://schemas.microsoft.com/office/drawing/2014/main" id="{7E3F40FF-05B3-4551-92EC-57782D9DFCF0}"/>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Ellipse 129">
                  <a:extLst>
                    <a:ext uri="{FF2B5EF4-FFF2-40B4-BE49-F238E27FC236}">
                      <a16:creationId xmlns:a16="http://schemas.microsoft.com/office/drawing/2014/main" id="{E20B75C0-7F0D-48A2-A957-2A8B5BFF5AF8}"/>
                    </a:ext>
                  </a:extLst>
                </p:cNvPr>
                <p:cNvSpPr/>
                <p:nvPr/>
              </p:nvSpPr>
              <p:spPr>
                <a:xfrm>
                  <a:off x="4290906" y="119052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1" name="Connecteur droit 130">
                  <a:extLst>
                    <a:ext uri="{FF2B5EF4-FFF2-40B4-BE49-F238E27FC236}">
                      <a16:creationId xmlns:a16="http://schemas.microsoft.com/office/drawing/2014/main" id="{E31511FB-B9C5-4415-9516-ABFD31A7217D}"/>
                    </a:ext>
                  </a:extLst>
                </p:cNvPr>
                <p:cNvCxnSpPr>
                  <a:cxnSpLocks/>
                  <a:stCxn id="125" idx="6"/>
                  <a:endCxn id="127" idx="2"/>
                </p:cNvCxnSpPr>
                <p:nvPr/>
              </p:nvCxnSpPr>
              <p:spPr>
                <a:xfrm>
                  <a:off x="3946157" y="534380"/>
                  <a:ext cx="163934" cy="25825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id="{A2E4899C-2D75-4358-BE40-B777D8D1BF89}"/>
                    </a:ext>
                  </a:extLst>
                </p:cNvPr>
                <p:cNvCxnSpPr>
                  <a:cxnSpLocks/>
                  <a:stCxn id="127" idx="6"/>
                  <a:endCxn id="129"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a:extLst>
                    <a:ext uri="{FF2B5EF4-FFF2-40B4-BE49-F238E27FC236}">
                      <a16:creationId xmlns:a16="http://schemas.microsoft.com/office/drawing/2014/main" id="{B7B518FC-BB15-46C5-89CE-55D7F401665E}"/>
                    </a:ext>
                  </a:extLst>
                </p:cNvPr>
                <p:cNvCxnSpPr>
                  <a:stCxn id="126" idx="7"/>
                  <a:endCxn id="127" idx="3"/>
                </p:cNvCxnSpPr>
                <p:nvPr/>
              </p:nvCxnSpPr>
              <p:spPr>
                <a:xfrm flipV="1">
                  <a:off x="3871216" y="843550"/>
                  <a:ext cx="259963" cy="1970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id="{A04FEA93-D5DD-4494-8F59-1CB9A104FAC7}"/>
                    </a:ext>
                  </a:extLst>
                </p:cNvPr>
                <p:cNvCxnSpPr>
                  <a:stCxn id="126" idx="1"/>
                  <a:endCxn id="125" idx="5"/>
                </p:cNvCxnSpPr>
                <p:nvPr/>
              </p:nvCxnSpPr>
              <p:spPr>
                <a:xfrm flipV="1">
                  <a:off x="3769392" y="585292"/>
                  <a:ext cx="155677" cy="45528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726C3666-4828-4872-9F69-63C83DAA042E}"/>
                    </a:ext>
                  </a:extLst>
                </p:cNvPr>
                <p:cNvCxnSpPr>
                  <a:cxnSpLocks/>
                  <a:stCxn id="129" idx="2"/>
                  <a:endCxn id="126" idx="6"/>
                </p:cNvCxnSpPr>
                <p:nvPr/>
              </p:nvCxnSpPr>
              <p:spPr>
                <a:xfrm flipH="1">
                  <a:off x="3892304" y="966017"/>
                  <a:ext cx="717015" cy="12547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D779D658-55D6-41CE-9FA3-C39B039D594D}"/>
                    </a:ext>
                  </a:extLst>
                </p:cNvPr>
                <p:cNvCxnSpPr>
                  <a:stCxn id="126" idx="3"/>
                  <a:endCxn id="128" idx="7"/>
                </p:cNvCxnSpPr>
                <p:nvPr/>
              </p:nvCxnSpPr>
              <p:spPr>
                <a:xfrm>
                  <a:off x="3769392" y="1142399"/>
                  <a:ext cx="525978" cy="30441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435ADAE3-ED3E-464E-8C9C-FD017AA8DD3C}"/>
                    </a:ext>
                  </a:extLst>
                </p:cNvPr>
                <p:cNvCxnSpPr>
                  <a:stCxn id="129" idx="3"/>
                  <a:endCxn id="130" idx="7"/>
                </p:cNvCxnSpPr>
                <p:nvPr/>
              </p:nvCxnSpPr>
              <p:spPr>
                <a:xfrm flipH="1">
                  <a:off x="4413818" y="1016929"/>
                  <a:ext cx="216589" cy="19468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4" name="Connecteur droit 123">
                <a:extLst>
                  <a:ext uri="{FF2B5EF4-FFF2-40B4-BE49-F238E27FC236}">
                    <a16:creationId xmlns:a16="http://schemas.microsoft.com/office/drawing/2014/main" id="{86A38D7A-7F8A-4894-99EA-E54AC5C2D445}"/>
                  </a:ext>
                </a:extLst>
              </p:cNvPr>
              <p:cNvCxnSpPr>
                <a:stCxn id="128" idx="6"/>
                <a:endCxn id="130" idx="2"/>
              </p:cNvCxnSpPr>
              <p:nvPr/>
            </p:nvCxnSpPr>
            <p:spPr>
              <a:xfrm flipH="1" flipV="1">
                <a:off x="4803667" y="7741207"/>
                <a:ext cx="25552" cy="235203"/>
              </a:xfrm>
              <a:prstGeom prst="line">
                <a:avLst/>
              </a:prstGeom>
              <a:grpFill/>
            </p:spPr>
            <p:style>
              <a:lnRef idx="1">
                <a:schemeClr val="dk1"/>
              </a:lnRef>
              <a:fillRef idx="0">
                <a:schemeClr val="dk1"/>
              </a:fillRef>
              <a:effectRef idx="0">
                <a:schemeClr val="dk1"/>
              </a:effectRef>
              <a:fontRef idx="minor">
                <a:schemeClr val="tx1"/>
              </a:fontRef>
            </p:style>
          </p:cxnSp>
        </p:grpSp>
      </p:grpSp>
      <p:pic>
        <p:nvPicPr>
          <p:cNvPr id="228" name="Image 227">
            <a:extLst>
              <a:ext uri="{FF2B5EF4-FFF2-40B4-BE49-F238E27FC236}">
                <a16:creationId xmlns:a16="http://schemas.microsoft.com/office/drawing/2014/main" id="{E8C48CF1-6430-4706-B27F-323D0A0A514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82546" y="1282459"/>
            <a:ext cx="1037920" cy="1037920"/>
          </a:xfrm>
          <a:prstGeom prst="rect">
            <a:avLst/>
          </a:prstGeom>
        </p:spPr>
      </p:pic>
      <p:pic>
        <p:nvPicPr>
          <p:cNvPr id="229" name="Image 228">
            <a:extLst>
              <a:ext uri="{FF2B5EF4-FFF2-40B4-BE49-F238E27FC236}">
                <a16:creationId xmlns:a16="http://schemas.microsoft.com/office/drawing/2014/main" id="{39EA5B47-48DF-4093-BF06-15D9CD530CB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49396" y="1282459"/>
            <a:ext cx="1037920" cy="1037920"/>
          </a:xfrm>
          <a:prstGeom prst="rect">
            <a:avLst/>
          </a:prstGeom>
        </p:spPr>
      </p:pic>
      <p:pic>
        <p:nvPicPr>
          <p:cNvPr id="230" name="Image 229">
            <a:extLst>
              <a:ext uri="{FF2B5EF4-FFF2-40B4-BE49-F238E27FC236}">
                <a16:creationId xmlns:a16="http://schemas.microsoft.com/office/drawing/2014/main" id="{C0CF56DD-95CB-4651-AA6B-5BF378B4753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82546" y="2315215"/>
            <a:ext cx="1037920" cy="1037920"/>
          </a:xfrm>
          <a:prstGeom prst="rect">
            <a:avLst/>
          </a:prstGeom>
        </p:spPr>
      </p:pic>
      <p:pic>
        <p:nvPicPr>
          <p:cNvPr id="231" name="Image 230">
            <a:extLst>
              <a:ext uri="{FF2B5EF4-FFF2-40B4-BE49-F238E27FC236}">
                <a16:creationId xmlns:a16="http://schemas.microsoft.com/office/drawing/2014/main" id="{BCCE6C4C-7E65-4011-97DF-C0D4A2E0C79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49396" y="2315215"/>
            <a:ext cx="1037920" cy="1037920"/>
          </a:xfrm>
          <a:prstGeom prst="rect">
            <a:avLst/>
          </a:prstGeom>
        </p:spPr>
      </p:pic>
      <p:pic>
        <p:nvPicPr>
          <p:cNvPr id="232" name="Image 231">
            <a:extLst>
              <a:ext uri="{FF2B5EF4-FFF2-40B4-BE49-F238E27FC236}">
                <a16:creationId xmlns:a16="http://schemas.microsoft.com/office/drawing/2014/main" id="{BFC7A5FA-7CCF-4570-AB60-CA6E98CECD6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82546" y="3353135"/>
            <a:ext cx="1037920" cy="1037920"/>
          </a:xfrm>
          <a:prstGeom prst="rect">
            <a:avLst/>
          </a:prstGeom>
        </p:spPr>
      </p:pic>
      <p:pic>
        <p:nvPicPr>
          <p:cNvPr id="233" name="Image 232">
            <a:extLst>
              <a:ext uri="{FF2B5EF4-FFF2-40B4-BE49-F238E27FC236}">
                <a16:creationId xmlns:a16="http://schemas.microsoft.com/office/drawing/2014/main" id="{06A09CEA-3DC4-44EE-95D5-1B1230F6CB7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49396" y="3353135"/>
            <a:ext cx="1037920" cy="1037920"/>
          </a:xfrm>
          <a:prstGeom prst="rect">
            <a:avLst/>
          </a:prstGeom>
        </p:spPr>
      </p:pic>
      <p:pic>
        <p:nvPicPr>
          <p:cNvPr id="234" name="Image 233">
            <a:extLst>
              <a:ext uri="{FF2B5EF4-FFF2-40B4-BE49-F238E27FC236}">
                <a16:creationId xmlns:a16="http://schemas.microsoft.com/office/drawing/2014/main" id="{84379BC4-9FC8-45C8-80DD-20BB83486B5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82546" y="4385891"/>
            <a:ext cx="1037920" cy="1037920"/>
          </a:xfrm>
          <a:prstGeom prst="rect">
            <a:avLst/>
          </a:prstGeom>
        </p:spPr>
      </p:pic>
      <p:grpSp>
        <p:nvGrpSpPr>
          <p:cNvPr id="235" name="Groupe 234">
            <a:extLst>
              <a:ext uri="{FF2B5EF4-FFF2-40B4-BE49-F238E27FC236}">
                <a16:creationId xmlns:a16="http://schemas.microsoft.com/office/drawing/2014/main" id="{FC36D21F-41EB-46D8-A795-1E7479900C07}"/>
              </a:ext>
            </a:extLst>
          </p:cNvPr>
          <p:cNvGrpSpPr/>
          <p:nvPr/>
        </p:nvGrpSpPr>
        <p:grpSpPr>
          <a:xfrm>
            <a:off x="9550629" y="1295785"/>
            <a:ext cx="443067" cy="4068000"/>
            <a:chOff x="4495798" y="1571625"/>
            <a:chExt cx="443067" cy="4068000"/>
          </a:xfrm>
        </p:grpSpPr>
        <p:cxnSp>
          <p:nvCxnSpPr>
            <p:cNvPr id="236" name="Connecteur droit 235">
              <a:extLst>
                <a:ext uri="{FF2B5EF4-FFF2-40B4-BE49-F238E27FC236}">
                  <a16:creationId xmlns:a16="http://schemas.microsoft.com/office/drawing/2014/main" id="{4DEDBA93-AF4F-41FD-8470-1FBFE9107E02}"/>
                </a:ext>
              </a:extLst>
            </p:cNvPr>
            <p:cNvCxnSpPr>
              <a:cxnSpLocks/>
            </p:cNvCxnSpPr>
            <p:nvPr/>
          </p:nvCxnSpPr>
          <p:spPr>
            <a:xfrm>
              <a:off x="4724400" y="1571625"/>
              <a:ext cx="0" cy="406800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37" name="Connecteur droit 236">
              <a:extLst>
                <a:ext uri="{FF2B5EF4-FFF2-40B4-BE49-F238E27FC236}">
                  <a16:creationId xmlns:a16="http://schemas.microsoft.com/office/drawing/2014/main" id="{65A46151-FF6E-4FC3-8D27-0A7BF9A8EF36}"/>
                </a:ext>
              </a:extLst>
            </p:cNvPr>
            <p:cNvCxnSpPr>
              <a:cxnSpLocks/>
            </p:cNvCxnSpPr>
            <p:nvPr/>
          </p:nvCxnSpPr>
          <p:spPr>
            <a:xfrm flipV="1">
              <a:off x="4705348" y="2086259"/>
              <a:ext cx="180000"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38" name="Connecteur droit 237">
              <a:extLst>
                <a:ext uri="{FF2B5EF4-FFF2-40B4-BE49-F238E27FC236}">
                  <a16:creationId xmlns:a16="http://schemas.microsoft.com/office/drawing/2014/main" id="{22DAB829-C39D-43F2-98FD-9116361DECF6}"/>
                </a:ext>
              </a:extLst>
            </p:cNvPr>
            <p:cNvCxnSpPr>
              <a:cxnSpLocks/>
            </p:cNvCxnSpPr>
            <p:nvPr/>
          </p:nvCxnSpPr>
          <p:spPr>
            <a:xfrm flipH="1" flipV="1">
              <a:off x="4495798" y="2086259"/>
              <a:ext cx="248932" cy="2"/>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39" name="Connecteur droit 238">
              <a:extLst>
                <a:ext uri="{FF2B5EF4-FFF2-40B4-BE49-F238E27FC236}">
                  <a16:creationId xmlns:a16="http://schemas.microsoft.com/office/drawing/2014/main" id="{1F47C3BB-99D4-48F2-BE57-FA0B034F5143}"/>
                </a:ext>
              </a:extLst>
            </p:cNvPr>
            <p:cNvCxnSpPr>
              <a:cxnSpLocks/>
            </p:cNvCxnSpPr>
            <p:nvPr/>
          </p:nvCxnSpPr>
          <p:spPr>
            <a:xfrm flipH="1" flipV="1">
              <a:off x="4705347" y="3106351"/>
              <a:ext cx="219381"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40" name="Connecteur droit 239">
              <a:extLst>
                <a:ext uri="{FF2B5EF4-FFF2-40B4-BE49-F238E27FC236}">
                  <a16:creationId xmlns:a16="http://schemas.microsoft.com/office/drawing/2014/main" id="{4FD13C5D-FF7B-4156-81C0-A961C16FD848}"/>
                </a:ext>
              </a:extLst>
            </p:cNvPr>
            <p:cNvCxnSpPr>
              <a:cxnSpLocks/>
            </p:cNvCxnSpPr>
            <p:nvPr/>
          </p:nvCxnSpPr>
          <p:spPr>
            <a:xfrm flipH="1">
              <a:off x="4495798" y="3118652"/>
              <a:ext cx="209550" cy="363"/>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41" name="Connecteur droit 240">
              <a:extLst>
                <a:ext uri="{FF2B5EF4-FFF2-40B4-BE49-F238E27FC236}">
                  <a16:creationId xmlns:a16="http://schemas.microsoft.com/office/drawing/2014/main" id="{54B76289-DD44-423C-8B55-7E9C12AA6710}"/>
                </a:ext>
              </a:extLst>
            </p:cNvPr>
            <p:cNvCxnSpPr>
              <a:cxnSpLocks/>
            </p:cNvCxnSpPr>
            <p:nvPr/>
          </p:nvCxnSpPr>
          <p:spPr>
            <a:xfrm>
              <a:off x="4509935" y="4127216"/>
              <a:ext cx="428930"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42" name="Connecteur droit 241">
              <a:extLst>
                <a:ext uri="{FF2B5EF4-FFF2-40B4-BE49-F238E27FC236}">
                  <a16:creationId xmlns:a16="http://schemas.microsoft.com/office/drawing/2014/main" id="{8EB1F314-BDE6-4231-B2C8-ED79CB5B0647}"/>
                </a:ext>
              </a:extLst>
            </p:cNvPr>
            <p:cNvCxnSpPr>
              <a:cxnSpLocks/>
            </p:cNvCxnSpPr>
            <p:nvPr/>
          </p:nvCxnSpPr>
          <p:spPr>
            <a:xfrm flipV="1">
              <a:off x="4561055" y="5180511"/>
              <a:ext cx="377810"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grpSp>
      <p:grpSp>
        <p:nvGrpSpPr>
          <p:cNvPr id="243" name="Groupe 242">
            <a:extLst>
              <a:ext uri="{FF2B5EF4-FFF2-40B4-BE49-F238E27FC236}">
                <a16:creationId xmlns:a16="http://schemas.microsoft.com/office/drawing/2014/main" id="{4BF46D2C-A7E1-4E64-940C-146E15FF5F9D}"/>
              </a:ext>
            </a:extLst>
          </p:cNvPr>
          <p:cNvGrpSpPr/>
          <p:nvPr/>
        </p:nvGrpSpPr>
        <p:grpSpPr>
          <a:xfrm>
            <a:off x="9139101" y="1406547"/>
            <a:ext cx="378468" cy="813642"/>
            <a:chOff x="2386012" y="3059948"/>
            <a:chExt cx="394369" cy="916116"/>
          </a:xfrm>
        </p:grpSpPr>
        <p:sp>
          <p:nvSpPr>
            <p:cNvPr id="244" name="Rectangle 243">
              <a:extLst>
                <a:ext uri="{FF2B5EF4-FFF2-40B4-BE49-F238E27FC236}">
                  <a16:creationId xmlns:a16="http://schemas.microsoft.com/office/drawing/2014/main" id="{25F281BD-A222-45BF-B7B4-D01B193E3F1C}"/>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Ellipse 244">
              <a:extLst>
                <a:ext uri="{FF2B5EF4-FFF2-40B4-BE49-F238E27FC236}">
                  <a16:creationId xmlns:a16="http://schemas.microsoft.com/office/drawing/2014/main" id="{F7998D24-9BC4-47C7-95AE-A883D1EC425A}"/>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Ellipse 245">
              <a:extLst>
                <a:ext uri="{FF2B5EF4-FFF2-40B4-BE49-F238E27FC236}">
                  <a16:creationId xmlns:a16="http://schemas.microsoft.com/office/drawing/2014/main" id="{9237B303-737A-45BF-AA19-3E6D7A62D05D}"/>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a:extLst>
                <a:ext uri="{FF2B5EF4-FFF2-40B4-BE49-F238E27FC236}">
                  <a16:creationId xmlns:a16="http://schemas.microsoft.com/office/drawing/2014/main" id="{95AB103E-3CBC-4150-96EC-74FA46E29CD8}"/>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8" name="Groupe 247">
            <a:extLst>
              <a:ext uri="{FF2B5EF4-FFF2-40B4-BE49-F238E27FC236}">
                <a16:creationId xmlns:a16="http://schemas.microsoft.com/office/drawing/2014/main" id="{9C864084-CFE3-444B-BE79-C8BE430CD0D4}"/>
              </a:ext>
            </a:extLst>
          </p:cNvPr>
          <p:cNvGrpSpPr/>
          <p:nvPr/>
        </p:nvGrpSpPr>
        <p:grpSpPr>
          <a:xfrm>
            <a:off x="10608848" y="4524072"/>
            <a:ext cx="378468" cy="813642"/>
            <a:chOff x="2386012" y="3059948"/>
            <a:chExt cx="394369" cy="916116"/>
          </a:xfrm>
        </p:grpSpPr>
        <p:sp>
          <p:nvSpPr>
            <p:cNvPr id="249" name="Rectangle 248">
              <a:extLst>
                <a:ext uri="{FF2B5EF4-FFF2-40B4-BE49-F238E27FC236}">
                  <a16:creationId xmlns:a16="http://schemas.microsoft.com/office/drawing/2014/main" id="{3CBCEB62-4226-4472-B5EB-278FE6181382}"/>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Ellipse 249">
              <a:extLst>
                <a:ext uri="{FF2B5EF4-FFF2-40B4-BE49-F238E27FC236}">
                  <a16:creationId xmlns:a16="http://schemas.microsoft.com/office/drawing/2014/main" id="{7E7C4B5D-5A12-4889-9635-70D306E2AE17}"/>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1" name="Ellipse 250">
              <a:extLst>
                <a:ext uri="{FF2B5EF4-FFF2-40B4-BE49-F238E27FC236}">
                  <a16:creationId xmlns:a16="http://schemas.microsoft.com/office/drawing/2014/main" id="{D1801B17-CD5E-4364-875E-6A20D4666E6B}"/>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2" name="Ellipse 251">
              <a:extLst>
                <a:ext uri="{FF2B5EF4-FFF2-40B4-BE49-F238E27FC236}">
                  <a16:creationId xmlns:a16="http://schemas.microsoft.com/office/drawing/2014/main" id="{04EA51BB-A801-4AAF-8536-9F7DF545E21F}"/>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3" name="Groupe 252">
            <a:extLst>
              <a:ext uri="{FF2B5EF4-FFF2-40B4-BE49-F238E27FC236}">
                <a16:creationId xmlns:a16="http://schemas.microsoft.com/office/drawing/2014/main" id="{210ECAAF-36E6-4215-A01F-AB090FC72173}"/>
              </a:ext>
            </a:extLst>
          </p:cNvPr>
          <p:cNvGrpSpPr/>
          <p:nvPr/>
        </p:nvGrpSpPr>
        <p:grpSpPr>
          <a:xfrm>
            <a:off x="9169918" y="2418139"/>
            <a:ext cx="378468" cy="813642"/>
            <a:chOff x="2386012" y="3059948"/>
            <a:chExt cx="394369" cy="916116"/>
          </a:xfrm>
        </p:grpSpPr>
        <p:sp>
          <p:nvSpPr>
            <p:cNvPr id="254" name="Rectangle 253">
              <a:extLst>
                <a:ext uri="{FF2B5EF4-FFF2-40B4-BE49-F238E27FC236}">
                  <a16:creationId xmlns:a16="http://schemas.microsoft.com/office/drawing/2014/main" id="{82A201B7-73CC-443F-ABCB-39D272CBF32B}"/>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Ellipse 254">
              <a:extLst>
                <a:ext uri="{FF2B5EF4-FFF2-40B4-BE49-F238E27FC236}">
                  <a16:creationId xmlns:a16="http://schemas.microsoft.com/office/drawing/2014/main" id="{529F8597-9ADA-4B3B-A3C6-BB587D44A37D}"/>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Ellipse 255">
              <a:extLst>
                <a:ext uri="{FF2B5EF4-FFF2-40B4-BE49-F238E27FC236}">
                  <a16:creationId xmlns:a16="http://schemas.microsoft.com/office/drawing/2014/main" id="{B1A80147-1FF1-49B8-B9A9-BD34F6742572}"/>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Ellipse 256">
              <a:extLst>
                <a:ext uri="{FF2B5EF4-FFF2-40B4-BE49-F238E27FC236}">
                  <a16:creationId xmlns:a16="http://schemas.microsoft.com/office/drawing/2014/main" id="{831C2945-125E-4140-B5CC-7EF4B55673E8}"/>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8" name="Groupe 257">
            <a:extLst>
              <a:ext uri="{FF2B5EF4-FFF2-40B4-BE49-F238E27FC236}">
                <a16:creationId xmlns:a16="http://schemas.microsoft.com/office/drawing/2014/main" id="{D859BC68-4CD0-43D1-B27E-C353A85F6278}"/>
              </a:ext>
            </a:extLst>
          </p:cNvPr>
          <p:cNvGrpSpPr/>
          <p:nvPr/>
        </p:nvGrpSpPr>
        <p:grpSpPr>
          <a:xfrm>
            <a:off x="9152163" y="3446268"/>
            <a:ext cx="378468" cy="813642"/>
            <a:chOff x="2386012" y="3059948"/>
            <a:chExt cx="394369" cy="916116"/>
          </a:xfrm>
        </p:grpSpPr>
        <p:sp>
          <p:nvSpPr>
            <p:cNvPr id="259" name="Rectangle 258">
              <a:extLst>
                <a:ext uri="{FF2B5EF4-FFF2-40B4-BE49-F238E27FC236}">
                  <a16:creationId xmlns:a16="http://schemas.microsoft.com/office/drawing/2014/main" id="{ED0DDA06-33CC-4AC9-8F30-C0011B7E8F64}"/>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Ellipse 259">
              <a:extLst>
                <a:ext uri="{FF2B5EF4-FFF2-40B4-BE49-F238E27FC236}">
                  <a16:creationId xmlns:a16="http://schemas.microsoft.com/office/drawing/2014/main" id="{10EBF220-32AE-49BA-AD1B-ECB5090DB8D9}"/>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1" name="Ellipse 260">
              <a:extLst>
                <a:ext uri="{FF2B5EF4-FFF2-40B4-BE49-F238E27FC236}">
                  <a16:creationId xmlns:a16="http://schemas.microsoft.com/office/drawing/2014/main" id="{053AB25E-1AC3-4B80-980D-813D753DA12A}"/>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2" name="Ellipse 261">
              <a:extLst>
                <a:ext uri="{FF2B5EF4-FFF2-40B4-BE49-F238E27FC236}">
                  <a16:creationId xmlns:a16="http://schemas.microsoft.com/office/drawing/2014/main" id="{A6F3613D-CB9A-418F-8EDB-CFDAED2B1C8F}"/>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3" name="Groupe 262">
            <a:extLst>
              <a:ext uri="{FF2B5EF4-FFF2-40B4-BE49-F238E27FC236}">
                <a16:creationId xmlns:a16="http://schemas.microsoft.com/office/drawing/2014/main" id="{3F7414AB-8951-4A01-8AE8-DF1783D4034D}"/>
              </a:ext>
            </a:extLst>
          </p:cNvPr>
          <p:cNvGrpSpPr/>
          <p:nvPr/>
        </p:nvGrpSpPr>
        <p:grpSpPr>
          <a:xfrm>
            <a:off x="9169918" y="4524071"/>
            <a:ext cx="378468" cy="813642"/>
            <a:chOff x="2386012" y="3059948"/>
            <a:chExt cx="394369" cy="916116"/>
          </a:xfrm>
        </p:grpSpPr>
        <p:sp>
          <p:nvSpPr>
            <p:cNvPr id="264" name="Rectangle 263">
              <a:extLst>
                <a:ext uri="{FF2B5EF4-FFF2-40B4-BE49-F238E27FC236}">
                  <a16:creationId xmlns:a16="http://schemas.microsoft.com/office/drawing/2014/main" id="{8280BA53-9F51-4B68-B299-15C6B9E4D1AE}"/>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Ellipse 264">
              <a:extLst>
                <a:ext uri="{FF2B5EF4-FFF2-40B4-BE49-F238E27FC236}">
                  <a16:creationId xmlns:a16="http://schemas.microsoft.com/office/drawing/2014/main" id="{5B9363F3-5840-4193-9EBB-C48591FDA5B0}"/>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Ellipse 265">
              <a:extLst>
                <a:ext uri="{FF2B5EF4-FFF2-40B4-BE49-F238E27FC236}">
                  <a16:creationId xmlns:a16="http://schemas.microsoft.com/office/drawing/2014/main" id="{1A4E7678-17BB-48EB-9E7C-621FB50A9813}"/>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7" name="Ellipse 266">
              <a:extLst>
                <a:ext uri="{FF2B5EF4-FFF2-40B4-BE49-F238E27FC236}">
                  <a16:creationId xmlns:a16="http://schemas.microsoft.com/office/drawing/2014/main" id="{1CC1DF23-A05F-4E3B-8D95-BDCBE1115BF9}"/>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8" name="Groupe 267">
            <a:extLst>
              <a:ext uri="{FF2B5EF4-FFF2-40B4-BE49-F238E27FC236}">
                <a16:creationId xmlns:a16="http://schemas.microsoft.com/office/drawing/2014/main" id="{025AEE07-D2E0-41B4-B82D-487381AD89A2}"/>
              </a:ext>
            </a:extLst>
          </p:cNvPr>
          <p:cNvGrpSpPr/>
          <p:nvPr/>
        </p:nvGrpSpPr>
        <p:grpSpPr>
          <a:xfrm>
            <a:off x="10608848" y="1405223"/>
            <a:ext cx="378468" cy="813642"/>
            <a:chOff x="2386012" y="3059948"/>
            <a:chExt cx="394369" cy="916116"/>
          </a:xfrm>
        </p:grpSpPr>
        <p:sp>
          <p:nvSpPr>
            <p:cNvPr id="269" name="Rectangle 268">
              <a:extLst>
                <a:ext uri="{FF2B5EF4-FFF2-40B4-BE49-F238E27FC236}">
                  <a16:creationId xmlns:a16="http://schemas.microsoft.com/office/drawing/2014/main" id="{16137E16-9263-4F29-A6ED-C1050F66D177}"/>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Ellipse 269">
              <a:extLst>
                <a:ext uri="{FF2B5EF4-FFF2-40B4-BE49-F238E27FC236}">
                  <a16:creationId xmlns:a16="http://schemas.microsoft.com/office/drawing/2014/main" id="{88F5DCC9-AC70-438E-8853-89C13F2C2388}"/>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Ellipse 270">
              <a:extLst>
                <a:ext uri="{FF2B5EF4-FFF2-40B4-BE49-F238E27FC236}">
                  <a16:creationId xmlns:a16="http://schemas.microsoft.com/office/drawing/2014/main" id="{1045E558-1E5C-445E-8018-9536C9470696}"/>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Ellipse 271">
              <a:extLst>
                <a:ext uri="{FF2B5EF4-FFF2-40B4-BE49-F238E27FC236}">
                  <a16:creationId xmlns:a16="http://schemas.microsoft.com/office/drawing/2014/main" id="{3004EA3A-5098-4AC0-8A9E-DE6D53034AB7}"/>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3" name="Groupe 272">
            <a:extLst>
              <a:ext uri="{FF2B5EF4-FFF2-40B4-BE49-F238E27FC236}">
                <a16:creationId xmlns:a16="http://schemas.microsoft.com/office/drawing/2014/main" id="{6B261D3C-2DF3-4AFD-A55F-7A15633CCD4C}"/>
              </a:ext>
            </a:extLst>
          </p:cNvPr>
          <p:cNvGrpSpPr/>
          <p:nvPr/>
        </p:nvGrpSpPr>
        <p:grpSpPr>
          <a:xfrm>
            <a:off x="10622405" y="3445817"/>
            <a:ext cx="378468" cy="813642"/>
            <a:chOff x="2386012" y="3059948"/>
            <a:chExt cx="394369" cy="916116"/>
          </a:xfrm>
        </p:grpSpPr>
        <p:sp>
          <p:nvSpPr>
            <p:cNvPr id="274" name="Rectangle 273">
              <a:extLst>
                <a:ext uri="{FF2B5EF4-FFF2-40B4-BE49-F238E27FC236}">
                  <a16:creationId xmlns:a16="http://schemas.microsoft.com/office/drawing/2014/main" id="{7265778F-E5DE-4F5B-B284-762E52B2AAE8}"/>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Ellipse 274">
              <a:extLst>
                <a:ext uri="{FF2B5EF4-FFF2-40B4-BE49-F238E27FC236}">
                  <a16:creationId xmlns:a16="http://schemas.microsoft.com/office/drawing/2014/main" id="{94CD0A6E-E2F0-4C3E-BEDC-BD773224EF67}"/>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Ellipse 275">
              <a:extLst>
                <a:ext uri="{FF2B5EF4-FFF2-40B4-BE49-F238E27FC236}">
                  <a16:creationId xmlns:a16="http://schemas.microsoft.com/office/drawing/2014/main" id="{7AFB7CB4-0131-4A10-9D9D-017EB48CBB21}"/>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Ellipse 276">
              <a:extLst>
                <a:ext uri="{FF2B5EF4-FFF2-40B4-BE49-F238E27FC236}">
                  <a16:creationId xmlns:a16="http://schemas.microsoft.com/office/drawing/2014/main" id="{E4E8EFA4-9884-4D76-8E36-F63517E4C994}"/>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8" name="Groupe 277">
            <a:extLst>
              <a:ext uri="{FF2B5EF4-FFF2-40B4-BE49-F238E27FC236}">
                <a16:creationId xmlns:a16="http://schemas.microsoft.com/office/drawing/2014/main" id="{8753BEFD-5D95-4D72-A36F-288AE89F88DF}"/>
              </a:ext>
            </a:extLst>
          </p:cNvPr>
          <p:cNvGrpSpPr/>
          <p:nvPr/>
        </p:nvGrpSpPr>
        <p:grpSpPr>
          <a:xfrm>
            <a:off x="10608848" y="2427353"/>
            <a:ext cx="378468" cy="813642"/>
            <a:chOff x="2386012" y="3059948"/>
            <a:chExt cx="394369" cy="916116"/>
          </a:xfrm>
        </p:grpSpPr>
        <p:sp>
          <p:nvSpPr>
            <p:cNvPr id="279" name="Rectangle 278">
              <a:extLst>
                <a:ext uri="{FF2B5EF4-FFF2-40B4-BE49-F238E27FC236}">
                  <a16:creationId xmlns:a16="http://schemas.microsoft.com/office/drawing/2014/main" id="{9B024A56-0754-4177-8958-D95ED96863CD}"/>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0" name="Ellipse 279">
              <a:extLst>
                <a:ext uri="{FF2B5EF4-FFF2-40B4-BE49-F238E27FC236}">
                  <a16:creationId xmlns:a16="http://schemas.microsoft.com/office/drawing/2014/main" id="{6625BD7D-3CF9-4794-B4F6-CF8882806E94}"/>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a:extLst>
                <a:ext uri="{FF2B5EF4-FFF2-40B4-BE49-F238E27FC236}">
                  <a16:creationId xmlns:a16="http://schemas.microsoft.com/office/drawing/2014/main" id="{B6B046BE-A0DB-41DA-B73E-AAB67EF3C249}"/>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Ellipse 281">
              <a:extLst>
                <a:ext uri="{FF2B5EF4-FFF2-40B4-BE49-F238E27FC236}">
                  <a16:creationId xmlns:a16="http://schemas.microsoft.com/office/drawing/2014/main" id="{E0DA07BE-0AE3-42CA-8FFD-E7CF653F3277}"/>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3" name="Groupe 282">
            <a:extLst>
              <a:ext uri="{FF2B5EF4-FFF2-40B4-BE49-F238E27FC236}">
                <a16:creationId xmlns:a16="http://schemas.microsoft.com/office/drawing/2014/main" id="{3EB9C0AA-BF74-4EC9-90BF-88CCE3A22196}"/>
              </a:ext>
            </a:extLst>
          </p:cNvPr>
          <p:cNvGrpSpPr/>
          <p:nvPr/>
        </p:nvGrpSpPr>
        <p:grpSpPr>
          <a:xfrm>
            <a:off x="4335283" y="2343489"/>
            <a:ext cx="1350000" cy="675000"/>
            <a:chOff x="6266115" y="141920"/>
            <a:chExt cx="1350000" cy="675000"/>
          </a:xfrm>
        </p:grpSpPr>
        <p:sp>
          <p:nvSpPr>
            <p:cNvPr id="284" name="Rectangle 283">
              <a:extLst>
                <a:ext uri="{FF2B5EF4-FFF2-40B4-BE49-F238E27FC236}">
                  <a16:creationId xmlns:a16="http://schemas.microsoft.com/office/drawing/2014/main" id="{28ED436A-AE53-4C13-8C44-F56E9014F48C}"/>
                </a:ext>
              </a:extLst>
            </p:cNvPr>
            <p:cNvSpPr/>
            <p:nvPr/>
          </p:nvSpPr>
          <p:spPr>
            <a:xfrm>
              <a:off x="6266115" y="141920"/>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5" name="Groupe 284">
              <a:extLst>
                <a:ext uri="{FF2B5EF4-FFF2-40B4-BE49-F238E27FC236}">
                  <a16:creationId xmlns:a16="http://schemas.microsoft.com/office/drawing/2014/main" id="{25B73060-F1AC-4415-9645-3D251EDEB3BF}"/>
                </a:ext>
              </a:extLst>
            </p:cNvPr>
            <p:cNvGrpSpPr/>
            <p:nvPr/>
          </p:nvGrpSpPr>
          <p:grpSpPr>
            <a:xfrm>
              <a:off x="6388519" y="237949"/>
              <a:ext cx="1105192" cy="482941"/>
              <a:chOff x="3279730" y="720638"/>
              <a:chExt cx="1473589" cy="643921"/>
            </a:xfrm>
          </p:grpSpPr>
          <p:sp>
            <p:nvSpPr>
              <p:cNvPr id="286" name="Ellipse 285">
                <a:extLst>
                  <a:ext uri="{FF2B5EF4-FFF2-40B4-BE49-F238E27FC236}">
                    <a16:creationId xmlns:a16="http://schemas.microsoft.com/office/drawing/2014/main" id="{0A3F1235-1054-472A-A094-A044A481E898}"/>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Ellipse 286">
                <a:extLst>
                  <a:ext uri="{FF2B5EF4-FFF2-40B4-BE49-F238E27FC236}">
                    <a16:creationId xmlns:a16="http://schemas.microsoft.com/office/drawing/2014/main" id="{48995EB7-4430-42DF-ADC9-7A9A8F3C92C3}"/>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8" name="Ellipse 287">
                <a:extLst>
                  <a:ext uri="{FF2B5EF4-FFF2-40B4-BE49-F238E27FC236}">
                    <a16:creationId xmlns:a16="http://schemas.microsoft.com/office/drawing/2014/main" id="{E60A616B-25DA-45AE-A96F-95196867FC38}"/>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Ellipse 288">
                <a:extLst>
                  <a:ext uri="{FF2B5EF4-FFF2-40B4-BE49-F238E27FC236}">
                    <a16:creationId xmlns:a16="http://schemas.microsoft.com/office/drawing/2014/main" id="{0541E768-C3BF-4399-9695-58F37F641885}"/>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Ellipse 289">
                <a:extLst>
                  <a:ext uri="{FF2B5EF4-FFF2-40B4-BE49-F238E27FC236}">
                    <a16:creationId xmlns:a16="http://schemas.microsoft.com/office/drawing/2014/main" id="{F9190403-793D-4071-8DBD-F083299C9C5D}"/>
                  </a:ext>
                </a:extLst>
              </p:cNvPr>
              <p:cNvSpPr/>
              <p:nvPr/>
            </p:nvSpPr>
            <p:spPr>
              <a:xfrm>
                <a:off x="4609319" y="89401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1" name="Ellipse 290">
                <a:extLst>
                  <a:ext uri="{FF2B5EF4-FFF2-40B4-BE49-F238E27FC236}">
                    <a16:creationId xmlns:a16="http://schemas.microsoft.com/office/drawing/2014/main" id="{0DA16B0A-02B1-4BA0-AFDA-285496DF2A4A}"/>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2" name="Connecteur droit 291">
                <a:extLst>
                  <a:ext uri="{FF2B5EF4-FFF2-40B4-BE49-F238E27FC236}">
                    <a16:creationId xmlns:a16="http://schemas.microsoft.com/office/drawing/2014/main" id="{53098EB5-FB43-4046-9EAC-D1161C611968}"/>
                  </a:ext>
                </a:extLst>
              </p:cNvPr>
              <p:cNvCxnSpPr>
                <a:cxnSpLocks/>
                <a:stCxn id="286" idx="6"/>
                <a:endCxn id="288"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Connecteur droit 292">
                <a:extLst>
                  <a:ext uri="{FF2B5EF4-FFF2-40B4-BE49-F238E27FC236}">
                    <a16:creationId xmlns:a16="http://schemas.microsoft.com/office/drawing/2014/main" id="{0D647D88-67E3-459D-A445-4F7D7B132F03}"/>
                  </a:ext>
                </a:extLst>
              </p:cNvPr>
              <p:cNvCxnSpPr>
                <a:cxnSpLocks/>
                <a:stCxn id="288" idx="6"/>
                <a:endCxn id="290"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Connecteur droit 293">
                <a:extLst>
                  <a:ext uri="{FF2B5EF4-FFF2-40B4-BE49-F238E27FC236}">
                    <a16:creationId xmlns:a16="http://schemas.microsoft.com/office/drawing/2014/main" id="{87FB4B59-4F65-45B3-96F8-E3C6BE88E276}"/>
                  </a:ext>
                </a:extLst>
              </p:cNvPr>
              <p:cNvCxnSpPr>
                <a:stCxn id="287" idx="7"/>
                <a:endCxn id="288"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Connecteur droit 294">
                <a:extLst>
                  <a:ext uri="{FF2B5EF4-FFF2-40B4-BE49-F238E27FC236}">
                    <a16:creationId xmlns:a16="http://schemas.microsoft.com/office/drawing/2014/main" id="{4CD6832E-9BE7-4CF6-89E0-99E3A1F0922A}"/>
                  </a:ext>
                </a:extLst>
              </p:cNvPr>
              <p:cNvCxnSpPr>
                <a:stCxn id="287" idx="1"/>
                <a:endCxn id="286"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Connecteur droit 295">
                <a:extLst>
                  <a:ext uri="{FF2B5EF4-FFF2-40B4-BE49-F238E27FC236}">
                    <a16:creationId xmlns:a16="http://schemas.microsoft.com/office/drawing/2014/main" id="{D609AAA9-1869-4AC9-A55A-452B7145EF90}"/>
                  </a:ext>
                </a:extLst>
              </p:cNvPr>
              <p:cNvCxnSpPr>
                <a:stCxn id="290" idx="2"/>
                <a:endCxn id="287"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Connecteur droit 296">
                <a:extLst>
                  <a:ext uri="{FF2B5EF4-FFF2-40B4-BE49-F238E27FC236}">
                    <a16:creationId xmlns:a16="http://schemas.microsoft.com/office/drawing/2014/main" id="{7EA1858F-B628-48CE-AD71-0021EB1AE028}"/>
                  </a:ext>
                </a:extLst>
              </p:cNvPr>
              <p:cNvCxnSpPr>
                <a:stCxn id="287" idx="3"/>
                <a:endCxn id="289"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Connecteur droit 297">
                <a:extLst>
                  <a:ext uri="{FF2B5EF4-FFF2-40B4-BE49-F238E27FC236}">
                    <a16:creationId xmlns:a16="http://schemas.microsoft.com/office/drawing/2014/main" id="{928C999C-F539-4BF2-855B-CEE85B9268E7}"/>
                  </a:ext>
                </a:extLst>
              </p:cNvPr>
              <p:cNvCxnSpPr>
                <a:cxnSpLocks/>
                <a:stCxn id="291" idx="0"/>
                <a:endCxn id="287"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Connecteur droit 298">
                <a:extLst>
                  <a:ext uri="{FF2B5EF4-FFF2-40B4-BE49-F238E27FC236}">
                    <a16:creationId xmlns:a16="http://schemas.microsoft.com/office/drawing/2014/main" id="{48A76FF0-47BF-419F-8728-8297C35DF561}"/>
                  </a:ext>
                </a:extLst>
              </p:cNvPr>
              <p:cNvCxnSpPr>
                <a:stCxn id="290" idx="3"/>
                <a:endCxn id="291"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0" name="Groupe 299">
            <a:extLst>
              <a:ext uri="{FF2B5EF4-FFF2-40B4-BE49-F238E27FC236}">
                <a16:creationId xmlns:a16="http://schemas.microsoft.com/office/drawing/2014/main" id="{8ADFA2FF-D179-42C1-97B3-E2B253ACB2CD}"/>
              </a:ext>
            </a:extLst>
          </p:cNvPr>
          <p:cNvGrpSpPr/>
          <p:nvPr/>
        </p:nvGrpSpPr>
        <p:grpSpPr>
          <a:xfrm>
            <a:off x="4337087" y="1579347"/>
            <a:ext cx="1350000" cy="675000"/>
            <a:chOff x="6266115" y="952820"/>
            <a:chExt cx="1350000" cy="675000"/>
          </a:xfrm>
        </p:grpSpPr>
        <p:sp>
          <p:nvSpPr>
            <p:cNvPr id="301" name="Rectangle 300">
              <a:extLst>
                <a:ext uri="{FF2B5EF4-FFF2-40B4-BE49-F238E27FC236}">
                  <a16:creationId xmlns:a16="http://schemas.microsoft.com/office/drawing/2014/main" id="{81B788E6-FD54-404E-A111-38F62CFAD742}"/>
                </a:ext>
              </a:extLst>
            </p:cNvPr>
            <p:cNvSpPr/>
            <p:nvPr/>
          </p:nvSpPr>
          <p:spPr>
            <a:xfrm>
              <a:off x="6266115" y="952820"/>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2" name="Groupe 301">
              <a:extLst>
                <a:ext uri="{FF2B5EF4-FFF2-40B4-BE49-F238E27FC236}">
                  <a16:creationId xmlns:a16="http://schemas.microsoft.com/office/drawing/2014/main" id="{A18A95DB-6E46-42CC-9ADF-C414927A2D2A}"/>
                </a:ext>
              </a:extLst>
            </p:cNvPr>
            <p:cNvGrpSpPr/>
            <p:nvPr/>
          </p:nvGrpSpPr>
          <p:grpSpPr>
            <a:xfrm>
              <a:off x="6361469" y="1007270"/>
              <a:ext cx="1159292" cy="566100"/>
              <a:chOff x="3062556" y="154443"/>
              <a:chExt cx="1457283" cy="711814"/>
            </a:xfrm>
          </p:grpSpPr>
          <p:sp>
            <p:nvSpPr>
              <p:cNvPr id="303" name="Ellipse 302">
                <a:extLst>
                  <a:ext uri="{FF2B5EF4-FFF2-40B4-BE49-F238E27FC236}">
                    <a16:creationId xmlns:a16="http://schemas.microsoft.com/office/drawing/2014/main" id="{C9705793-B7A8-4BDE-A8E8-DC8399028FA4}"/>
                  </a:ext>
                </a:extLst>
              </p:cNvPr>
              <p:cNvSpPr/>
              <p:nvPr/>
            </p:nvSpPr>
            <p:spPr>
              <a:xfrm>
                <a:off x="3364911" y="226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Ellipse 303">
                <a:extLst>
                  <a:ext uri="{FF2B5EF4-FFF2-40B4-BE49-F238E27FC236}">
                    <a16:creationId xmlns:a16="http://schemas.microsoft.com/office/drawing/2014/main" id="{98A3AED4-488E-47A2-BCF7-1188CB2418B8}"/>
                  </a:ext>
                </a:extLst>
              </p:cNvPr>
              <p:cNvSpPr/>
              <p:nvPr/>
            </p:nvSpPr>
            <p:spPr>
              <a:xfrm>
                <a:off x="3631823" y="54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5" name="Ellipse 304">
                <a:extLst>
                  <a:ext uri="{FF2B5EF4-FFF2-40B4-BE49-F238E27FC236}">
                    <a16:creationId xmlns:a16="http://schemas.microsoft.com/office/drawing/2014/main" id="{F077AEFA-5749-4C04-90E7-6CF1F4F47C93}"/>
                  </a:ext>
                </a:extLst>
              </p:cNvPr>
              <p:cNvSpPr/>
              <p:nvPr/>
            </p:nvSpPr>
            <p:spPr>
              <a:xfrm>
                <a:off x="3863141" y="154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Ellipse 305">
                <a:extLst>
                  <a:ext uri="{FF2B5EF4-FFF2-40B4-BE49-F238E27FC236}">
                    <a16:creationId xmlns:a16="http://schemas.microsoft.com/office/drawing/2014/main" id="{35F334E4-6F1E-4DDA-9B15-12C3F7B19D0B}"/>
                  </a:ext>
                </a:extLst>
              </p:cNvPr>
              <p:cNvSpPr/>
              <p:nvPr/>
            </p:nvSpPr>
            <p:spPr>
              <a:xfrm>
                <a:off x="4375839" y="72225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Ellipse 306">
                <a:extLst>
                  <a:ext uri="{FF2B5EF4-FFF2-40B4-BE49-F238E27FC236}">
                    <a16:creationId xmlns:a16="http://schemas.microsoft.com/office/drawing/2014/main" id="{9A7160E4-613A-43CD-823A-B61011493391}"/>
                  </a:ext>
                </a:extLst>
              </p:cNvPr>
              <p:cNvSpPr/>
              <p:nvPr/>
            </p:nvSpPr>
            <p:spPr>
              <a:xfrm>
                <a:off x="3062556" y="65025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8" name="Connecteur droit 307">
                <a:extLst>
                  <a:ext uri="{FF2B5EF4-FFF2-40B4-BE49-F238E27FC236}">
                    <a16:creationId xmlns:a16="http://schemas.microsoft.com/office/drawing/2014/main" id="{CFBE94E7-1718-4382-8A9E-BD205713F0B4}"/>
                  </a:ext>
                </a:extLst>
              </p:cNvPr>
              <p:cNvCxnSpPr>
                <a:cxnSpLocks/>
                <a:stCxn id="303" idx="6"/>
                <a:endCxn id="305" idx="2"/>
              </p:cNvCxnSpPr>
              <p:nvPr/>
            </p:nvCxnSpPr>
            <p:spPr>
              <a:xfrm flipV="1">
                <a:off x="3508911" y="226443"/>
                <a:ext cx="354229"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Connecteur droit 308">
                <a:extLst>
                  <a:ext uri="{FF2B5EF4-FFF2-40B4-BE49-F238E27FC236}">
                    <a16:creationId xmlns:a16="http://schemas.microsoft.com/office/drawing/2014/main" id="{5BB5C3EB-771C-46EB-B18B-1FFB1B230C13}"/>
                  </a:ext>
                </a:extLst>
              </p:cNvPr>
              <p:cNvCxnSpPr>
                <a:cxnSpLocks/>
                <a:stCxn id="305" idx="6"/>
                <a:endCxn id="306" idx="1"/>
              </p:cNvCxnSpPr>
              <p:nvPr/>
            </p:nvCxnSpPr>
            <p:spPr>
              <a:xfrm>
                <a:off x="4007141" y="226443"/>
                <a:ext cx="389786" cy="51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Connecteur droit 309">
                <a:extLst>
                  <a:ext uri="{FF2B5EF4-FFF2-40B4-BE49-F238E27FC236}">
                    <a16:creationId xmlns:a16="http://schemas.microsoft.com/office/drawing/2014/main" id="{EA44F83D-D51E-4852-BF28-4589FFE25EFD}"/>
                  </a:ext>
                </a:extLst>
              </p:cNvPr>
              <p:cNvCxnSpPr>
                <a:stCxn id="304" idx="7"/>
                <a:endCxn id="305" idx="3"/>
              </p:cNvCxnSpPr>
              <p:nvPr/>
            </p:nvCxnSpPr>
            <p:spPr>
              <a:xfrm flipV="1">
                <a:off x="3754734" y="277355"/>
                <a:ext cx="129495" cy="284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Connecteur droit 310">
                <a:extLst>
                  <a:ext uri="{FF2B5EF4-FFF2-40B4-BE49-F238E27FC236}">
                    <a16:creationId xmlns:a16="http://schemas.microsoft.com/office/drawing/2014/main" id="{1CC286B6-1F2E-4248-968B-D27636D4A0C4}"/>
                  </a:ext>
                </a:extLst>
              </p:cNvPr>
              <p:cNvCxnSpPr>
                <a:stCxn id="304" idx="1"/>
                <a:endCxn id="303" idx="5"/>
              </p:cNvCxnSpPr>
              <p:nvPr/>
            </p:nvCxnSpPr>
            <p:spPr>
              <a:xfrm flipH="1" flipV="1">
                <a:off x="3487823" y="349355"/>
                <a:ext cx="165088" cy="212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Connecteur droit 311">
                <a:extLst>
                  <a:ext uri="{FF2B5EF4-FFF2-40B4-BE49-F238E27FC236}">
                    <a16:creationId xmlns:a16="http://schemas.microsoft.com/office/drawing/2014/main" id="{900B7A58-C688-45DF-A965-DB699C59FADC}"/>
                  </a:ext>
                </a:extLst>
              </p:cNvPr>
              <p:cNvCxnSpPr>
                <a:cxnSpLocks/>
                <a:stCxn id="306" idx="2"/>
                <a:endCxn id="304" idx="6"/>
              </p:cNvCxnSpPr>
              <p:nvPr/>
            </p:nvCxnSpPr>
            <p:spPr>
              <a:xfrm flipH="1" flipV="1">
                <a:off x="3775822" y="612638"/>
                <a:ext cx="600016" cy="181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Connecteur droit 312">
                <a:extLst>
                  <a:ext uri="{FF2B5EF4-FFF2-40B4-BE49-F238E27FC236}">
                    <a16:creationId xmlns:a16="http://schemas.microsoft.com/office/drawing/2014/main" id="{B7AC50B9-2462-43EC-8720-9C313E257290}"/>
                  </a:ext>
                </a:extLst>
              </p:cNvPr>
              <p:cNvCxnSpPr>
                <a:cxnSpLocks/>
                <a:stCxn id="307" idx="0"/>
                <a:endCxn id="304" idx="2"/>
              </p:cNvCxnSpPr>
              <p:nvPr/>
            </p:nvCxnSpPr>
            <p:spPr>
              <a:xfrm flipV="1">
                <a:off x="3134556" y="612638"/>
                <a:ext cx="497267" cy="37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Connecteur droit 313">
                <a:extLst>
                  <a:ext uri="{FF2B5EF4-FFF2-40B4-BE49-F238E27FC236}">
                    <a16:creationId xmlns:a16="http://schemas.microsoft.com/office/drawing/2014/main" id="{735E02E6-B7A4-4A91-8CEC-FCA078D400A7}"/>
                  </a:ext>
                </a:extLst>
              </p:cNvPr>
              <p:cNvCxnSpPr>
                <a:cxnSpLocks/>
                <a:stCxn id="306" idx="3"/>
                <a:endCxn id="307" idx="6"/>
              </p:cNvCxnSpPr>
              <p:nvPr/>
            </p:nvCxnSpPr>
            <p:spPr>
              <a:xfrm flipH="1" flipV="1">
                <a:off x="3206556" y="722257"/>
                <a:ext cx="1190371" cy="122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5" name="Groupe 314">
            <a:extLst>
              <a:ext uri="{FF2B5EF4-FFF2-40B4-BE49-F238E27FC236}">
                <a16:creationId xmlns:a16="http://schemas.microsoft.com/office/drawing/2014/main" id="{879BCDC9-50C7-45F0-95B3-DACEA15FEE22}"/>
              </a:ext>
            </a:extLst>
          </p:cNvPr>
          <p:cNvGrpSpPr/>
          <p:nvPr/>
        </p:nvGrpSpPr>
        <p:grpSpPr>
          <a:xfrm>
            <a:off x="5782303" y="1561869"/>
            <a:ext cx="1350000" cy="675000"/>
            <a:chOff x="6266115" y="1763097"/>
            <a:chExt cx="1350000" cy="675000"/>
          </a:xfrm>
        </p:grpSpPr>
        <p:sp>
          <p:nvSpPr>
            <p:cNvPr id="316" name="Rectangle 315">
              <a:extLst>
                <a:ext uri="{FF2B5EF4-FFF2-40B4-BE49-F238E27FC236}">
                  <a16:creationId xmlns:a16="http://schemas.microsoft.com/office/drawing/2014/main" id="{495240B2-3966-4DCB-9CEA-8420484D0A53}"/>
                </a:ext>
              </a:extLst>
            </p:cNvPr>
            <p:cNvSpPr/>
            <p:nvPr/>
          </p:nvSpPr>
          <p:spPr>
            <a:xfrm>
              <a:off x="6266115" y="1763097"/>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7" name="Groupe 316">
              <a:extLst>
                <a:ext uri="{FF2B5EF4-FFF2-40B4-BE49-F238E27FC236}">
                  <a16:creationId xmlns:a16="http://schemas.microsoft.com/office/drawing/2014/main" id="{2F8FBB9E-9F6C-4193-9701-81C52B6C61D1}"/>
                </a:ext>
              </a:extLst>
            </p:cNvPr>
            <p:cNvGrpSpPr/>
            <p:nvPr/>
          </p:nvGrpSpPr>
          <p:grpSpPr>
            <a:xfrm>
              <a:off x="6406631" y="1871688"/>
              <a:ext cx="901637" cy="458455"/>
              <a:chOff x="3806981" y="2897093"/>
              <a:chExt cx="1202182" cy="611273"/>
            </a:xfrm>
          </p:grpSpPr>
          <p:grpSp>
            <p:nvGrpSpPr>
              <p:cNvPr id="318" name="Groupe 317">
                <a:extLst>
                  <a:ext uri="{FF2B5EF4-FFF2-40B4-BE49-F238E27FC236}">
                    <a16:creationId xmlns:a16="http://schemas.microsoft.com/office/drawing/2014/main" id="{FBCE08F4-0B26-4CBB-B18B-442520AB3532}"/>
                  </a:ext>
                </a:extLst>
              </p:cNvPr>
              <p:cNvGrpSpPr/>
              <p:nvPr/>
            </p:nvGrpSpPr>
            <p:grpSpPr>
              <a:xfrm>
                <a:off x="3806981" y="2897093"/>
                <a:ext cx="1202182" cy="611273"/>
                <a:chOff x="3279730" y="717508"/>
                <a:chExt cx="1202182" cy="611273"/>
              </a:xfrm>
            </p:grpSpPr>
            <p:sp>
              <p:nvSpPr>
                <p:cNvPr id="320" name="Ellipse 319">
                  <a:extLst>
                    <a:ext uri="{FF2B5EF4-FFF2-40B4-BE49-F238E27FC236}">
                      <a16:creationId xmlns:a16="http://schemas.microsoft.com/office/drawing/2014/main" id="{39A318AF-597D-4F27-8EF7-49837E61EB3C}"/>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1" name="Ellipse 320">
                  <a:extLst>
                    <a:ext uri="{FF2B5EF4-FFF2-40B4-BE49-F238E27FC236}">
                      <a16:creationId xmlns:a16="http://schemas.microsoft.com/office/drawing/2014/main" id="{F83650EB-303B-47A5-9301-15976B31BA05}"/>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2" name="Ellipse 321">
                  <a:extLst>
                    <a:ext uri="{FF2B5EF4-FFF2-40B4-BE49-F238E27FC236}">
                      <a16:creationId xmlns:a16="http://schemas.microsoft.com/office/drawing/2014/main" id="{A97E943E-E5EE-4BED-9237-B3FDF7AEA51C}"/>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3" name="Ellipse 322">
                  <a:extLst>
                    <a:ext uri="{FF2B5EF4-FFF2-40B4-BE49-F238E27FC236}">
                      <a16:creationId xmlns:a16="http://schemas.microsoft.com/office/drawing/2014/main" id="{77572269-5D51-4D0E-9A37-2A65AF4D32DE}"/>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Ellipse 323">
                  <a:extLst>
                    <a:ext uri="{FF2B5EF4-FFF2-40B4-BE49-F238E27FC236}">
                      <a16:creationId xmlns:a16="http://schemas.microsoft.com/office/drawing/2014/main" id="{DF3A5949-8046-41ED-ABF2-97A73E804942}"/>
                    </a:ext>
                  </a:extLst>
                </p:cNvPr>
                <p:cNvSpPr/>
                <p:nvPr/>
              </p:nvSpPr>
              <p:spPr>
                <a:xfrm>
                  <a:off x="4337912" y="107700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5" name="Connecteur droit 324">
                  <a:extLst>
                    <a:ext uri="{FF2B5EF4-FFF2-40B4-BE49-F238E27FC236}">
                      <a16:creationId xmlns:a16="http://schemas.microsoft.com/office/drawing/2014/main" id="{52B03A02-6C1E-4888-A0DE-882F2C396261}"/>
                    </a:ext>
                  </a:extLst>
                </p:cNvPr>
                <p:cNvCxnSpPr>
                  <a:cxnSpLocks/>
                  <a:stCxn id="320" idx="6"/>
                  <a:endCxn id="322" idx="2"/>
                </p:cNvCxnSpPr>
                <p:nvPr/>
              </p:nvCxnSpPr>
              <p:spPr>
                <a:xfrm>
                  <a:off x="3474642" y="789508"/>
                  <a:ext cx="635449" cy="3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Connecteur droit 325">
                  <a:extLst>
                    <a:ext uri="{FF2B5EF4-FFF2-40B4-BE49-F238E27FC236}">
                      <a16:creationId xmlns:a16="http://schemas.microsoft.com/office/drawing/2014/main" id="{92E708AA-3BA2-4438-9E3D-E9A052EA689B}"/>
                    </a:ext>
                  </a:extLst>
                </p:cNvPr>
                <p:cNvCxnSpPr>
                  <a:stCxn id="321" idx="7"/>
                  <a:endCxn id="322"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Connecteur droit 326">
                  <a:extLst>
                    <a:ext uri="{FF2B5EF4-FFF2-40B4-BE49-F238E27FC236}">
                      <a16:creationId xmlns:a16="http://schemas.microsoft.com/office/drawing/2014/main" id="{772C3C96-DEBD-45BD-9CF4-B9BEEC19BD3B}"/>
                    </a:ext>
                  </a:extLst>
                </p:cNvPr>
                <p:cNvCxnSpPr>
                  <a:stCxn id="321" idx="1"/>
                  <a:endCxn id="320" idx="5"/>
                </p:cNvCxnSpPr>
                <p:nvPr/>
              </p:nvCxnSpPr>
              <p:spPr>
                <a:xfrm flipH="1" flipV="1">
                  <a:off x="3453554" y="840420"/>
                  <a:ext cx="365811" cy="206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Connecteur droit 327">
                  <a:extLst>
                    <a:ext uri="{FF2B5EF4-FFF2-40B4-BE49-F238E27FC236}">
                      <a16:creationId xmlns:a16="http://schemas.microsoft.com/office/drawing/2014/main" id="{D6726539-5218-46DB-9E1B-ABB35C6E71EF}"/>
                    </a:ext>
                  </a:extLst>
                </p:cNvPr>
                <p:cNvCxnSpPr>
                  <a:stCxn id="321" idx="3"/>
                  <a:endCxn id="323"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Connecteur droit 328">
                  <a:extLst>
                    <a:ext uri="{FF2B5EF4-FFF2-40B4-BE49-F238E27FC236}">
                      <a16:creationId xmlns:a16="http://schemas.microsoft.com/office/drawing/2014/main" id="{A69C3DF3-F779-4CA9-A00B-617DC5F78023}"/>
                    </a:ext>
                  </a:extLst>
                </p:cNvPr>
                <p:cNvCxnSpPr>
                  <a:cxnSpLocks/>
                  <a:stCxn id="324" idx="0"/>
                  <a:endCxn id="321" idx="5"/>
                </p:cNvCxnSpPr>
                <p:nvPr/>
              </p:nvCxnSpPr>
              <p:spPr>
                <a:xfrm flipH="1">
                  <a:off x="3921189" y="1077004"/>
                  <a:ext cx="488723"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9" name="Connecteur droit 318">
                <a:extLst>
                  <a:ext uri="{FF2B5EF4-FFF2-40B4-BE49-F238E27FC236}">
                    <a16:creationId xmlns:a16="http://schemas.microsoft.com/office/drawing/2014/main" id="{859D74DE-CBB8-499E-96F5-D2D192A9B6FE}"/>
                  </a:ext>
                </a:extLst>
              </p:cNvPr>
              <p:cNvCxnSpPr>
                <a:stCxn id="320" idx="4"/>
                <a:endCxn id="323"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0" name="Groupe 329">
            <a:extLst>
              <a:ext uri="{FF2B5EF4-FFF2-40B4-BE49-F238E27FC236}">
                <a16:creationId xmlns:a16="http://schemas.microsoft.com/office/drawing/2014/main" id="{CD625DF3-4903-4C2E-8761-61EB10A480C8}"/>
              </a:ext>
            </a:extLst>
          </p:cNvPr>
          <p:cNvGrpSpPr/>
          <p:nvPr/>
        </p:nvGrpSpPr>
        <p:grpSpPr>
          <a:xfrm>
            <a:off x="5783447" y="3129284"/>
            <a:ext cx="1350000" cy="675000"/>
            <a:chOff x="6266115" y="5810737"/>
            <a:chExt cx="1350000" cy="675000"/>
          </a:xfrm>
        </p:grpSpPr>
        <p:sp>
          <p:nvSpPr>
            <p:cNvPr id="331" name="Rectangle 330">
              <a:extLst>
                <a:ext uri="{FF2B5EF4-FFF2-40B4-BE49-F238E27FC236}">
                  <a16:creationId xmlns:a16="http://schemas.microsoft.com/office/drawing/2014/main" id="{928ED456-438E-46D6-8C3B-E75494D5C4C0}"/>
                </a:ext>
              </a:extLst>
            </p:cNvPr>
            <p:cNvSpPr/>
            <p:nvPr/>
          </p:nvSpPr>
          <p:spPr>
            <a:xfrm>
              <a:off x="6266115" y="5810737"/>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2" name="Groupe 331">
              <a:extLst>
                <a:ext uri="{FF2B5EF4-FFF2-40B4-BE49-F238E27FC236}">
                  <a16:creationId xmlns:a16="http://schemas.microsoft.com/office/drawing/2014/main" id="{B6FEEB05-F3FA-4617-A718-38DEBE3DDB7C}"/>
                </a:ext>
              </a:extLst>
            </p:cNvPr>
            <p:cNvGrpSpPr/>
            <p:nvPr/>
          </p:nvGrpSpPr>
          <p:grpSpPr>
            <a:xfrm>
              <a:off x="6430287" y="5903871"/>
              <a:ext cx="1050534" cy="482941"/>
              <a:chOff x="3838523" y="8273336"/>
              <a:chExt cx="1400712" cy="643921"/>
            </a:xfrm>
          </p:grpSpPr>
          <p:grpSp>
            <p:nvGrpSpPr>
              <p:cNvPr id="333" name="Groupe 332">
                <a:extLst>
                  <a:ext uri="{FF2B5EF4-FFF2-40B4-BE49-F238E27FC236}">
                    <a16:creationId xmlns:a16="http://schemas.microsoft.com/office/drawing/2014/main" id="{75F1C5AC-1F1D-491F-85E6-3B2C70BEF819}"/>
                  </a:ext>
                </a:extLst>
              </p:cNvPr>
              <p:cNvGrpSpPr/>
              <p:nvPr/>
            </p:nvGrpSpPr>
            <p:grpSpPr>
              <a:xfrm>
                <a:off x="3838523" y="8273336"/>
                <a:ext cx="1400712" cy="643921"/>
                <a:chOff x="3352607" y="720638"/>
                <a:chExt cx="1400712" cy="643921"/>
              </a:xfrm>
            </p:grpSpPr>
            <p:sp>
              <p:nvSpPr>
                <p:cNvPr id="335" name="Ellipse 334">
                  <a:extLst>
                    <a:ext uri="{FF2B5EF4-FFF2-40B4-BE49-F238E27FC236}">
                      <a16:creationId xmlns:a16="http://schemas.microsoft.com/office/drawing/2014/main" id="{D8C1D3F8-0217-4979-9E56-19D32E967972}"/>
                    </a:ext>
                  </a:extLst>
                </p:cNvPr>
                <p:cNvSpPr/>
                <p:nvPr/>
              </p:nvSpPr>
              <p:spPr>
                <a:xfrm>
                  <a:off x="3352607" y="822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6" name="Ellipse 335">
                  <a:extLst>
                    <a:ext uri="{FF2B5EF4-FFF2-40B4-BE49-F238E27FC236}">
                      <a16:creationId xmlns:a16="http://schemas.microsoft.com/office/drawing/2014/main" id="{9A477808-82AF-4541-9AA1-ADBB07AE08AA}"/>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7" name="Ellipse 336">
                  <a:extLst>
                    <a:ext uri="{FF2B5EF4-FFF2-40B4-BE49-F238E27FC236}">
                      <a16:creationId xmlns:a16="http://schemas.microsoft.com/office/drawing/2014/main" id="{C8BF3897-9F8C-41F9-BC2A-22C47C104927}"/>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8" name="Ellipse 337">
                  <a:extLst>
                    <a:ext uri="{FF2B5EF4-FFF2-40B4-BE49-F238E27FC236}">
                      <a16:creationId xmlns:a16="http://schemas.microsoft.com/office/drawing/2014/main" id="{389C618E-3A1C-43E3-80B7-70B45ED54821}"/>
                    </a:ext>
                  </a:extLst>
                </p:cNvPr>
                <p:cNvSpPr/>
                <p:nvPr/>
              </p:nvSpPr>
              <p:spPr>
                <a:xfrm>
                  <a:off x="3427802" y="12195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9" name="Ellipse 338">
                  <a:extLst>
                    <a:ext uri="{FF2B5EF4-FFF2-40B4-BE49-F238E27FC236}">
                      <a16:creationId xmlns:a16="http://schemas.microsoft.com/office/drawing/2014/main" id="{65CA3617-5B3E-4A96-8E1A-F44E26F8D78B}"/>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0" name="Ellipse 339">
                  <a:extLst>
                    <a:ext uri="{FF2B5EF4-FFF2-40B4-BE49-F238E27FC236}">
                      <a16:creationId xmlns:a16="http://schemas.microsoft.com/office/drawing/2014/main" id="{45F5498C-1BB2-4D94-9753-7EF67641B616}"/>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1" name="Connecteur droit 340">
                  <a:extLst>
                    <a:ext uri="{FF2B5EF4-FFF2-40B4-BE49-F238E27FC236}">
                      <a16:creationId xmlns:a16="http://schemas.microsoft.com/office/drawing/2014/main" id="{BB375578-63F6-481F-8C30-8E06E0D4552D}"/>
                    </a:ext>
                  </a:extLst>
                </p:cNvPr>
                <p:cNvCxnSpPr>
                  <a:cxnSpLocks/>
                  <a:stCxn id="335" idx="6"/>
                  <a:endCxn id="337" idx="2"/>
                </p:cNvCxnSpPr>
                <p:nvPr/>
              </p:nvCxnSpPr>
              <p:spPr>
                <a:xfrm flipV="1">
                  <a:off x="3496607" y="792638"/>
                  <a:ext cx="613484" cy="101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Connecteur droit 341">
                  <a:extLst>
                    <a:ext uri="{FF2B5EF4-FFF2-40B4-BE49-F238E27FC236}">
                      <a16:creationId xmlns:a16="http://schemas.microsoft.com/office/drawing/2014/main" id="{339773DD-AA5B-43F4-BD7C-93D74AC90746}"/>
                    </a:ext>
                  </a:extLst>
                </p:cNvPr>
                <p:cNvCxnSpPr>
                  <a:stCxn id="336" idx="7"/>
                  <a:endCxn id="337"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Connecteur droit 342">
                  <a:extLst>
                    <a:ext uri="{FF2B5EF4-FFF2-40B4-BE49-F238E27FC236}">
                      <a16:creationId xmlns:a16="http://schemas.microsoft.com/office/drawing/2014/main" id="{85D08F9B-E648-4111-8555-A729FC4E591C}"/>
                    </a:ext>
                  </a:extLst>
                </p:cNvPr>
                <p:cNvCxnSpPr>
                  <a:stCxn id="336" idx="1"/>
                  <a:endCxn id="335"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Connecteur droit 343">
                  <a:extLst>
                    <a:ext uri="{FF2B5EF4-FFF2-40B4-BE49-F238E27FC236}">
                      <a16:creationId xmlns:a16="http://schemas.microsoft.com/office/drawing/2014/main" id="{610629B8-2E06-4379-8E65-8AD5DE14BEBB}"/>
                    </a:ext>
                  </a:extLst>
                </p:cNvPr>
                <p:cNvCxnSpPr>
                  <a:stCxn id="339" idx="2"/>
                  <a:endCxn id="336"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Connecteur droit 344">
                  <a:extLst>
                    <a:ext uri="{FF2B5EF4-FFF2-40B4-BE49-F238E27FC236}">
                      <a16:creationId xmlns:a16="http://schemas.microsoft.com/office/drawing/2014/main" id="{671E2D30-0BB5-4D67-898A-5BF1FCD6EE8D}"/>
                    </a:ext>
                  </a:extLst>
                </p:cNvPr>
                <p:cNvCxnSpPr>
                  <a:stCxn id="336" idx="3"/>
                  <a:endCxn id="338"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Connecteur droit 345">
                  <a:extLst>
                    <a:ext uri="{FF2B5EF4-FFF2-40B4-BE49-F238E27FC236}">
                      <a16:creationId xmlns:a16="http://schemas.microsoft.com/office/drawing/2014/main" id="{827C9BD4-0A69-464C-819C-1CE2FE9BA4A6}"/>
                    </a:ext>
                  </a:extLst>
                </p:cNvPr>
                <p:cNvCxnSpPr>
                  <a:cxnSpLocks/>
                  <a:stCxn id="340" idx="0"/>
                  <a:endCxn id="336"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Connecteur droit 346">
                  <a:extLst>
                    <a:ext uri="{FF2B5EF4-FFF2-40B4-BE49-F238E27FC236}">
                      <a16:creationId xmlns:a16="http://schemas.microsoft.com/office/drawing/2014/main" id="{6FACFE2B-34CD-4C77-8248-DFB6E032A975}"/>
                    </a:ext>
                  </a:extLst>
                </p:cNvPr>
                <p:cNvCxnSpPr>
                  <a:stCxn id="339" idx="3"/>
                  <a:endCxn id="340"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4" name="Connecteur droit 333">
                <a:extLst>
                  <a:ext uri="{FF2B5EF4-FFF2-40B4-BE49-F238E27FC236}">
                    <a16:creationId xmlns:a16="http://schemas.microsoft.com/office/drawing/2014/main" id="{48F95CF4-9070-42CF-ADF2-E6E908B10945}"/>
                  </a:ext>
                </a:extLst>
              </p:cNvPr>
              <p:cNvCxnSpPr>
                <a:stCxn id="335" idx="4"/>
                <a:endCxn id="338"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48" name="Groupe 347">
            <a:extLst>
              <a:ext uri="{FF2B5EF4-FFF2-40B4-BE49-F238E27FC236}">
                <a16:creationId xmlns:a16="http://schemas.microsoft.com/office/drawing/2014/main" id="{E57D4930-922D-47B5-8083-7DEEA6004970}"/>
              </a:ext>
            </a:extLst>
          </p:cNvPr>
          <p:cNvGrpSpPr/>
          <p:nvPr/>
        </p:nvGrpSpPr>
        <p:grpSpPr>
          <a:xfrm>
            <a:off x="4335283" y="3904062"/>
            <a:ext cx="1350000" cy="675000"/>
            <a:chOff x="6266115" y="5002332"/>
            <a:chExt cx="1350000" cy="675000"/>
          </a:xfrm>
        </p:grpSpPr>
        <p:sp>
          <p:nvSpPr>
            <p:cNvPr id="349" name="Rectangle 348">
              <a:extLst>
                <a:ext uri="{FF2B5EF4-FFF2-40B4-BE49-F238E27FC236}">
                  <a16:creationId xmlns:a16="http://schemas.microsoft.com/office/drawing/2014/main" id="{7C871F18-F2D9-4DD2-9122-D412F0A695D5}"/>
                </a:ext>
              </a:extLst>
            </p:cNvPr>
            <p:cNvSpPr/>
            <p:nvPr/>
          </p:nvSpPr>
          <p:spPr>
            <a:xfrm>
              <a:off x="6266115" y="5002332"/>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0" name="Groupe 349">
              <a:extLst>
                <a:ext uri="{FF2B5EF4-FFF2-40B4-BE49-F238E27FC236}">
                  <a16:creationId xmlns:a16="http://schemas.microsoft.com/office/drawing/2014/main" id="{3CB2E5BC-9B53-4C0C-8433-FA16E103CAA7}"/>
                </a:ext>
              </a:extLst>
            </p:cNvPr>
            <p:cNvGrpSpPr/>
            <p:nvPr/>
          </p:nvGrpSpPr>
          <p:grpSpPr>
            <a:xfrm>
              <a:off x="6433953" y="5098361"/>
              <a:ext cx="1067002" cy="529540"/>
              <a:chOff x="3843411" y="7199323"/>
              <a:chExt cx="1422669" cy="706054"/>
            </a:xfrm>
          </p:grpSpPr>
          <p:grpSp>
            <p:nvGrpSpPr>
              <p:cNvPr id="351" name="Groupe 350">
                <a:extLst>
                  <a:ext uri="{FF2B5EF4-FFF2-40B4-BE49-F238E27FC236}">
                    <a16:creationId xmlns:a16="http://schemas.microsoft.com/office/drawing/2014/main" id="{A271B728-8670-47A4-93B7-A0CDA35813D8}"/>
                  </a:ext>
                </a:extLst>
              </p:cNvPr>
              <p:cNvGrpSpPr/>
              <p:nvPr/>
            </p:nvGrpSpPr>
            <p:grpSpPr>
              <a:xfrm>
                <a:off x="3843411" y="7199323"/>
                <a:ext cx="1422669" cy="706054"/>
                <a:chOff x="3330650" y="720638"/>
                <a:chExt cx="1422669" cy="706054"/>
              </a:xfrm>
            </p:grpSpPr>
            <p:sp>
              <p:nvSpPr>
                <p:cNvPr id="353" name="Ellipse 352">
                  <a:extLst>
                    <a:ext uri="{FF2B5EF4-FFF2-40B4-BE49-F238E27FC236}">
                      <a16:creationId xmlns:a16="http://schemas.microsoft.com/office/drawing/2014/main" id="{2197CEBC-6AEC-4BCB-9FDB-79E6C167BE6C}"/>
                    </a:ext>
                  </a:extLst>
                </p:cNvPr>
                <p:cNvSpPr/>
                <p:nvPr/>
              </p:nvSpPr>
              <p:spPr>
                <a:xfrm>
                  <a:off x="3330650" y="82927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4" name="Ellipse 353">
                  <a:extLst>
                    <a:ext uri="{FF2B5EF4-FFF2-40B4-BE49-F238E27FC236}">
                      <a16:creationId xmlns:a16="http://schemas.microsoft.com/office/drawing/2014/main" id="{D6AEC8C2-FD75-4141-8531-85AA50CF370E}"/>
                    </a:ext>
                  </a:extLst>
                </p:cNvPr>
                <p:cNvSpPr/>
                <p:nvPr/>
              </p:nvSpPr>
              <p:spPr>
                <a:xfrm>
                  <a:off x="3748304" y="101948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5" name="Ellipse 354">
                  <a:extLst>
                    <a:ext uri="{FF2B5EF4-FFF2-40B4-BE49-F238E27FC236}">
                      <a16:creationId xmlns:a16="http://schemas.microsoft.com/office/drawing/2014/main" id="{3255C5D2-2A8C-4E81-B6B0-65BF96D297BB}"/>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Ellipse 355">
                  <a:extLst>
                    <a:ext uri="{FF2B5EF4-FFF2-40B4-BE49-F238E27FC236}">
                      <a16:creationId xmlns:a16="http://schemas.microsoft.com/office/drawing/2014/main" id="{7C054873-21ED-4C68-9B36-B345001BE9F8}"/>
                    </a:ext>
                  </a:extLst>
                </p:cNvPr>
                <p:cNvSpPr/>
                <p:nvPr/>
              </p:nvSpPr>
              <p:spPr>
                <a:xfrm>
                  <a:off x="3509982" y="12826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7" name="Ellipse 356">
                  <a:extLst>
                    <a:ext uri="{FF2B5EF4-FFF2-40B4-BE49-F238E27FC236}">
                      <a16:creationId xmlns:a16="http://schemas.microsoft.com/office/drawing/2014/main" id="{1474CDC6-F91E-4440-A2E5-56AA259D9025}"/>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8" name="Ellipse 357">
                  <a:extLst>
                    <a:ext uri="{FF2B5EF4-FFF2-40B4-BE49-F238E27FC236}">
                      <a16:creationId xmlns:a16="http://schemas.microsoft.com/office/drawing/2014/main" id="{4BE9C868-7461-48D8-B97D-618CA7B86B29}"/>
                    </a:ext>
                  </a:extLst>
                </p:cNvPr>
                <p:cNvSpPr/>
                <p:nvPr/>
              </p:nvSpPr>
              <p:spPr>
                <a:xfrm>
                  <a:off x="4290906" y="119052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9" name="Connecteur droit 358">
                  <a:extLst>
                    <a:ext uri="{FF2B5EF4-FFF2-40B4-BE49-F238E27FC236}">
                      <a16:creationId xmlns:a16="http://schemas.microsoft.com/office/drawing/2014/main" id="{BDD1DB1C-D300-4E2F-BC91-59388705C444}"/>
                    </a:ext>
                  </a:extLst>
                </p:cNvPr>
                <p:cNvCxnSpPr>
                  <a:cxnSpLocks/>
                  <a:stCxn id="353" idx="6"/>
                  <a:endCxn id="355" idx="2"/>
                </p:cNvCxnSpPr>
                <p:nvPr/>
              </p:nvCxnSpPr>
              <p:spPr>
                <a:xfrm flipV="1">
                  <a:off x="3474650" y="792638"/>
                  <a:ext cx="635441" cy="108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Connecteur droit 359">
                  <a:extLst>
                    <a:ext uri="{FF2B5EF4-FFF2-40B4-BE49-F238E27FC236}">
                      <a16:creationId xmlns:a16="http://schemas.microsoft.com/office/drawing/2014/main" id="{2310480B-B75F-4040-9978-6249B30B5C1F}"/>
                    </a:ext>
                  </a:extLst>
                </p:cNvPr>
                <p:cNvCxnSpPr>
                  <a:cxnSpLocks/>
                  <a:stCxn id="355" idx="6"/>
                  <a:endCxn id="357"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Connecteur droit 360">
                  <a:extLst>
                    <a:ext uri="{FF2B5EF4-FFF2-40B4-BE49-F238E27FC236}">
                      <a16:creationId xmlns:a16="http://schemas.microsoft.com/office/drawing/2014/main" id="{08BD62D7-EB8E-402B-B83F-8E301806CC0F}"/>
                    </a:ext>
                  </a:extLst>
                </p:cNvPr>
                <p:cNvCxnSpPr>
                  <a:stCxn id="354" idx="7"/>
                  <a:endCxn id="355"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a:extLst>
                    <a:ext uri="{FF2B5EF4-FFF2-40B4-BE49-F238E27FC236}">
                      <a16:creationId xmlns:a16="http://schemas.microsoft.com/office/drawing/2014/main" id="{381968D1-2C8F-4E18-91CA-91878488A2A0}"/>
                    </a:ext>
                  </a:extLst>
                </p:cNvPr>
                <p:cNvCxnSpPr>
                  <a:stCxn id="354" idx="1"/>
                  <a:endCxn id="353" idx="5"/>
                </p:cNvCxnSpPr>
                <p:nvPr/>
              </p:nvCxnSpPr>
              <p:spPr>
                <a:xfrm flipH="1" flipV="1">
                  <a:off x="3453562" y="952189"/>
                  <a:ext cx="315830" cy="88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Connecteur droit 362">
                  <a:extLst>
                    <a:ext uri="{FF2B5EF4-FFF2-40B4-BE49-F238E27FC236}">
                      <a16:creationId xmlns:a16="http://schemas.microsoft.com/office/drawing/2014/main" id="{8B4EE6B2-4B0E-4F92-A35C-DB232E3DA011}"/>
                    </a:ext>
                  </a:extLst>
                </p:cNvPr>
                <p:cNvCxnSpPr>
                  <a:cxnSpLocks/>
                  <a:stCxn id="357" idx="2"/>
                  <a:endCxn id="354" idx="6"/>
                </p:cNvCxnSpPr>
                <p:nvPr/>
              </p:nvCxnSpPr>
              <p:spPr>
                <a:xfrm flipH="1">
                  <a:off x="3892304" y="966017"/>
                  <a:ext cx="717015" cy="125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Connecteur droit 363">
                  <a:extLst>
                    <a:ext uri="{FF2B5EF4-FFF2-40B4-BE49-F238E27FC236}">
                      <a16:creationId xmlns:a16="http://schemas.microsoft.com/office/drawing/2014/main" id="{1A42C391-54A4-4A3C-8DD3-D84C5C3B5809}"/>
                    </a:ext>
                  </a:extLst>
                </p:cNvPr>
                <p:cNvCxnSpPr>
                  <a:stCxn id="354" idx="3"/>
                  <a:endCxn id="356" idx="7"/>
                </p:cNvCxnSpPr>
                <p:nvPr/>
              </p:nvCxnSpPr>
              <p:spPr>
                <a:xfrm flipH="1">
                  <a:off x="3632894" y="1142399"/>
                  <a:ext cx="136498" cy="161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Connecteur droit 364">
                  <a:extLst>
                    <a:ext uri="{FF2B5EF4-FFF2-40B4-BE49-F238E27FC236}">
                      <a16:creationId xmlns:a16="http://schemas.microsoft.com/office/drawing/2014/main" id="{BC40B85A-D281-4D88-83B8-FE19E482EC2D}"/>
                    </a:ext>
                  </a:extLst>
                </p:cNvPr>
                <p:cNvCxnSpPr>
                  <a:stCxn id="357" idx="3"/>
                  <a:endCxn id="358" idx="7"/>
                </p:cNvCxnSpPr>
                <p:nvPr/>
              </p:nvCxnSpPr>
              <p:spPr>
                <a:xfrm flipH="1">
                  <a:off x="4413818" y="1016929"/>
                  <a:ext cx="216589" cy="194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2" name="Connecteur droit 351">
                <a:extLst>
                  <a:ext uri="{FF2B5EF4-FFF2-40B4-BE49-F238E27FC236}">
                    <a16:creationId xmlns:a16="http://schemas.microsoft.com/office/drawing/2014/main" id="{12AABDD2-F25D-4AA5-B104-BE65011CAD29}"/>
                  </a:ext>
                </a:extLst>
              </p:cNvPr>
              <p:cNvCxnSpPr>
                <a:stCxn id="356" idx="6"/>
                <a:endCxn id="358" idx="2"/>
              </p:cNvCxnSpPr>
              <p:nvPr/>
            </p:nvCxnSpPr>
            <p:spPr>
              <a:xfrm flipV="1">
                <a:off x="4166743" y="7741207"/>
                <a:ext cx="636924" cy="9217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66" name="Groupe 365">
            <a:extLst>
              <a:ext uri="{FF2B5EF4-FFF2-40B4-BE49-F238E27FC236}">
                <a16:creationId xmlns:a16="http://schemas.microsoft.com/office/drawing/2014/main" id="{0C372FC0-25B6-48F4-A363-DA2AB51919CF}"/>
              </a:ext>
            </a:extLst>
          </p:cNvPr>
          <p:cNvGrpSpPr/>
          <p:nvPr/>
        </p:nvGrpSpPr>
        <p:grpSpPr>
          <a:xfrm>
            <a:off x="5776999" y="2359878"/>
            <a:ext cx="1350000" cy="675000"/>
            <a:chOff x="6266115" y="3385521"/>
            <a:chExt cx="1350000" cy="675000"/>
          </a:xfrm>
        </p:grpSpPr>
        <p:sp>
          <p:nvSpPr>
            <p:cNvPr id="367" name="Rectangle 366">
              <a:extLst>
                <a:ext uri="{FF2B5EF4-FFF2-40B4-BE49-F238E27FC236}">
                  <a16:creationId xmlns:a16="http://schemas.microsoft.com/office/drawing/2014/main" id="{A26C69E1-9870-4457-976E-B65499B96BF1}"/>
                </a:ext>
              </a:extLst>
            </p:cNvPr>
            <p:cNvSpPr/>
            <p:nvPr/>
          </p:nvSpPr>
          <p:spPr>
            <a:xfrm>
              <a:off x="6266115" y="3385521"/>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68" name="Groupe 367">
              <a:extLst>
                <a:ext uri="{FF2B5EF4-FFF2-40B4-BE49-F238E27FC236}">
                  <a16:creationId xmlns:a16="http://schemas.microsoft.com/office/drawing/2014/main" id="{DFCF9DC3-239E-4ADA-8251-B6897C4FF85D}"/>
                </a:ext>
              </a:extLst>
            </p:cNvPr>
            <p:cNvGrpSpPr/>
            <p:nvPr/>
          </p:nvGrpSpPr>
          <p:grpSpPr>
            <a:xfrm>
              <a:off x="6319137" y="3490498"/>
              <a:ext cx="1162342" cy="473854"/>
              <a:chOff x="3690323" y="5055506"/>
              <a:chExt cx="1549789" cy="631805"/>
            </a:xfrm>
          </p:grpSpPr>
          <p:grpSp>
            <p:nvGrpSpPr>
              <p:cNvPr id="370" name="Groupe 369">
                <a:extLst>
                  <a:ext uri="{FF2B5EF4-FFF2-40B4-BE49-F238E27FC236}">
                    <a16:creationId xmlns:a16="http://schemas.microsoft.com/office/drawing/2014/main" id="{737EAEF4-1324-4991-9B90-6E5DA94B3C33}"/>
                  </a:ext>
                </a:extLst>
              </p:cNvPr>
              <p:cNvGrpSpPr/>
              <p:nvPr/>
            </p:nvGrpSpPr>
            <p:grpSpPr>
              <a:xfrm>
                <a:off x="3690323" y="5055506"/>
                <a:ext cx="1549789" cy="631805"/>
                <a:chOff x="3203530" y="744500"/>
                <a:chExt cx="1549789" cy="631805"/>
              </a:xfrm>
            </p:grpSpPr>
            <p:sp>
              <p:nvSpPr>
                <p:cNvPr id="372" name="Ellipse 371">
                  <a:extLst>
                    <a:ext uri="{FF2B5EF4-FFF2-40B4-BE49-F238E27FC236}">
                      <a16:creationId xmlns:a16="http://schemas.microsoft.com/office/drawing/2014/main" id="{55585254-2B9C-42BD-BA2A-2FFC5E393892}"/>
                    </a:ext>
                  </a:extLst>
                </p:cNvPr>
                <p:cNvSpPr/>
                <p:nvPr/>
              </p:nvSpPr>
              <p:spPr>
                <a:xfrm>
                  <a:off x="3579629" y="7445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3" name="Ellipse 372">
                  <a:extLst>
                    <a:ext uri="{FF2B5EF4-FFF2-40B4-BE49-F238E27FC236}">
                      <a16:creationId xmlns:a16="http://schemas.microsoft.com/office/drawing/2014/main" id="{5DB3130D-E751-4D1E-B763-C935E437B6B4}"/>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4" name="Ellipse 373">
                  <a:extLst>
                    <a:ext uri="{FF2B5EF4-FFF2-40B4-BE49-F238E27FC236}">
                      <a16:creationId xmlns:a16="http://schemas.microsoft.com/office/drawing/2014/main" id="{C79A746D-D4C9-4D78-9789-91B5A4E5110A}"/>
                    </a:ext>
                  </a:extLst>
                </p:cNvPr>
                <p:cNvSpPr/>
                <p:nvPr/>
              </p:nvSpPr>
              <p:spPr>
                <a:xfrm>
                  <a:off x="32035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5" name="Ellipse 374">
                  <a:extLst>
                    <a:ext uri="{FF2B5EF4-FFF2-40B4-BE49-F238E27FC236}">
                      <a16:creationId xmlns:a16="http://schemas.microsoft.com/office/drawing/2014/main" id="{38341C9B-0ABE-4DE4-AE83-88578AEA0799}"/>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6" name="Ellipse 375">
                  <a:extLst>
                    <a:ext uri="{FF2B5EF4-FFF2-40B4-BE49-F238E27FC236}">
                      <a16:creationId xmlns:a16="http://schemas.microsoft.com/office/drawing/2014/main" id="{4B9346DA-62F1-4506-911D-1627A45A7E89}"/>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7" name="Connecteur droit 376">
                  <a:extLst>
                    <a:ext uri="{FF2B5EF4-FFF2-40B4-BE49-F238E27FC236}">
                      <a16:creationId xmlns:a16="http://schemas.microsoft.com/office/drawing/2014/main" id="{382F275C-D227-4AE5-AFD0-51D599BC428A}"/>
                    </a:ext>
                  </a:extLst>
                </p:cNvPr>
                <p:cNvCxnSpPr>
                  <a:stCxn id="373" idx="1"/>
                  <a:endCxn id="372"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Connecteur droit 377">
                  <a:extLst>
                    <a:ext uri="{FF2B5EF4-FFF2-40B4-BE49-F238E27FC236}">
                      <a16:creationId xmlns:a16="http://schemas.microsoft.com/office/drawing/2014/main" id="{C671EBE3-B394-4987-98B4-FAE5B9CC5153}"/>
                    </a:ext>
                  </a:extLst>
                </p:cNvPr>
                <p:cNvCxnSpPr>
                  <a:stCxn id="375" idx="2"/>
                  <a:endCxn id="373"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Connecteur droit 378">
                  <a:extLst>
                    <a:ext uri="{FF2B5EF4-FFF2-40B4-BE49-F238E27FC236}">
                      <a16:creationId xmlns:a16="http://schemas.microsoft.com/office/drawing/2014/main" id="{7D0F4E01-A37C-4198-B580-925D24AC24D6}"/>
                    </a:ext>
                  </a:extLst>
                </p:cNvPr>
                <p:cNvCxnSpPr>
                  <a:cxnSpLocks/>
                  <a:stCxn id="369" idx="2"/>
                  <a:endCxn id="374" idx="6"/>
                </p:cNvCxnSpPr>
                <p:nvPr/>
              </p:nvCxnSpPr>
              <p:spPr>
                <a:xfrm flipH="1" flipV="1">
                  <a:off x="3347530" y="1256781"/>
                  <a:ext cx="336313" cy="11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Connecteur droit 379">
                  <a:extLst>
                    <a:ext uri="{FF2B5EF4-FFF2-40B4-BE49-F238E27FC236}">
                      <a16:creationId xmlns:a16="http://schemas.microsoft.com/office/drawing/2014/main" id="{DB2BC17D-B172-427C-887D-221AE00A69C0}"/>
                    </a:ext>
                  </a:extLst>
                </p:cNvPr>
                <p:cNvCxnSpPr>
                  <a:cxnSpLocks/>
                  <a:stCxn id="376" idx="0"/>
                  <a:endCxn id="373"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Connecteur droit 380">
                  <a:extLst>
                    <a:ext uri="{FF2B5EF4-FFF2-40B4-BE49-F238E27FC236}">
                      <a16:creationId xmlns:a16="http://schemas.microsoft.com/office/drawing/2014/main" id="{3BEE504F-111F-4D48-8096-363144DA9DB2}"/>
                    </a:ext>
                  </a:extLst>
                </p:cNvPr>
                <p:cNvCxnSpPr>
                  <a:stCxn id="375" idx="3"/>
                  <a:endCxn id="376"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1" name="Connecteur droit 370">
                <a:extLst>
                  <a:ext uri="{FF2B5EF4-FFF2-40B4-BE49-F238E27FC236}">
                    <a16:creationId xmlns:a16="http://schemas.microsoft.com/office/drawing/2014/main" id="{8EEFC589-3544-4502-907B-CEC9597F64AE}"/>
                  </a:ext>
                </a:extLst>
              </p:cNvPr>
              <p:cNvCxnSpPr>
                <a:stCxn id="372" idx="6"/>
                <a:endCxn id="375" idx="1"/>
              </p:cNvCxnSpPr>
              <p:nvPr/>
            </p:nvCxnSpPr>
            <p:spPr>
              <a:xfrm>
                <a:off x="4210422" y="5127506"/>
                <a:ext cx="906778" cy="98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9" name="Ellipse 368">
              <a:extLst>
                <a:ext uri="{FF2B5EF4-FFF2-40B4-BE49-F238E27FC236}">
                  <a16:creationId xmlns:a16="http://schemas.microsoft.com/office/drawing/2014/main" id="{010AB9C1-FE03-43F9-A256-EE080306BA2B}"/>
                </a:ext>
              </a:extLst>
            </p:cNvPr>
            <p:cNvSpPr/>
            <p:nvPr/>
          </p:nvSpPr>
          <p:spPr>
            <a:xfrm>
              <a:off x="6679372" y="3910352"/>
              <a:ext cx="108000" cy="108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82" name="Groupe 381">
            <a:extLst>
              <a:ext uri="{FF2B5EF4-FFF2-40B4-BE49-F238E27FC236}">
                <a16:creationId xmlns:a16="http://schemas.microsoft.com/office/drawing/2014/main" id="{52C340DD-FBA8-4E46-A42D-324928FD8621}"/>
              </a:ext>
            </a:extLst>
          </p:cNvPr>
          <p:cNvGrpSpPr/>
          <p:nvPr/>
        </p:nvGrpSpPr>
        <p:grpSpPr>
          <a:xfrm>
            <a:off x="4337087" y="3128561"/>
            <a:ext cx="1350000" cy="675000"/>
            <a:chOff x="6266115" y="2573373"/>
            <a:chExt cx="1350000" cy="675000"/>
          </a:xfrm>
        </p:grpSpPr>
        <p:sp>
          <p:nvSpPr>
            <p:cNvPr id="383" name="Rectangle 382">
              <a:extLst>
                <a:ext uri="{FF2B5EF4-FFF2-40B4-BE49-F238E27FC236}">
                  <a16:creationId xmlns:a16="http://schemas.microsoft.com/office/drawing/2014/main" id="{0A5F08A7-79BF-44DF-80ED-41B19C553D6A}"/>
                </a:ext>
              </a:extLst>
            </p:cNvPr>
            <p:cNvSpPr/>
            <p:nvPr/>
          </p:nvSpPr>
          <p:spPr>
            <a:xfrm>
              <a:off x="6266115" y="2573373"/>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84" name="Groupe 383">
              <a:extLst>
                <a:ext uri="{FF2B5EF4-FFF2-40B4-BE49-F238E27FC236}">
                  <a16:creationId xmlns:a16="http://schemas.microsoft.com/office/drawing/2014/main" id="{99232B91-B635-4ADC-B219-6F42E7AD1A66}"/>
                </a:ext>
              </a:extLst>
            </p:cNvPr>
            <p:cNvGrpSpPr/>
            <p:nvPr/>
          </p:nvGrpSpPr>
          <p:grpSpPr>
            <a:xfrm>
              <a:off x="6435848" y="2657514"/>
              <a:ext cx="732340" cy="477935"/>
              <a:chOff x="3506139" y="720638"/>
              <a:chExt cx="976453" cy="637247"/>
            </a:xfrm>
          </p:grpSpPr>
          <p:sp>
            <p:nvSpPr>
              <p:cNvPr id="388" name="Ellipse 387">
                <a:extLst>
                  <a:ext uri="{FF2B5EF4-FFF2-40B4-BE49-F238E27FC236}">
                    <a16:creationId xmlns:a16="http://schemas.microsoft.com/office/drawing/2014/main" id="{1545934A-6CCC-4328-88DC-8497C50C52ED}"/>
                  </a:ext>
                </a:extLst>
              </p:cNvPr>
              <p:cNvSpPr/>
              <p:nvPr/>
            </p:nvSpPr>
            <p:spPr>
              <a:xfrm>
                <a:off x="3633572" y="7786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9" name="Ellipse 388">
                <a:extLst>
                  <a:ext uri="{FF2B5EF4-FFF2-40B4-BE49-F238E27FC236}">
                    <a16:creationId xmlns:a16="http://schemas.microsoft.com/office/drawing/2014/main" id="{7AA6034D-79C1-4F60-A7BE-E40E431DBB11}"/>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0" name="Ellipse 389">
                <a:extLst>
                  <a:ext uri="{FF2B5EF4-FFF2-40B4-BE49-F238E27FC236}">
                    <a16:creationId xmlns:a16="http://schemas.microsoft.com/office/drawing/2014/main" id="{090C38FD-2E26-45A4-8C8C-BD9417319067}"/>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1" name="Ellipse 390">
                <a:extLst>
                  <a:ext uri="{FF2B5EF4-FFF2-40B4-BE49-F238E27FC236}">
                    <a16:creationId xmlns:a16="http://schemas.microsoft.com/office/drawing/2014/main" id="{5F1FC736-48A2-4E76-9518-05F77C0C0EEC}"/>
                  </a:ext>
                </a:extLst>
              </p:cNvPr>
              <p:cNvSpPr/>
              <p:nvPr/>
            </p:nvSpPr>
            <p:spPr>
              <a:xfrm>
                <a:off x="4338592" y="95717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2" name="Ellipse 391">
                <a:extLst>
                  <a:ext uri="{FF2B5EF4-FFF2-40B4-BE49-F238E27FC236}">
                    <a16:creationId xmlns:a16="http://schemas.microsoft.com/office/drawing/2014/main" id="{2A674570-8E35-485C-B80E-56208E4B4AD8}"/>
                  </a:ext>
                </a:extLst>
              </p:cNvPr>
              <p:cNvSpPr/>
              <p:nvPr/>
            </p:nvSpPr>
            <p:spPr>
              <a:xfrm>
                <a:off x="4285482" y="121388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93" name="Connecteur droit 392">
                <a:extLst>
                  <a:ext uri="{FF2B5EF4-FFF2-40B4-BE49-F238E27FC236}">
                    <a16:creationId xmlns:a16="http://schemas.microsoft.com/office/drawing/2014/main" id="{47D0CC48-AC8A-4381-A582-C184CD622700}"/>
                  </a:ext>
                </a:extLst>
              </p:cNvPr>
              <p:cNvCxnSpPr>
                <a:cxnSpLocks/>
                <a:stCxn id="388" idx="6"/>
                <a:endCxn id="390" idx="2"/>
              </p:cNvCxnSpPr>
              <p:nvPr/>
            </p:nvCxnSpPr>
            <p:spPr>
              <a:xfrm flipV="1">
                <a:off x="3777572" y="792638"/>
                <a:ext cx="332519" cy="5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Connecteur droit 393">
                <a:extLst>
                  <a:ext uri="{FF2B5EF4-FFF2-40B4-BE49-F238E27FC236}">
                    <a16:creationId xmlns:a16="http://schemas.microsoft.com/office/drawing/2014/main" id="{5E218B69-499F-43FE-B5C4-6A85AA5670E0}"/>
                  </a:ext>
                </a:extLst>
              </p:cNvPr>
              <p:cNvCxnSpPr>
                <a:cxnSpLocks/>
                <a:stCxn id="390" idx="6"/>
                <a:endCxn id="391" idx="1"/>
              </p:cNvCxnSpPr>
              <p:nvPr/>
            </p:nvCxnSpPr>
            <p:spPr>
              <a:xfrm>
                <a:off x="4254091" y="792638"/>
                <a:ext cx="105589" cy="185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Connecteur droit 394">
                <a:extLst>
                  <a:ext uri="{FF2B5EF4-FFF2-40B4-BE49-F238E27FC236}">
                    <a16:creationId xmlns:a16="http://schemas.microsoft.com/office/drawing/2014/main" id="{B14E5A08-7D0D-4DA8-AD7F-41B5A84D55D8}"/>
                  </a:ext>
                </a:extLst>
              </p:cNvPr>
              <p:cNvCxnSpPr>
                <a:stCxn id="389" idx="7"/>
                <a:endCxn id="390" idx="3"/>
              </p:cNvCxnSpPr>
              <p:nvPr/>
            </p:nvCxnSpPr>
            <p:spPr>
              <a:xfrm flipV="1">
                <a:off x="3629051" y="843550"/>
                <a:ext cx="502128" cy="282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Connecteur droit 395">
                <a:extLst>
                  <a:ext uri="{FF2B5EF4-FFF2-40B4-BE49-F238E27FC236}">
                    <a16:creationId xmlns:a16="http://schemas.microsoft.com/office/drawing/2014/main" id="{0A0395FE-33D6-4423-AB62-D092F2A591F5}"/>
                  </a:ext>
                </a:extLst>
              </p:cNvPr>
              <p:cNvCxnSpPr>
                <a:stCxn id="389" idx="1"/>
                <a:endCxn id="388" idx="5"/>
              </p:cNvCxnSpPr>
              <p:nvPr/>
            </p:nvCxnSpPr>
            <p:spPr>
              <a:xfrm flipV="1">
                <a:off x="3527227" y="901555"/>
                <a:ext cx="229257"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Connecteur droit 396">
                <a:extLst>
                  <a:ext uri="{FF2B5EF4-FFF2-40B4-BE49-F238E27FC236}">
                    <a16:creationId xmlns:a16="http://schemas.microsoft.com/office/drawing/2014/main" id="{B9AC2E3C-AFE4-417B-B332-190322BF5B6B}"/>
                  </a:ext>
                </a:extLst>
              </p:cNvPr>
              <p:cNvCxnSpPr>
                <a:stCxn id="391" idx="2"/>
                <a:endCxn id="389" idx="6"/>
              </p:cNvCxnSpPr>
              <p:nvPr/>
            </p:nvCxnSpPr>
            <p:spPr>
              <a:xfrm flipH="1">
                <a:off x="3650139" y="1029170"/>
                <a:ext cx="688453" cy="148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Connecteur droit 397">
                <a:extLst>
                  <a:ext uri="{FF2B5EF4-FFF2-40B4-BE49-F238E27FC236}">
                    <a16:creationId xmlns:a16="http://schemas.microsoft.com/office/drawing/2014/main" id="{0CB57C06-1508-4C59-9BAD-D5D221BD2D16}"/>
                  </a:ext>
                </a:extLst>
              </p:cNvPr>
              <p:cNvCxnSpPr>
                <a:cxnSpLocks/>
                <a:stCxn id="392" idx="0"/>
                <a:endCxn id="389" idx="5"/>
              </p:cNvCxnSpPr>
              <p:nvPr/>
            </p:nvCxnSpPr>
            <p:spPr>
              <a:xfrm flipH="1">
                <a:off x="3629051" y="1213885"/>
                <a:ext cx="728431" cy="1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Connecteur droit 398">
                <a:extLst>
                  <a:ext uri="{FF2B5EF4-FFF2-40B4-BE49-F238E27FC236}">
                    <a16:creationId xmlns:a16="http://schemas.microsoft.com/office/drawing/2014/main" id="{9CBE5ED9-2DF2-4F51-B233-C4EC89729E17}"/>
                  </a:ext>
                </a:extLst>
              </p:cNvPr>
              <p:cNvCxnSpPr>
                <a:stCxn id="391" idx="3"/>
                <a:endCxn id="392" idx="7"/>
              </p:cNvCxnSpPr>
              <p:nvPr/>
            </p:nvCxnSpPr>
            <p:spPr>
              <a:xfrm>
                <a:off x="4359680" y="1080082"/>
                <a:ext cx="48714" cy="154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Ellipse 384">
              <a:extLst>
                <a:ext uri="{FF2B5EF4-FFF2-40B4-BE49-F238E27FC236}">
                  <a16:creationId xmlns:a16="http://schemas.microsoft.com/office/drawing/2014/main" id="{27EABD3C-60D9-4D38-9D79-DA6FBF792170}"/>
                </a:ext>
              </a:extLst>
            </p:cNvPr>
            <p:cNvSpPr/>
            <p:nvPr/>
          </p:nvSpPr>
          <p:spPr>
            <a:xfrm>
              <a:off x="7302366" y="2609682"/>
              <a:ext cx="108000" cy="108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6" name="Connecteur droit 385">
              <a:extLst>
                <a:ext uri="{FF2B5EF4-FFF2-40B4-BE49-F238E27FC236}">
                  <a16:creationId xmlns:a16="http://schemas.microsoft.com/office/drawing/2014/main" id="{D34F0FDF-78D1-466B-BA71-9B6B791EDA5E}"/>
                </a:ext>
              </a:extLst>
            </p:cNvPr>
            <p:cNvCxnSpPr>
              <a:cxnSpLocks/>
              <a:stCxn id="387" idx="0"/>
              <a:endCxn id="385" idx="4"/>
            </p:cNvCxnSpPr>
            <p:nvPr/>
          </p:nvCxnSpPr>
          <p:spPr>
            <a:xfrm flipH="1" flipV="1">
              <a:off x="7356366" y="2717682"/>
              <a:ext cx="26418" cy="222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7" name="Ellipse 386">
              <a:extLst>
                <a:ext uri="{FF2B5EF4-FFF2-40B4-BE49-F238E27FC236}">
                  <a16:creationId xmlns:a16="http://schemas.microsoft.com/office/drawing/2014/main" id="{699912D3-075B-463B-B8E1-F5E2BE5ACB65}"/>
                </a:ext>
              </a:extLst>
            </p:cNvPr>
            <p:cNvSpPr/>
            <p:nvPr/>
          </p:nvSpPr>
          <p:spPr>
            <a:xfrm>
              <a:off x="7328784" y="2940618"/>
              <a:ext cx="108000" cy="108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0" name="Groupe 399">
            <a:extLst>
              <a:ext uri="{FF2B5EF4-FFF2-40B4-BE49-F238E27FC236}">
                <a16:creationId xmlns:a16="http://schemas.microsoft.com/office/drawing/2014/main" id="{FE7D8D47-42B2-4CB8-A45B-B75F53486907}"/>
              </a:ext>
            </a:extLst>
          </p:cNvPr>
          <p:cNvGrpSpPr/>
          <p:nvPr/>
        </p:nvGrpSpPr>
        <p:grpSpPr>
          <a:xfrm>
            <a:off x="5774939" y="3912284"/>
            <a:ext cx="1350000" cy="675000"/>
            <a:chOff x="6266115" y="4193926"/>
            <a:chExt cx="1350000" cy="675000"/>
          </a:xfrm>
        </p:grpSpPr>
        <p:sp>
          <p:nvSpPr>
            <p:cNvPr id="401" name="Rectangle 400">
              <a:extLst>
                <a:ext uri="{FF2B5EF4-FFF2-40B4-BE49-F238E27FC236}">
                  <a16:creationId xmlns:a16="http://schemas.microsoft.com/office/drawing/2014/main" id="{CDD72123-422F-4F50-8302-BBDE461874F3}"/>
                </a:ext>
              </a:extLst>
            </p:cNvPr>
            <p:cNvSpPr/>
            <p:nvPr/>
          </p:nvSpPr>
          <p:spPr>
            <a:xfrm>
              <a:off x="6266115" y="4193926"/>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2" name="Groupe 401">
              <a:extLst>
                <a:ext uri="{FF2B5EF4-FFF2-40B4-BE49-F238E27FC236}">
                  <a16:creationId xmlns:a16="http://schemas.microsoft.com/office/drawing/2014/main" id="{B3CAFCF6-083B-4262-A53F-5224558CB071}"/>
                </a:ext>
              </a:extLst>
            </p:cNvPr>
            <p:cNvGrpSpPr/>
            <p:nvPr/>
          </p:nvGrpSpPr>
          <p:grpSpPr>
            <a:xfrm>
              <a:off x="6382640" y="4262287"/>
              <a:ext cx="1068272" cy="536941"/>
              <a:chOff x="3774993" y="6084558"/>
              <a:chExt cx="1424362" cy="715921"/>
            </a:xfrm>
          </p:grpSpPr>
          <p:grpSp>
            <p:nvGrpSpPr>
              <p:cNvPr id="406" name="Groupe 405">
                <a:extLst>
                  <a:ext uri="{FF2B5EF4-FFF2-40B4-BE49-F238E27FC236}">
                    <a16:creationId xmlns:a16="http://schemas.microsoft.com/office/drawing/2014/main" id="{CC3E0091-49DA-449B-8AF5-EDABB3609B70}"/>
                  </a:ext>
                </a:extLst>
              </p:cNvPr>
              <p:cNvGrpSpPr/>
              <p:nvPr/>
            </p:nvGrpSpPr>
            <p:grpSpPr>
              <a:xfrm>
                <a:off x="3774993" y="6084558"/>
                <a:ext cx="1424362" cy="715921"/>
                <a:chOff x="3328957" y="720638"/>
                <a:chExt cx="1424362" cy="715921"/>
              </a:xfrm>
            </p:grpSpPr>
            <p:sp>
              <p:nvSpPr>
                <p:cNvPr id="408" name="Ellipse 407">
                  <a:extLst>
                    <a:ext uri="{FF2B5EF4-FFF2-40B4-BE49-F238E27FC236}">
                      <a16:creationId xmlns:a16="http://schemas.microsoft.com/office/drawing/2014/main" id="{D18792C7-1B60-45C3-B095-27E40EF7E29B}"/>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9" name="Ellipse 408">
                  <a:extLst>
                    <a:ext uri="{FF2B5EF4-FFF2-40B4-BE49-F238E27FC236}">
                      <a16:creationId xmlns:a16="http://schemas.microsoft.com/office/drawing/2014/main" id="{A3BDC4EF-1399-439C-8AC0-F113C873E460}"/>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0" name="Ellipse 409">
                  <a:extLst>
                    <a:ext uri="{FF2B5EF4-FFF2-40B4-BE49-F238E27FC236}">
                      <a16:creationId xmlns:a16="http://schemas.microsoft.com/office/drawing/2014/main" id="{157AB497-065D-416D-B792-4C3C6CC54404}"/>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1" name="Ellipse 410">
                  <a:extLst>
                    <a:ext uri="{FF2B5EF4-FFF2-40B4-BE49-F238E27FC236}">
                      <a16:creationId xmlns:a16="http://schemas.microsoft.com/office/drawing/2014/main" id="{1632E21C-95B0-4BF9-A6FF-A2729E90D158}"/>
                    </a:ext>
                  </a:extLst>
                </p:cNvPr>
                <p:cNvSpPr/>
                <p:nvPr/>
              </p:nvSpPr>
              <p:spPr>
                <a:xfrm>
                  <a:off x="3451869" y="1292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Ellipse 411">
                  <a:extLst>
                    <a:ext uri="{FF2B5EF4-FFF2-40B4-BE49-F238E27FC236}">
                      <a16:creationId xmlns:a16="http://schemas.microsoft.com/office/drawing/2014/main" id="{F615DC59-93D3-432E-B1AD-43A08AA8AD22}"/>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13" name="Connecteur droit 412">
                  <a:extLst>
                    <a:ext uri="{FF2B5EF4-FFF2-40B4-BE49-F238E27FC236}">
                      <a16:creationId xmlns:a16="http://schemas.microsoft.com/office/drawing/2014/main" id="{C96DF063-B08E-4A42-BFF6-851BC2D931D7}"/>
                    </a:ext>
                  </a:extLst>
                </p:cNvPr>
                <p:cNvCxnSpPr>
                  <a:cxnSpLocks/>
                  <a:stCxn id="408" idx="6"/>
                  <a:endCxn id="410"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Connecteur droit 413">
                  <a:extLst>
                    <a:ext uri="{FF2B5EF4-FFF2-40B4-BE49-F238E27FC236}">
                      <a16:creationId xmlns:a16="http://schemas.microsoft.com/office/drawing/2014/main" id="{C72A7705-8513-4903-9873-5198DB9D752A}"/>
                    </a:ext>
                  </a:extLst>
                </p:cNvPr>
                <p:cNvCxnSpPr>
                  <a:cxnSpLocks/>
                  <a:stCxn id="410" idx="6"/>
                  <a:endCxn id="412"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Connecteur droit 414">
                  <a:extLst>
                    <a:ext uri="{FF2B5EF4-FFF2-40B4-BE49-F238E27FC236}">
                      <a16:creationId xmlns:a16="http://schemas.microsoft.com/office/drawing/2014/main" id="{FEA0C661-B2B1-4C58-BDF7-0108B41472BA}"/>
                    </a:ext>
                  </a:extLst>
                </p:cNvPr>
                <p:cNvCxnSpPr>
                  <a:stCxn id="409" idx="7"/>
                  <a:endCxn id="410"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Connecteur droit 415">
                  <a:extLst>
                    <a:ext uri="{FF2B5EF4-FFF2-40B4-BE49-F238E27FC236}">
                      <a16:creationId xmlns:a16="http://schemas.microsoft.com/office/drawing/2014/main" id="{A8BA5118-B208-40F6-82F8-DA06B351FD05}"/>
                    </a:ext>
                  </a:extLst>
                </p:cNvPr>
                <p:cNvCxnSpPr>
                  <a:stCxn id="409" idx="1"/>
                  <a:endCxn id="408"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Connecteur droit 416">
                  <a:extLst>
                    <a:ext uri="{FF2B5EF4-FFF2-40B4-BE49-F238E27FC236}">
                      <a16:creationId xmlns:a16="http://schemas.microsoft.com/office/drawing/2014/main" id="{1C4567B0-7CE4-4B9F-A48D-862E4D2A8E76}"/>
                    </a:ext>
                  </a:extLst>
                </p:cNvPr>
                <p:cNvCxnSpPr>
                  <a:stCxn id="412" idx="2"/>
                  <a:endCxn id="409"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Connecteur droit 417">
                  <a:extLst>
                    <a:ext uri="{FF2B5EF4-FFF2-40B4-BE49-F238E27FC236}">
                      <a16:creationId xmlns:a16="http://schemas.microsoft.com/office/drawing/2014/main" id="{C7C6D9AE-D616-4A78-B9C9-116EAF0FEAEC}"/>
                    </a:ext>
                  </a:extLst>
                </p:cNvPr>
                <p:cNvCxnSpPr>
                  <a:stCxn id="409" idx="3"/>
                  <a:endCxn id="411"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7" name="Connecteur droit 406">
                <a:extLst>
                  <a:ext uri="{FF2B5EF4-FFF2-40B4-BE49-F238E27FC236}">
                    <a16:creationId xmlns:a16="http://schemas.microsoft.com/office/drawing/2014/main" id="{2CC4410D-14D5-4209-9BC7-52E5DF230CFD}"/>
                  </a:ext>
                </a:extLst>
              </p:cNvPr>
              <p:cNvCxnSpPr>
                <a:stCxn id="408" idx="4"/>
                <a:endCxn id="411"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sp>
          <p:nvSpPr>
            <p:cNvPr id="403" name="Ellipse 402">
              <a:extLst>
                <a:ext uri="{FF2B5EF4-FFF2-40B4-BE49-F238E27FC236}">
                  <a16:creationId xmlns:a16="http://schemas.microsoft.com/office/drawing/2014/main" id="{B5F44D26-AB3C-4BF1-8C0E-FFF91CFE62DA}"/>
                </a:ext>
              </a:extLst>
            </p:cNvPr>
            <p:cNvSpPr/>
            <p:nvPr/>
          </p:nvSpPr>
          <p:spPr>
            <a:xfrm>
              <a:off x="6911673" y="4638404"/>
              <a:ext cx="108000" cy="108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04" name="Connecteur droit 403">
              <a:extLst>
                <a:ext uri="{FF2B5EF4-FFF2-40B4-BE49-F238E27FC236}">
                  <a16:creationId xmlns:a16="http://schemas.microsoft.com/office/drawing/2014/main" id="{46D15013-5AF2-4C0D-BB86-FB45093A82F7}"/>
                </a:ext>
              </a:extLst>
            </p:cNvPr>
            <p:cNvCxnSpPr>
              <a:cxnSpLocks/>
              <a:stCxn id="405" idx="2"/>
              <a:endCxn id="403" idx="6"/>
            </p:cNvCxnSpPr>
            <p:nvPr/>
          </p:nvCxnSpPr>
          <p:spPr>
            <a:xfrm flipH="1" flipV="1">
              <a:off x="7019673" y="4692404"/>
              <a:ext cx="261002" cy="25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Ellipse 404">
              <a:extLst>
                <a:ext uri="{FF2B5EF4-FFF2-40B4-BE49-F238E27FC236}">
                  <a16:creationId xmlns:a16="http://schemas.microsoft.com/office/drawing/2014/main" id="{7222264C-7FE4-4E3D-852A-289253E09365}"/>
                </a:ext>
              </a:extLst>
            </p:cNvPr>
            <p:cNvSpPr/>
            <p:nvPr/>
          </p:nvSpPr>
          <p:spPr>
            <a:xfrm>
              <a:off x="7280675" y="4663821"/>
              <a:ext cx="108000" cy="108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21" name="Flèche : pentagone 420">
            <a:extLst>
              <a:ext uri="{FF2B5EF4-FFF2-40B4-BE49-F238E27FC236}">
                <a16:creationId xmlns:a16="http://schemas.microsoft.com/office/drawing/2014/main" id="{81114B6F-FB7E-42A3-9E9B-CFDF0050D6D8}"/>
              </a:ext>
            </a:extLst>
          </p:cNvPr>
          <p:cNvSpPr/>
          <p:nvPr/>
        </p:nvSpPr>
        <p:spPr>
          <a:xfrm>
            <a:off x="7321705" y="933083"/>
            <a:ext cx="3913640" cy="291902"/>
          </a:xfrm>
          <a:prstGeom prst="homePlate">
            <a:avLst/>
          </a:prstGeom>
          <a:solidFill>
            <a:srgbClr val="03A9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Roboto" panose="02000000000000000000" pitchFamily="2" charset="0"/>
                <a:ea typeface="Roboto" panose="02000000000000000000" pitchFamily="2" charset="0"/>
              </a:rPr>
              <a:t>Local triangle enumeration</a:t>
            </a:r>
          </a:p>
        </p:txBody>
      </p:sp>
      <p:sp>
        <p:nvSpPr>
          <p:cNvPr id="420" name="Flèche : pentagone 419">
            <a:extLst>
              <a:ext uri="{FF2B5EF4-FFF2-40B4-BE49-F238E27FC236}">
                <a16:creationId xmlns:a16="http://schemas.microsoft.com/office/drawing/2014/main" id="{D3463CBA-C112-4DE3-BCEE-4AF957677549}"/>
              </a:ext>
            </a:extLst>
          </p:cNvPr>
          <p:cNvSpPr/>
          <p:nvPr/>
        </p:nvSpPr>
        <p:spPr>
          <a:xfrm>
            <a:off x="956653" y="922169"/>
            <a:ext cx="6548698" cy="302817"/>
          </a:xfrm>
          <a:prstGeom prst="homePlate">
            <a:avLst/>
          </a:prstGeom>
          <a:solidFill>
            <a:srgbClr val="03A9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Roboto" panose="02000000000000000000" pitchFamily="2" charset="0"/>
                <a:ea typeface="Roboto" panose="02000000000000000000" pitchFamily="2" charset="0"/>
              </a:rPr>
              <a:t>Randomized partitioning</a:t>
            </a:r>
          </a:p>
        </p:txBody>
      </p:sp>
      <p:sp>
        <p:nvSpPr>
          <p:cNvPr id="422" name="Flèche : angle droit 421">
            <a:extLst>
              <a:ext uri="{FF2B5EF4-FFF2-40B4-BE49-F238E27FC236}">
                <a16:creationId xmlns:a16="http://schemas.microsoft.com/office/drawing/2014/main" id="{15E50AEC-DC09-4D56-8730-5EB1365F8760}"/>
              </a:ext>
            </a:extLst>
          </p:cNvPr>
          <p:cNvSpPr/>
          <p:nvPr/>
        </p:nvSpPr>
        <p:spPr>
          <a:xfrm>
            <a:off x="3604927" y="4679960"/>
            <a:ext cx="2055372" cy="959621"/>
          </a:xfrm>
          <a:prstGeom prst="bentUpArrow">
            <a:avLst>
              <a:gd name="adj1" fmla="val 31994"/>
              <a:gd name="adj2" fmla="val 45107"/>
              <a:gd name="adj3" fmla="val 35490"/>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numéro de diapositive 2">
            <a:extLst>
              <a:ext uri="{FF2B5EF4-FFF2-40B4-BE49-F238E27FC236}">
                <a16:creationId xmlns:a16="http://schemas.microsoft.com/office/drawing/2014/main" id="{9A835280-12E2-4D64-A2AD-AECB13D0C36F}"/>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12</a:t>
            </a:fld>
            <a:endParaRPr lang="fr-FR">
              <a:solidFill>
                <a:prstClr val="black">
                  <a:tint val="75000"/>
                </a:prstClr>
              </a:solidFill>
              <a:latin typeface="Calibri"/>
            </a:endParaRPr>
          </a:p>
        </p:txBody>
      </p:sp>
      <p:sp>
        <p:nvSpPr>
          <p:cNvPr id="426" name="ZoneTexte 425">
            <a:extLst>
              <a:ext uri="{FF2B5EF4-FFF2-40B4-BE49-F238E27FC236}">
                <a16:creationId xmlns:a16="http://schemas.microsoft.com/office/drawing/2014/main" id="{91EB05D9-D869-42EF-973D-5942D41B7D3F}"/>
              </a:ext>
            </a:extLst>
          </p:cNvPr>
          <p:cNvSpPr txBox="1"/>
          <p:nvPr/>
        </p:nvSpPr>
        <p:spPr>
          <a:xfrm>
            <a:off x="1256739" y="5846642"/>
            <a:ext cx="9058329" cy="253916"/>
          </a:xfrm>
          <a:prstGeom prst="rect">
            <a:avLst/>
          </a:prstGeom>
          <a:noFill/>
        </p:spPr>
        <p:txBody>
          <a:bodyPr wrap="square" rtlCol="0">
            <a:spAutoFit/>
          </a:bodyPr>
          <a:lstStyle/>
          <a:p>
            <a:r>
              <a:rPr lang="en-US" sz="1050" dirty="0">
                <a:latin typeface="Roboto" panose="02000000000000000000" pitchFamily="2" charset="0"/>
                <a:ea typeface="Roboto" panose="02000000000000000000" pitchFamily="2" charset="0"/>
              </a:rPr>
              <a:t>[5] </a:t>
            </a:r>
            <a:r>
              <a:rPr lang="en-US" sz="1050" dirty="0" err="1">
                <a:latin typeface="Roboto" panose="02000000000000000000" pitchFamily="2" charset="0"/>
                <a:ea typeface="Roboto" panose="02000000000000000000" pitchFamily="2" charset="0"/>
              </a:rPr>
              <a:t>Pandurangan</a:t>
            </a:r>
            <a:r>
              <a:rPr lang="en-US" sz="1050" dirty="0">
                <a:latin typeface="Roboto" panose="02000000000000000000" pitchFamily="2" charset="0"/>
                <a:ea typeface="Roboto" panose="02000000000000000000" pitchFamily="2" charset="0"/>
              </a:rPr>
              <a:t>, G., Robinson, P., </a:t>
            </a:r>
            <a:r>
              <a:rPr lang="en-US" sz="1050" dirty="0" err="1">
                <a:latin typeface="Roboto" panose="02000000000000000000" pitchFamily="2" charset="0"/>
                <a:ea typeface="Roboto" panose="02000000000000000000" pitchFamily="2" charset="0"/>
              </a:rPr>
              <a:t>Scquizzato</a:t>
            </a:r>
            <a:r>
              <a:rPr lang="en-US" sz="1050" dirty="0">
                <a:latin typeface="Roboto" panose="02000000000000000000" pitchFamily="2" charset="0"/>
                <a:ea typeface="Roboto" panose="02000000000000000000" pitchFamily="2" charset="0"/>
              </a:rPr>
              <a:t>, M.: On the Distributed Complexity of Large-Scale Graph Computations. In: SPAA. pp. 405–414 (2018)</a:t>
            </a:r>
          </a:p>
        </p:txBody>
      </p:sp>
      <p:sp>
        <p:nvSpPr>
          <p:cNvPr id="427" name="Espace réservé du pied de page 4">
            <a:extLst>
              <a:ext uri="{FF2B5EF4-FFF2-40B4-BE49-F238E27FC236}">
                <a16:creationId xmlns:a16="http://schemas.microsoft.com/office/drawing/2014/main" id="{BE1E07E0-4DF0-4A75-88F2-BF67AE2F2326}"/>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428" name="Espace réservé du pied de page 4">
            <a:extLst>
              <a:ext uri="{FF2B5EF4-FFF2-40B4-BE49-F238E27FC236}">
                <a16:creationId xmlns:a16="http://schemas.microsoft.com/office/drawing/2014/main" id="{3471F6AF-EAE8-451C-BD88-593397234817}"/>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429" name="Espace réservé du pied de page 4">
            <a:extLst>
              <a:ext uri="{FF2B5EF4-FFF2-40B4-BE49-F238E27FC236}">
                <a16:creationId xmlns:a16="http://schemas.microsoft.com/office/drawing/2014/main" id="{9C18C191-8A56-4CEB-965D-F409CF2AC4D1}"/>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31382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50"/>
                                        <p:tgtEl>
                                          <p:spTgt spid="1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0"/>
                                        </p:tgtEl>
                                        <p:attrNameLst>
                                          <p:attrName>style.visibility</p:attrName>
                                        </p:attrNameLst>
                                      </p:cBhvr>
                                      <p:to>
                                        <p:strVal val="visible"/>
                                      </p:to>
                                    </p:set>
                                    <p:animEffect transition="in" filter="wipe(left)">
                                      <p:cBhvr>
                                        <p:cTn id="10" dur="250"/>
                                        <p:tgtEl>
                                          <p:spTgt spid="420"/>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228"/>
                                        </p:tgtEl>
                                        <p:attrNameLst>
                                          <p:attrName>style.visibility</p:attrName>
                                        </p:attrNameLst>
                                      </p:cBhvr>
                                      <p:to>
                                        <p:strVal val="visible"/>
                                      </p:to>
                                    </p:set>
                                    <p:animEffect transition="in" filter="fade">
                                      <p:cBhvr>
                                        <p:cTn id="14" dur="250"/>
                                        <p:tgtEl>
                                          <p:spTgt spid="228"/>
                                        </p:tgtEl>
                                      </p:cBhvr>
                                    </p:animEffect>
                                  </p:childTnLst>
                                </p:cTn>
                              </p:par>
                              <p:par>
                                <p:cTn id="15" presetID="10" presetClass="entr" presetSubtype="0" fill="hold" nodeType="with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p:cTn id="17" dur="250"/>
                                        <p:tgtEl>
                                          <p:spTgt spid="229"/>
                                        </p:tgtEl>
                                      </p:cBhvr>
                                    </p:animEffect>
                                  </p:childTnLst>
                                </p:cTn>
                              </p:par>
                              <p:par>
                                <p:cTn id="18" presetID="10" presetClass="entr" presetSubtype="0" fill="hold" nodeType="withEffect">
                                  <p:stCondLst>
                                    <p:cond delay="0"/>
                                  </p:stCondLst>
                                  <p:childTnLst>
                                    <p:set>
                                      <p:cBhvr>
                                        <p:cTn id="19" dur="1" fill="hold">
                                          <p:stCondLst>
                                            <p:cond delay="0"/>
                                          </p:stCondLst>
                                        </p:cTn>
                                        <p:tgtEl>
                                          <p:spTgt spid="230"/>
                                        </p:tgtEl>
                                        <p:attrNameLst>
                                          <p:attrName>style.visibility</p:attrName>
                                        </p:attrNameLst>
                                      </p:cBhvr>
                                      <p:to>
                                        <p:strVal val="visible"/>
                                      </p:to>
                                    </p:set>
                                    <p:animEffect transition="in" filter="fade">
                                      <p:cBhvr>
                                        <p:cTn id="20" dur="250"/>
                                        <p:tgtEl>
                                          <p:spTgt spid="230"/>
                                        </p:tgtEl>
                                      </p:cBhvr>
                                    </p:animEffect>
                                  </p:childTnLst>
                                </p:cTn>
                              </p:par>
                              <p:par>
                                <p:cTn id="21" presetID="10" presetClass="entr" presetSubtype="0" fill="hold" nodeType="with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p:cTn id="23" dur="250"/>
                                        <p:tgtEl>
                                          <p:spTgt spid="231"/>
                                        </p:tgtEl>
                                      </p:cBhvr>
                                    </p:animEffect>
                                  </p:childTnLst>
                                </p:cTn>
                              </p:par>
                              <p:par>
                                <p:cTn id="24" presetID="10" presetClass="entr" presetSubtype="0" fill="hold" nodeType="withEffect">
                                  <p:stCondLst>
                                    <p:cond delay="0"/>
                                  </p:stCondLst>
                                  <p:childTnLst>
                                    <p:set>
                                      <p:cBhvr>
                                        <p:cTn id="25" dur="1" fill="hold">
                                          <p:stCondLst>
                                            <p:cond delay="0"/>
                                          </p:stCondLst>
                                        </p:cTn>
                                        <p:tgtEl>
                                          <p:spTgt spid="232"/>
                                        </p:tgtEl>
                                        <p:attrNameLst>
                                          <p:attrName>style.visibility</p:attrName>
                                        </p:attrNameLst>
                                      </p:cBhvr>
                                      <p:to>
                                        <p:strVal val="visible"/>
                                      </p:to>
                                    </p:set>
                                    <p:animEffect transition="in" filter="fade">
                                      <p:cBhvr>
                                        <p:cTn id="26" dur="250"/>
                                        <p:tgtEl>
                                          <p:spTgt spid="232"/>
                                        </p:tgtEl>
                                      </p:cBhvr>
                                    </p:animEffect>
                                  </p:childTnLst>
                                </p:cTn>
                              </p:par>
                              <p:par>
                                <p:cTn id="27" presetID="10" presetClass="entr" presetSubtype="0" fill="hold" nodeType="withEffect">
                                  <p:stCondLst>
                                    <p:cond delay="0"/>
                                  </p:stCondLst>
                                  <p:childTnLst>
                                    <p:set>
                                      <p:cBhvr>
                                        <p:cTn id="28" dur="1" fill="hold">
                                          <p:stCondLst>
                                            <p:cond delay="0"/>
                                          </p:stCondLst>
                                        </p:cTn>
                                        <p:tgtEl>
                                          <p:spTgt spid="233"/>
                                        </p:tgtEl>
                                        <p:attrNameLst>
                                          <p:attrName>style.visibility</p:attrName>
                                        </p:attrNameLst>
                                      </p:cBhvr>
                                      <p:to>
                                        <p:strVal val="visible"/>
                                      </p:to>
                                    </p:set>
                                    <p:animEffect transition="in" filter="fade">
                                      <p:cBhvr>
                                        <p:cTn id="29" dur="250"/>
                                        <p:tgtEl>
                                          <p:spTgt spid="233"/>
                                        </p:tgtEl>
                                      </p:cBhvr>
                                    </p:animEffect>
                                  </p:childTnLst>
                                </p:cTn>
                              </p:par>
                              <p:par>
                                <p:cTn id="30" presetID="10" presetClass="entr" presetSubtype="0" fill="hold" nodeType="withEffect">
                                  <p:stCondLst>
                                    <p:cond delay="0"/>
                                  </p:stCondLst>
                                  <p:childTnLst>
                                    <p:set>
                                      <p:cBhvr>
                                        <p:cTn id="31" dur="1" fill="hold">
                                          <p:stCondLst>
                                            <p:cond delay="0"/>
                                          </p:stCondLst>
                                        </p:cTn>
                                        <p:tgtEl>
                                          <p:spTgt spid="234"/>
                                        </p:tgtEl>
                                        <p:attrNameLst>
                                          <p:attrName>style.visibility</p:attrName>
                                        </p:attrNameLst>
                                      </p:cBhvr>
                                      <p:to>
                                        <p:strVal val="visible"/>
                                      </p:to>
                                    </p:set>
                                    <p:animEffect transition="in" filter="fade">
                                      <p:cBhvr>
                                        <p:cTn id="32" dur="250"/>
                                        <p:tgtEl>
                                          <p:spTgt spid="234"/>
                                        </p:tgtEl>
                                      </p:cBhvr>
                                    </p:animEffect>
                                  </p:childTnLst>
                                </p:cTn>
                              </p:par>
                              <p:par>
                                <p:cTn id="33" presetID="10" presetClass="entr" presetSubtype="0" fill="hold" nodeType="withEffect">
                                  <p:stCondLst>
                                    <p:cond delay="0"/>
                                  </p:stCondLst>
                                  <p:childTnLst>
                                    <p:set>
                                      <p:cBhvr>
                                        <p:cTn id="34" dur="1" fill="hold">
                                          <p:stCondLst>
                                            <p:cond delay="0"/>
                                          </p:stCondLst>
                                        </p:cTn>
                                        <p:tgtEl>
                                          <p:spTgt spid="419"/>
                                        </p:tgtEl>
                                        <p:attrNameLst>
                                          <p:attrName>style.visibility</p:attrName>
                                        </p:attrNameLst>
                                      </p:cBhvr>
                                      <p:to>
                                        <p:strVal val="visible"/>
                                      </p:to>
                                    </p:set>
                                    <p:animEffect transition="in" filter="fade">
                                      <p:cBhvr>
                                        <p:cTn id="35" dur="250"/>
                                        <p:tgtEl>
                                          <p:spTgt spid="419"/>
                                        </p:tgtEl>
                                      </p:cBhvr>
                                    </p:animEffect>
                                  </p:childTnLst>
                                </p:cTn>
                              </p:par>
                              <p:par>
                                <p:cTn id="36" presetID="10" presetClass="entr" presetSubtype="0" fill="hold" nodeType="withEffect">
                                  <p:stCondLst>
                                    <p:cond delay="0"/>
                                  </p:stCondLst>
                                  <p:childTnLst>
                                    <p:set>
                                      <p:cBhvr>
                                        <p:cTn id="37" dur="1" fill="hold">
                                          <p:stCondLst>
                                            <p:cond delay="0"/>
                                          </p:stCondLst>
                                        </p:cTn>
                                        <p:tgtEl>
                                          <p:spTgt spid="235"/>
                                        </p:tgtEl>
                                        <p:attrNameLst>
                                          <p:attrName>style.visibility</p:attrName>
                                        </p:attrNameLst>
                                      </p:cBhvr>
                                      <p:to>
                                        <p:strVal val="visible"/>
                                      </p:to>
                                    </p:set>
                                    <p:animEffect transition="in" filter="fade">
                                      <p:cBhvr>
                                        <p:cTn id="38" dur="250"/>
                                        <p:tgtEl>
                                          <p:spTgt spid="2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250"/>
                                        <p:tgtEl>
                                          <p:spTgt spid="4"/>
                                        </p:tgtEl>
                                      </p:cBhvr>
                                    </p:animEffect>
                                  </p:childTnLst>
                                </p:cTn>
                              </p:par>
                            </p:childTnLst>
                          </p:cTn>
                        </p:par>
                        <p:par>
                          <p:cTn id="44" fill="hold">
                            <p:stCondLst>
                              <p:cond delay="25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5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3"/>
                                        </p:tgtEl>
                                        <p:attrNameLst>
                                          <p:attrName>style.visibility</p:attrName>
                                        </p:attrNameLst>
                                      </p:cBhvr>
                                      <p:to>
                                        <p:strVal val="visible"/>
                                      </p:to>
                                    </p:set>
                                    <p:animEffect transition="in" filter="fade">
                                      <p:cBhvr>
                                        <p:cTn id="52" dur="250"/>
                                        <p:tgtEl>
                                          <p:spTgt spid="243"/>
                                        </p:tgtEl>
                                      </p:cBhvr>
                                    </p:animEffect>
                                  </p:childTnLst>
                                </p:cTn>
                              </p:par>
                              <p:par>
                                <p:cTn id="53" presetID="10" presetClass="entr" presetSubtype="0" fill="hold" nodeType="withEffect">
                                  <p:stCondLst>
                                    <p:cond delay="0"/>
                                  </p:stCondLst>
                                  <p:childTnLst>
                                    <p:set>
                                      <p:cBhvr>
                                        <p:cTn id="54" dur="1" fill="hold">
                                          <p:stCondLst>
                                            <p:cond delay="0"/>
                                          </p:stCondLst>
                                        </p:cTn>
                                        <p:tgtEl>
                                          <p:spTgt spid="268"/>
                                        </p:tgtEl>
                                        <p:attrNameLst>
                                          <p:attrName>style.visibility</p:attrName>
                                        </p:attrNameLst>
                                      </p:cBhvr>
                                      <p:to>
                                        <p:strVal val="visible"/>
                                      </p:to>
                                    </p:set>
                                    <p:animEffect transition="in" filter="fade">
                                      <p:cBhvr>
                                        <p:cTn id="55" dur="250"/>
                                        <p:tgtEl>
                                          <p:spTgt spid="268"/>
                                        </p:tgtEl>
                                      </p:cBhvr>
                                    </p:animEffect>
                                  </p:childTnLst>
                                </p:cTn>
                              </p:par>
                              <p:par>
                                <p:cTn id="56" presetID="10" presetClass="entr" presetSubtype="0" fill="hold" nodeType="withEffect">
                                  <p:stCondLst>
                                    <p:cond delay="0"/>
                                  </p:stCondLst>
                                  <p:childTnLst>
                                    <p:set>
                                      <p:cBhvr>
                                        <p:cTn id="57" dur="1" fill="hold">
                                          <p:stCondLst>
                                            <p:cond delay="0"/>
                                          </p:stCondLst>
                                        </p:cTn>
                                        <p:tgtEl>
                                          <p:spTgt spid="253"/>
                                        </p:tgtEl>
                                        <p:attrNameLst>
                                          <p:attrName>style.visibility</p:attrName>
                                        </p:attrNameLst>
                                      </p:cBhvr>
                                      <p:to>
                                        <p:strVal val="visible"/>
                                      </p:to>
                                    </p:set>
                                    <p:animEffect transition="in" filter="fade">
                                      <p:cBhvr>
                                        <p:cTn id="58" dur="250"/>
                                        <p:tgtEl>
                                          <p:spTgt spid="253"/>
                                        </p:tgtEl>
                                      </p:cBhvr>
                                    </p:animEffect>
                                  </p:childTnLst>
                                </p:cTn>
                              </p:par>
                              <p:par>
                                <p:cTn id="59" presetID="10" presetClass="entr" presetSubtype="0" fill="hold" nodeType="withEffect">
                                  <p:stCondLst>
                                    <p:cond delay="0"/>
                                  </p:stCondLst>
                                  <p:childTnLst>
                                    <p:set>
                                      <p:cBhvr>
                                        <p:cTn id="60" dur="1" fill="hold">
                                          <p:stCondLst>
                                            <p:cond delay="0"/>
                                          </p:stCondLst>
                                        </p:cTn>
                                        <p:tgtEl>
                                          <p:spTgt spid="278"/>
                                        </p:tgtEl>
                                        <p:attrNameLst>
                                          <p:attrName>style.visibility</p:attrName>
                                        </p:attrNameLst>
                                      </p:cBhvr>
                                      <p:to>
                                        <p:strVal val="visible"/>
                                      </p:to>
                                    </p:set>
                                    <p:animEffect transition="in" filter="fade">
                                      <p:cBhvr>
                                        <p:cTn id="61" dur="250"/>
                                        <p:tgtEl>
                                          <p:spTgt spid="278"/>
                                        </p:tgtEl>
                                      </p:cBhvr>
                                    </p:animEffect>
                                  </p:childTnLst>
                                </p:cTn>
                              </p:par>
                              <p:par>
                                <p:cTn id="62" presetID="10" presetClass="entr" presetSubtype="0" fill="hold" nodeType="withEffect">
                                  <p:stCondLst>
                                    <p:cond delay="0"/>
                                  </p:stCondLst>
                                  <p:childTnLst>
                                    <p:set>
                                      <p:cBhvr>
                                        <p:cTn id="63" dur="1" fill="hold">
                                          <p:stCondLst>
                                            <p:cond delay="0"/>
                                          </p:stCondLst>
                                        </p:cTn>
                                        <p:tgtEl>
                                          <p:spTgt spid="258"/>
                                        </p:tgtEl>
                                        <p:attrNameLst>
                                          <p:attrName>style.visibility</p:attrName>
                                        </p:attrNameLst>
                                      </p:cBhvr>
                                      <p:to>
                                        <p:strVal val="visible"/>
                                      </p:to>
                                    </p:set>
                                    <p:animEffect transition="in" filter="fade">
                                      <p:cBhvr>
                                        <p:cTn id="64" dur="250"/>
                                        <p:tgtEl>
                                          <p:spTgt spid="258"/>
                                        </p:tgtEl>
                                      </p:cBhvr>
                                    </p:animEffect>
                                  </p:childTnLst>
                                </p:cTn>
                              </p:par>
                              <p:par>
                                <p:cTn id="65" presetID="10" presetClass="entr" presetSubtype="0" fill="hold" nodeType="withEffect">
                                  <p:stCondLst>
                                    <p:cond delay="0"/>
                                  </p:stCondLst>
                                  <p:childTnLst>
                                    <p:set>
                                      <p:cBhvr>
                                        <p:cTn id="66" dur="1" fill="hold">
                                          <p:stCondLst>
                                            <p:cond delay="0"/>
                                          </p:stCondLst>
                                        </p:cTn>
                                        <p:tgtEl>
                                          <p:spTgt spid="273"/>
                                        </p:tgtEl>
                                        <p:attrNameLst>
                                          <p:attrName>style.visibility</p:attrName>
                                        </p:attrNameLst>
                                      </p:cBhvr>
                                      <p:to>
                                        <p:strVal val="visible"/>
                                      </p:to>
                                    </p:set>
                                    <p:animEffect transition="in" filter="fade">
                                      <p:cBhvr>
                                        <p:cTn id="67" dur="250"/>
                                        <p:tgtEl>
                                          <p:spTgt spid="273"/>
                                        </p:tgtEl>
                                      </p:cBhvr>
                                    </p:animEffect>
                                  </p:childTnLst>
                                </p:cTn>
                              </p:par>
                              <p:par>
                                <p:cTn id="68" presetID="10" presetClass="entr" presetSubtype="0" fill="hold" nodeType="withEffect">
                                  <p:stCondLst>
                                    <p:cond delay="0"/>
                                  </p:stCondLst>
                                  <p:childTnLst>
                                    <p:set>
                                      <p:cBhvr>
                                        <p:cTn id="69" dur="1" fill="hold">
                                          <p:stCondLst>
                                            <p:cond delay="0"/>
                                          </p:stCondLst>
                                        </p:cTn>
                                        <p:tgtEl>
                                          <p:spTgt spid="263"/>
                                        </p:tgtEl>
                                        <p:attrNameLst>
                                          <p:attrName>style.visibility</p:attrName>
                                        </p:attrNameLst>
                                      </p:cBhvr>
                                      <p:to>
                                        <p:strVal val="visible"/>
                                      </p:to>
                                    </p:set>
                                    <p:animEffect transition="in" filter="fade">
                                      <p:cBhvr>
                                        <p:cTn id="70" dur="250"/>
                                        <p:tgtEl>
                                          <p:spTgt spid="263"/>
                                        </p:tgtEl>
                                      </p:cBhvr>
                                    </p:animEffect>
                                  </p:childTnLst>
                                </p:cTn>
                              </p:par>
                              <p:par>
                                <p:cTn id="71" presetID="10" presetClass="entr" presetSubtype="0" fill="hold" nodeType="withEffect">
                                  <p:stCondLst>
                                    <p:cond delay="0"/>
                                  </p:stCondLst>
                                  <p:childTnLst>
                                    <p:set>
                                      <p:cBhvr>
                                        <p:cTn id="72" dur="1" fill="hold">
                                          <p:stCondLst>
                                            <p:cond delay="0"/>
                                          </p:stCondLst>
                                        </p:cTn>
                                        <p:tgtEl>
                                          <p:spTgt spid="248"/>
                                        </p:tgtEl>
                                        <p:attrNameLst>
                                          <p:attrName>style.visibility</p:attrName>
                                        </p:attrNameLst>
                                      </p:cBhvr>
                                      <p:to>
                                        <p:strVal val="visible"/>
                                      </p:to>
                                    </p:set>
                                    <p:animEffect transition="in" filter="fade">
                                      <p:cBhvr>
                                        <p:cTn id="73" dur="250"/>
                                        <p:tgtEl>
                                          <p:spTgt spid="24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22"/>
                                        </p:tgtEl>
                                        <p:attrNameLst>
                                          <p:attrName>style.visibility</p:attrName>
                                        </p:attrNameLst>
                                      </p:cBhvr>
                                      <p:to>
                                        <p:strVal val="visible"/>
                                      </p:to>
                                    </p:set>
                                    <p:animEffect transition="in" filter="wipe(left)">
                                      <p:cBhvr>
                                        <p:cTn id="78" dur="250"/>
                                        <p:tgtEl>
                                          <p:spTgt spid="422"/>
                                        </p:tgtEl>
                                      </p:cBhvr>
                                    </p:animEffect>
                                  </p:childTnLst>
                                </p:cTn>
                              </p:par>
                            </p:childTnLst>
                          </p:cTn>
                        </p:par>
                        <p:par>
                          <p:cTn id="79" fill="hold">
                            <p:stCondLst>
                              <p:cond delay="250"/>
                            </p:stCondLst>
                            <p:childTnLst>
                              <p:par>
                                <p:cTn id="80" presetID="10" presetClass="entr" presetSubtype="0" fill="hold" nodeType="afterEffect">
                                  <p:stCondLst>
                                    <p:cond delay="0"/>
                                  </p:stCondLst>
                                  <p:childTnLst>
                                    <p:set>
                                      <p:cBhvr>
                                        <p:cTn id="81" dur="1" fill="hold">
                                          <p:stCondLst>
                                            <p:cond delay="0"/>
                                          </p:stCondLst>
                                        </p:cTn>
                                        <p:tgtEl>
                                          <p:spTgt spid="300"/>
                                        </p:tgtEl>
                                        <p:attrNameLst>
                                          <p:attrName>style.visibility</p:attrName>
                                        </p:attrNameLst>
                                      </p:cBhvr>
                                      <p:to>
                                        <p:strVal val="visible"/>
                                      </p:to>
                                    </p:set>
                                    <p:animEffect transition="in" filter="fade">
                                      <p:cBhvr>
                                        <p:cTn id="82" dur="250"/>
                                        <p:tgtEl>
                                          <p:spTgt spid="300"/>
                                        </p:tgtEl>
                                      </p:cBhvr>
                                    </p:animEffect>
                                  </p:childTnLst>
                                </p:cTn>
                              </p:par>
                              <p:par>
                                <p:cTn id="83" presetID="10" presetClass="entr" presetSubtype="0" fill="hold" nodeType="withEffect">
                                  <p:stCondLst>
                                    <p:cond delay="0"/>
                                  </p:stCondLst>
                                  <p:childTnLst>
                                    <p:set>
                                      <p:cBhvr>
                                        <p:cTn id="84" dur="1" fill="hold">
                                          <p:stCondLst>
                                            <p:cond delay="0"/>
                                          </p:stCondLst>
                                        </p:cTn>
                                        <p:tgtEl>
                                          <p:spTgt spid="315"/>
                                        </p:tgtEl>
                                        <p:attrNameLst>
                                          <p:attrName>style.visibility</p:attrName>
                                        </p:attrNameLst>
                                      </p:cBhvr>
                                      <p:to>
                                        <p:strVal val="visible"/>
                                      </p:to>
                                    </p:set>
                                    <p:animEffect transition="in" filter="fade">
                                      <p:cBhvr>
                                        <p:cTn id="85" dur="250"/>
                                        <p:tgtEl>
                                          <p:spTgt spid="315"/>
                                        </p:tgtEl>
                                      </p:cBhvr>
                                    </p:animEffect>
                                  </p:childTnLst>
                                </p:cTn>
                              </p:par>
                              <p:par>
                                <p:cTn id="86" presetID="10" presetClass="entr" presetSubtype="0" fill="hold" nodeType="withEffect">
                                  <p:stCondLst>
                                    <p:cond delay="0"/>
                                  </p:stCondLst>
                                  <p:childTnLst>
                                    <p:set>
                                      <p:cBhvr>
                                        <p:cTn id="87" dur="1" fill="hold">
                                          <p:stCondLst>
                                            <p:cond delay="0"/>
                                          </p:stCondLst>
                                        </p:cTn>
                                        <p:tgtEl>
                                          <p:spTgt spid="283"/>
                                        </p:tgtEl>
                                        <p:attrNameLst>
                                          <p:attrName>style.visibility</p:attrName>
                                        </p:attrNameLst>
                                      </p:cBhvr>
                                      <p:to>
                                        <p:strVal val="visible"/>
                                      </p:to>
                                    </p:set>
                                    <p:animEffect transition="in" filter="fade">
                                      <p:cBhvr>
                                        <p:cTn id="88" dur="250"/>
                                        <p:tgtEl>
                                          <p:spTgt spid="283"/>
                                        </p:tgtEl>
                                      </p:cBhvr>
                                    </p:animEffect>
                                  </p:childTnLst>
                                </p:cTn>
                              </p:par>
                              <p:par>
                                <p:cTn id="89" presetID="10" presetClass="entr" presetSubtype="0" fill="hold" nodeType="withEffect">
                                  <p:stCondLst>
                                    <p:cond delay="0"/>
                                  </p:stCondLst>
                                  <p:childTnLst>
                                    <p:set>
                                      <p:cBhvr>
                                        <p:cTn id="90" dur="1" fill="hold">
                                          <p:stCondLst>
                                            <p:cond delay="0"/>
                                          </p:stCondLst>
                                        </p:cTn>
                                        <p:tgtEl>
                                          <p:spTgt spid="366"/>
                                        </p:tgtEl>
                                        <p:attrNameLst>
                                          <p:attrName>style.visibility</p:attrName>
                                        </p:attrNameLst>
                                      </p:cBhvr>
                                      <p:to>
                                        <p:strVal val="visible"/>
                                      </p:to>
                                    </p:set>
                                    <p:animEffect transition="in" filter="fade">
                                      <p:cBhvr>
                                        <p:cTn id="91" dur="250"/>
                                        <p:tgtEl>
                                          <p:spTgt spid="366"/>
                                        </p:tgtEl>
                                      </p:cBhvr>
                                    </p:animEffect>
                                  </p:childTnLst>
                                </p:cTn>
                              </p:par>
                              <p:par>
                                <p:cTn id="92" presetID="10" presetClass="entr" presetSubtype="0" fill="hold" nodeType="withEffect">
                                  <p:stCondLst>
                                    <p:cond delay="0"/>
                                  </p:stCondLst>
                                  <p:childTnLst>
                                    <p:set>
                                      <p:cBhvr>
                                        <p:cTn id="93" dur="1" fill="hold">
                                          <p:stCondLst>
                                            <p:cond delay="0"/>
                                          </p:stCondLst>
                                        </p:cTn>
                                        <p:tgtEl>
                                          <p:spTgt spid="382"/>
                                        </p:tgtEl>
                                        <p:attrNameLst>
                                          <p:attrName>style.visibility</p:attrName>
                                        </p:attrNameLst>
                                      </p:cBhvr>
                                      <p:to>
                                        <p:strVal val="visible"/>
                                      </p:to>
                                    </p:set>
                                    <p:animEffect transition="in" filter="fade">
                                      <p:cBhvr>
                                        <p:cTn id="94" dur="250"/>
                                        <p:tgtEl>
                                          <p:spTgt spid="382"/>
                                        </p:tgtEl>
                                      </p:cBhvr>
                                    </p:animEffect>
                                  </p:childTnLst>
                                </p:cTn>
                              </p:par>
                              <p:par>
                                <p:cTn id="95" presetID="10" presetClass="entr" presetSubtype="0" fill="hold" nodeType="withEffect">
                                  <p:stCondLst>
                                    <p:cond delay="0"/>
                                  </p:stCondLst>
                                  <p:childTnLst>
                                    <p:set>
                                      <p:cBhvr>
                                        <p:cTn id="96" dur="1" fill="hold">
                                          <p:stCondLst>
                                            <p:cond delay="0"/>
                                          </p:stCondLst>
                                        </p:cTn>
                                        <p:tgtEl>
                                          <p:spTgt spid="330"/>
                                        </p:tgtEl>
                                        <p:attrNameLst>
                                          <p:attrName>style.visibility</p:attrName>
                                        </p:attrNameLst>
                                      </p:cBhvr>
                                      <p:to>
                                        <p:strVal val="visible"/>
                                      </p:to>
                                    </p:set>
                                    <p:animEffect transition="in" filter="fade">
                                      <p:cBhvr>
                                        <p:cTn id="97" dur="250"/>
                                        <p:tgtEl>
                                          <p:spTgt spid="330"/>
                                        </p:tgtEl>
                                      </p:cBhvr>
                                    </p:animEffect>
                                  </p:childTnLst>
                                </p:cTn>
                              </p:par>
                              <p:par>
                                <p:cTn id="98" presetID="10" presetClass="entr" presetSubtype="0" fill="hold" nodeType="withEffect">
                                  <p:stCondLst>
                                    <p:cond delay="0"/>
                                  </p:stCondLst>
                                  <p:childTnLst>
                                    <p:set>
                                      <p:cBhvr>
                                        <p:cTn id="99" dur="1" fill="hold">
                                          <p:stCondLst>
                                            <p:cond delay="0"/>
                                          </p:stCondLst>
                                        </p:cTn>
                                        <p:tgtEl>
                                          <p:spTgt spid="348"/>
                                        </p:tgtEl>
                                        <p:attrNameLst>
                                          <p:attrName>style.visibility</p:attrName>
                                        </p:attrNameLst>
                                      </p:cBhvr>
                                      <p:to>
                                        <p:strVal val="visible"/>
                                      </p:to>
                                    </p:set>
                                    <p:animEffect transition="in" filter="fade">
                                      <p:cBhvr>
                                        <p:cTn id="100" dur="250"/>
                                        <p:tgtEl>
                                          <p:spTgt spid="348"/>
                                        </p:tgtEl>
                                      </p:cBhvr>
                                    </p:animEffect>
                                  </p:childTnLst>
                                </p:cTn>
                              </p:par>
                              <p:par>
                                <p:cTn id="101" presetID="10" presetClass="entr" presetSubtype="0" fill="hold" nodeType="withEffect">
                                  <p:stCondLst>
                                    <p:cond delay="0"/>
                                  </p:stCondLst>
                                  <p:childTnLst>
                                    <p:set>
                                      <p:cBhvr>
                                        <p:cTn id="102" dur="1" fill="hold">
                                          <p:stCondLst>
                                            <p:cond delay="0"/>
                                          </p:stCondLst>
                                        </p:cTn>
                                        <p:tgtEl>
                                          <p:spTgt spid="400"/>
                                        </p:tgtEl>
                                        <p:attrNameLst>
                                          <p:attrName>style.visibility</p:attrName>
                                        </p:attrNameLst>
                                      </p:cBhvr>
                                      <p:to>
                                        <p:strVal val="visible"/>
                                      </p:to>
                                    </p:set>
                                    <p:animEffect transition="in" filter="fade">
                                      <p:cBhvr>
                                        <p:cTn id="103" dur="250"/>
                                        <p:tgtEl>
                                          <p:spTgt spid="40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421"/>
                                        </p:tgtEl>
                                        <p:attrNameLst>
                                          <p:attrName>style.visibility</p:attrName>
                                        </p:attrNameLst>
                                      </p:cBhvr>
                                      <p:to>
                                        <p:strVal val="visible"/>
                                      </p:to>
                                    </p:set>
                                    <p:animEffect transition="in" filter="wipe(left)">
                                      <p:cBhvr>
                                        <p:cTn id="108" dur="250"/>
                                        <p:tgtEl>
                                          <p:spTgt spid="421"/>
                                        </p:tgtEl>
                                      </p:cBhvr>
                                    </p:animEffect>
                                  </p:childTnLst>
                                </p:cTn>
                              </p:par>
                            </p:childTnLst>
                          </p:cTn>
                        </p:par>
                      </p:childTnLst>
                    </p:cTn>
                  </p:par>
                  <p:par>
                    <p:cTn id="109" fill="hold">
                      <p:stCondLst>
                        <p:cond delay="indefinite"/>
                      </p:stCondLst>
                      <p:childTnLst>
                        <p:par>
                          <p:cTn id="110" fill="hold">
                            <p:stCondLst>
                              <p:cond delay="0"/>
                            </p:stCondLst>
                            <p:childTnLst>
                              <p:par>
                                <p:cTn id="111" presetID="50" presetClass="path" presetSubtype="0" accel="50000" decel="50000" fill="hold" nodeType="clickEffect">
                                  <p:stCondLst>
                                    <p:cond delay="0"/>
                                  </p:stCondLst>
                                  <p:childTnLst>
                                    <p:animMotion origin="layout" path="M 2.29167E-6 0.00116 L 0.1638 0.00116 C 0.23724 0.00116 0.32786 -0.00463 0.32786 -0.00834 L 0.32786 -0.0169 " pathEditMode="relative" rAng="0" ptsTypes="AAAA">
                                      <p:cBhvr>
                                        <p:cTn id="112" dur="1000" fill="hold"/>
                                        <p:tgtEl>
                                          <p:spTgt spid="300"/>
                                        </p:tgtEl>
                                        <p:attrNameLst>
                                          <p:attrName>ppt_x</p:attrName>
                                          <p:attrName>ppt_y</p:attrName>
                                        </p:attrNameLst>
                                      </p:cBhvr>
                                      <p:rCtr x="16393" y="-903"/>
                                    </p:animMotion>
                                  </p:childTnLst>
                                </p:cTn>
                              </p:par>
                              <p:par>
                                <p:cTn id="113" presetID="50" presetClass="path" presetSubtype="0" accel="50000" decel="50000" fill="hold" nodeType="withEffect">
                                  <p:stCondLst>
                                    <p:cond delay="0"/>
                                  </p:stCondLst>
                                  <p:childTnLst>
                                    <p:animMotion origin="layout" path="M 2.70833E-6 -1.85185E-6 L 0.16614 -1.85185E-6 C 0.24036 -1.85185E-6 0.33229 -0.0044 0.33229 -0.00717 L 0.33229 -0.01366 " pathEditMode="relative" rAng="0" ptsTypes="AAAA">
                                      <p:cBhvr>
                                        <p:cTn id="114" dur="1000" fill="hold"/>
                                        <p:tgtEl>
                                          <p:spTgt spid="315"/>
                                        </p:tgtEl>
                                        <p:attrNameLst>
                                          <p:attrName>ppt_x</p:attrName>
                                          <p:attrName>ppt_y</p:attrName>
                                        </p:attrNameLst>
                                      </p:cBhvr>
                                      <p:rCtr x="16615" y="-694"/>
                                    </p:animMotion>
                                  </p:childTnLst>
                                </p:cTn>
                              </p:par>
                              <p:par>
                                <p:cTn id="115" presetID="50" presetClass="path" presetSubtype="0" accel="50000" decel="50000" fill="hold" nodeType="withEffect">
                                  <p:stCondLst>
                                    <p:cond delay="0"/>
                                  </p:stCondLst>
                                  <p:childTnLst>
                                    <p:animMotion origin="layout" path="M 2.5E-6 -7.40741E-7 L 0.16393 -7.40741E-7 C 0.23724 -7.40741E-7 0.32799 0.00648 0.32799 0.01181 L 0.32799 0.02407 " pathEditMode="relative" rAng="0" ptsTypes="AAAA">
                                      <p:cBhvr>
                                        <p:cTn id="116" dur="1000" fill="hold"/>
                                        <p:tgtEl>
                                          <p:spTgt spid="283"/>
                                        </p:tgtEl>
                                        <p:attrNameLst>
                                          <p:attrName>ppt_x</p:attrName>
                                          <p:attrName>ppt_y</p:attrName>
                                        </p:attrNameLst>
                                      </p:cBhvr>
                                      <p:rCtr x="16393" y="1204"/>
                                    </p:animMotion>
                                  </p:childTnLst>
                                </p:cTn>
                              </p:par>
                              <p:par>
                                <p:cTn id="117" presetID="50" presetClass="path" presetSubtype="0" accel="50000" decel="50000" fill="hold" nodeType="withEffect">
                                  <p:stCondLst>
                                    <p:cond delay="0"/>
                                  </p:stCondLst>
                                  <p:childTnLst>
                                    <p:animMotion origin="layout" path="M 3.33333E-6 2.96296E-6 L 0.1694 2.96296E-6 C 0.24531 2.96296E-6 0.3388 0.00602 0.3388 0.01088 L 0.3388 0.02222 " pathEditMode="relative" rAng="0" ptsTypes="AAAA">
                                      <p:cBhvr>
                                        <p:cTn id="118" dur="1000" fill="hold"/>
                                        <p:tgtEl>
                                          <p:spTgt spid="366"/>
                                        </p:tgtEl>
                                        <p:attrNameLst>
                                          <p:attrName>ppt_x</p:attrName>
                                          <p:attrName>ppt_y</p:attrName>
                                        </p:attrNameLst>
                                      </p:cBhvr>
                                      <p:rCtr x="16940" y="1111"/>
                                    </p:animMotion>
                                  </p:childTnLst>
                                </p:cTn>
                              </p:par>
                              <p:par>
                                <p:cTn id="119" presetID="50" presetClass="path" presetSubtype="0" accel="50000" decel="50000" fill="hold" nodeType="withEffect">
                                  <p:stCondLst>
                                    <p:cond delay="0"/>
                                  </p:stCondLst>
                                  <p:childTnLst>
                                    <p:animMotion origin="layout" path="M 2.29167E-6 -4.07407E-6 L 0.16562 -4.07407E-6 C 0.23971 -4.07407E-6 0.33112 0.01574 0.33112 0.02871 L 0.33112 0.05764 " pathEditMode="relative" rAng="0" ptsTypes="AAAA">
                                      <p:cBhvr>
                                        <p:cTn id="120" dur="1000" fill="hold"/>
                                        <p:tgtEl>
                                          <p:spTgt spid="382"/>
                                        </p:tgtEl>
                                        <p:attrNameLst>
                                          <p:attrName>ppt_x</p:attrName>
                                          <p:attrName>ppt_y</p:attrName>
                                        </p:attrNameLst>
                                      </p:cBhvr>
                                      <p:rCtr x="16549" y="2870"/>
                                    </p:animMotion>
                                  </p:childTnLst>
                                </p:cTn>
                              </p:par>
                              <p:par>
                                <p:cTn id="121" presetID="50" presetClass="path" presetSubtype="0" accel="50000" decel="50000" fill="hold" nodeType="withEffect">
                                  <p:stCondLst>
                                    <p:cond delay="0"/>
                                  </p:stCondLst>
                                  <p:childTnLst>
                                    <p:animMotion origin="layout" path="M 2.5E-6 -4.07407E-6 L 0.16666 -4.07407E-6 C 0.24127 -4.07407E-6 0.33346 0.0169 0.33346 0.03079 L 0.33346 0.06181 " pathEditMode="relative" rAng="0" ptsTypes="AAAA">
                                      <p:cBhvr>
                                        <p:cTn id="122" dur="1000" fill="hold"/>
                                        <p:tgtEl>
                                          <p:spTgt spid="330"/>
                                        </p:tgtEl>
                                        <p:attrNameLst>
                                          <p:attrName>ppt_x</p:attrName>
                                          <p:attrName>ppt_y</p:attrName>
                                        </p:attrNameLst>
                                      </p:cBhvr>
                                      <p:rCtr x="16667" y="3079"/>
                                    </p:animMotion>
                                  </p:childTnLst>
                                </p:cTn>
                              </p:par>
                              <p:par>
                                <p:cTn id="123" presetID="50" presetClass="path" presetSubtype="0" accel="50000" decel="50000" fill="hold" nodeType="withEffect">
                                  <p:stCondLst>
                                    <p:cond delay="0"/>
                                  </p:stCondLst>
                                  <p:childTnLst>
                                    <p:animMotion origin="layout" path="M 2.5E-6 2.96296E-6 L 0.16354 2.96296E-6 C 0.23659 2.96296E-6 0.32708 0.02639 0.32708 0.04815 L 0.32708 0.09699 " pathEditMode="relative" rAng="0" ptsTypes="AAAA">
                                      <p:cBhvr>
                                        <p:cTn id="124" dur="1000" fill="hold"/>
                                        <p:tgtEl>
                                          <p:spTgt spid="348"/>
                                        </p:tgtEl>
                                        <p:attrNameLst>
                                          <p:attrName>ppt_x</p:attrName>
                                          <p:attrName>ppt_y</p:attrName>
                                        </p:attrNameLst>
                                      </p:cBhvr>
                                      <p:rCtr x="16354" y="4838"/>
                                    </p:animMotion>
                                  </p:childTnLst>
                                </p:cTn>
                              </p:par>
                              <p:par>
                                <p:cTn id="125" presetID="50" presetClass="path" presetSubtype="0" accel="50000" decel="50000" fill="hold" nodeType="withEffect">
                                  <p:stCondLst>
                                    <p:cond delay="0"/>
                                  </p:stCondLst>
                                  <p:childTnLst>
                                    <p:animMotion origin="layout" path="M 3.54167E-6 4.07407E-6 L 0.16757 4.07407E-6 C 0.24244 4.07407E-6 0.33515 0.02824 0.33515 0.05162 L 0.33515 0.10347 " pathEditMode="relative" rAng="0" ptsTypes="AAAA">
                                      <p:cBhvr>
                                        <p:cTn id="126" dur="1000" fill="hold"/>
                                        <p:tgtEl>
                                          <p:spTgt spid="400"/>
                                        </p:tgtEl>
                                        <p:attrNameLst>
                                          <p:attrName>ppt_x</p:attrName>
                                          <p:attrName>ppt_y</p:attrName>
                                        </p:attrNameLst>
                                      </p:cBhvr>
                                      <p:rCtr x="16758"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1" grpId="0" animBg="1"/>
      <p:bldP spid="420" grpId="0" animBg="1"/>
      <p:bldP spid="4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6811D-6D46-49CD-AD8C-F83958B11C14}"/>
              </a:ext>
            </a:extLst>
          </p:cNvPr>
          <p:cNvSpPr>
            <a:spLocks noGrp="1"/>
          </p:cNvSpPr>
          <p:nvPr>
            <p:ph type="title"/>
          </p:nvPr>
        </p:nvSpPr>
        <p:spPr/>
        <p:txBody>
          <a:bodyPr/>
          <a:lstStyle/>
          <a:p>
            <a:r>
              <a:rPr lang="en-US" sz="2800" dirty="0"/>
              <a:t>Randomized Partitioning: graph loading </a:t>
            </a:r>
          </a:p>
        </p:txBody>
      </p:sp>
      <p:grpSp>
        <p:nvGrpSpPr>
          <p:cNvPr id="9" name="Groupe 8">
            <a:extLst>
              <a:ext uri="{FF2B5EF4-FFF2-40B4-BE49-F238E27FC236}">
                <a16:creationId xmlns:a16="http://schemas.microsoft.com/office/drawing/2014/main" id="{D95AC98E-A549-4669-B2FB-E057FCE68051}"/>
              </a:ext>
            </a:extLst>
          </p:cNvPr>
          <p:cNvGrpSpPr/>
          <p:nvPr/>
        </p:nvGrpSpPr>
        <p:grpSpPr>
          <a:xfrm>
            <a:off x="1314826" y="1696850"/>
            <a:ext cx="1949851" cy="1883238"/>
            <a:chOff x="312078" y="736581"/>
            <a:chExt cx="3043498" cy="3014561"/>
          </a:xfrm>
          <a:solidFill>
            <a:schemeClr val="tx1"/>
          </a:solidFill>
        </p:grpSpPr>
        <p:grpSp>
          <p:nvGrpSpPr>
            <p:cNvPr id="10" name="Groupe 9">
              <a:extLst>
                <a:ext uri="{FF2B5EF4-FFF2-40B4-BE49-F238E27FC236}">
                  <a16:creationId xmlns:a16="http://schemas.microsoft.com/office/drawing/2014/main" id="{F4FF8D94-852D-43A7-BDB4-E193BA2805AF}"/>
                </a:ext>
              </a:extLst>
            </p:cNvPr>
            <p:cNvGrpSpPr/>
            <p:nvPr/>
          </p:nvGrpSpPr>
          <p:grpSpPr>
            <a:xfrm rot="4357491">
              <a:off x="1387234" y="2026399"/>
              <a:ext cx="1424362" cy="643921"/>
              <a:chOff x="3328957" y="720638"/>
              <a:chExt cx="1424362" cy="643921"/>
            </a:xfrm>
            <a:grpFill/>
          </p:grpSpPr>
          <p:sp>
            <p:nvSpPr>
              <p:cNvPr id="109" name="Ellipse 108">
                <a:extLst>
                  <a:ext uri="{FF2B5EF4-FFF2-40B4-BE49-F238E27FC236}">
                    <a16:creationId xmlns:a16="http://schemas.microsoft.com/office/drawing/2014/main" id="{93E3BB98-E8A4-4D23-BF8D-0517AD63CE9E}"/>
                  </a:ext>
                </a:extLst>
              </p:cNvPr>
              <p:cNvSpPr/>
              <p:nvPr/>
            </p:nvSpPr>
            <p:spPr>
              <a:xfrm>
                <a:off x="3328957" y="94536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Ellipse 109">
                <a:extLst>
                  <a:ext uri="{FF2B5EF4-FFF2-40B4-BE49-F238E27FC236}">
                    <a16:creationId xmlns:a16="http://schemas.microsoft.com/office/drawing/2014/main" id="{80FAC5C5-3BF5-4290-B006-9B36C414147D}"/>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Ellipse 110">
                <a:extLst>
                  <a:ext uri="{FF2B5EF4-FFF2-40B4-BE49-F238E27FC236}">
                    <a16:creationId xmlns:a16="http://schemas.microsoft.com/office/drawing/2014/main" id="{F596D94D-82B9-4FA0-A3B9-12280D52AB76}"/>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Ellipse 111">
                <a:extLst>
                  <a:ext uri="{FF2B5EF4-FFF2-40B4-BE49-F238E27FC236}">
                    <a16:creationId xmlns:a16="http://schemas.microsoft.com/office/drawing/2014/main" id="{9617AE4F-D6A2-49F3-806B-F5FA7949EA5B}"/>
                  </a:ext>
                </a:extLst>
              </p:cNvPr>
              <p:cNvSpPr/>
              <p:nvPr/>
            </p:nvSpPr>
            <p:spPr>
              <a:xfrm>
                <a:off x="3538546" y="119527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Ellipse 112">
                <a:extLst>
                  <a:ext uri="{FF2B5EF4-FFF2-40B4-BE49-F238E27FC236}">
                    <a16:creationId xmlns:a16="http://schemas.microsoft.com/office/drawing/2014/main" id="{03F92F7C-037E-4F23-875E-648147C21275}"/>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Ellipse 113">
                <a:extLst>
                  <a:ext uri="{FF2B5EF4-FFF2-40B4-BE49-F238E27FC236}">
                    <a16:creationId xmlns:a16="http://schemas.microsoft.com/office/drawing/2014/main" id="{5BEBCE4A-AE15-43A7-9422-A792BC49B372}"/>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5" name="Connecteur droit 114">
                <a:extLst>
                  <a:ext uri="{FF2B5EF4-FFF2-40B4-BE49-F238E27FC236}">
                    <a16:creationId xmlns:a16="http://schemas.microsoft.com/office/drawing/2014/main" id="{85132F05-0E52-4A9E-B031-E41C7D9AD571}"/>
                  </a:ext>
                </a:extLst>
              </p:cNvPr>
              <p:cNvCxnSpPr>
                <a:cxnSpLocks/>
                <a:stCxn id="109" idx="6"/>
                <a:endCxn id="111" idx="2"/>
              </p:cNvCxnSpPr>
              <p:nvPr/>
            </p:nvCxnSpPr>
            <p:spPr>
              <a:xfrm flipV="1">
                <a:off x="3472957" y="792638"/>
                <a:ext cx="637134" cy="2247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82C7FFAE-74ED-4DAD-B5E5-536017058447}"/>
                  </a:ext>
                </a:extLst>
              </p:cNvPr>
              <p:cNvCxnSpPr>
                <a:cxnSpLocks/>
                <a:stCxn id="111" idx="6"/>
                <a:endCxn id="113"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8683640C-A538-44E3-861D-7DB0EAEC59B8}"/>
                  </a:ext>
                </a:extLst>
              </p:cNvPr>
              <p:cNvCxnSpPr>
                <a:stCxn id="110" idx="7"/>
                <a:endCxn id="111"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E63AA2B4-6DEF-47E6-B641-657C23ADCBE4}"/>
                  </a:ext>
                </a:extLst>
              </p:cNvPr>
              <p:cNvCxnSpPr>
                <a:stCxn id="110" idx="1"/>
                <a:endCxn id="109" idx="5"/>
              </p:cNvCxnSpPr>
              <p:nvPr/>
            </p:nvCxnSpPr>
            <p:spPr>
              <a:xfrm flipH="1">
                <a:off x="3451869" y="1047180"/>
                <a:ext cx="367496" cy="2109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C11330BB-80BE-4B97-9339-9DB754DB7AF9}"/>
                  </a:ext>
                </a:extLst>
              </p:cNvPr>
              <p:cNvCxnSpPr>
                <a:stCxn id="113" idx="2"/>
                <a:endCxn id="110" idx="6"/>
              </p:cNvCxnSpPr>
              <p:nvPr/>
            </p:nvCxnSpPr>
            <p:spPr>
              <a:xfrm flipH="1">
                <a:off x="3942277" y="966017"/>
                <a:ext cx="667042" cy="13207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794E85C2-5DA8-4410-BFC7-843BBA100B35}"/>
                  </a:ext>
                </a:extLst>
              </p:cNvPr>
              <p:cNvCxnSpPr>
                <a:cxnSpLocks/>
                <a:stCxn id="110" idx="3"/>
                <a:endCxn id="112" idx="7"/>
              </p:cNvCxnSpPr>
              <p:nvPr/>
            </p:nvCxnSpPr>
            <p:spPr>
              <a:xfrm rot="17242509" flipH="1" flipV="1">
                <a:off x="3684690" y="1117393"/>
                <a:ext cx="111444" cy="13058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A3319EC7-BC8C-4A27-8814-4726417B88E2}"/>
                  </a:ext>
                </a:extLst>
              </p:cNvPr>
              <p:cNvCxnSpPr>
                <a:cxnSpLocks/>
                <a:stCxn id="114" idx="0"/>
                <a:endCxn id="110"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024FA280-E699-4A09-BD07-08B0247FA6E3}"/>
                  </a:ext>
                </a:extLst>
              </p:cNvPr>
              <p:cNvCxnSpPr>
                <a:stCxn id="113" idx="3"/>
                <a:endCxn id="114" idx="7"/>
              </p:cNvCxnSpPr>
              <p:nvPr/>
            </p:nvCxnSpPr>
            <p:spPr>
              <a:xfrm flipH="1">
                <a:off x="4149096" y="1016929"/>
                <a:ext cx="481311"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9C949296-0EE4-450C-839E-B5958D9B98E1}"/>
                </a:ext>
              </a:extLst>
            </p:cNvPr>
            <p:cNvGrpSpPr/>
            <p:nvPr/>
          </p:nvGrpSpPr>
          <p:grpSpPr>
            <a:xfrm>
              <a:off x="733802" y="2606774"/>
              <a:ext cx="1225018" cy="963587"/>
              <a:chOff x="3364911" y="154443"/>
              <a:chExt cx="1154928" cy="908711"/>
            </a:xfrm>
            <a:grpFill/>
          </p:grpSpPr>
          <p:sp>
            <p:nvSpPr>
              <p:cNvPr id="97" name="Ellipse 96">
                <a:extLst>
                  <a:ext uri="{FF2B5EF4-FFF2-40B4-BE49-F238E27FC236}">
                    <a16:creationId xmlns:a16="http://schemas.microsoft.com/office/drawing/2014/main" id="{C9593239-B254-4AEA-A36F-57263F0E707E}"/>
                  </a:ext>
                </a:extLst>
              </p:cNvPr>
              <p:cNvSpPr/>
              <p:nvPr/>
            </p:nvSpPr>
            <p:spPr>
              <a:xfrm>
                <a:off x="3364911" y="2264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Ellipse 97">
                <a:extLst>
                  <a:ext uri="{FF2B5EF4-FFF2-40B4-BE49-F238E27FC236}">
                    <a16:creationId xmlns:a16="http://schemas.microsoft.com/office/drawing/2014/main" id="{C8F331E4-6026-465A-8B75-26299DFCD46A}"/>
                  </a:ext>
                </a:extLst>
              </p:cNvPr>
              <p:cNvSpPr/>
              <p:nvPr/>
            </p:nvSpPr>
            <p:spPr>
              <a:xfrm>
                <a:off x="3631823" y="54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Ellipse 98">
                <a:extLst>
                  <a:ext uri="{FF2B5EF4-FFF2-40B4-BE49-F238E27FC236}">
                    <a16:creationId xmlns:a16="http://schemas.microsoft.com/office/drawing/2014/main" id="{1652B228-1819-4A2F-A795-BC159494085F}"/>
                  </a:ext>
                </a:extLst>
              </p:cNvPr>
              <p:cNvSpPr/>
              <p:nvPr/>
            </p:nvSpPr>
            <p:spPr>
              <a:xfrm>
                <a:off x="3863141" y="1544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Ellipse 99">
                <a:extLst>
                  <a:ext uri="{FF2B5EF4-FFF2-40B4-BE49-F238E27FC236}">
                    <a16:creationId xmlns:a16="http://schemas.microsoft.com/office/drawing/2014/main" id="{CB861A22-3D6E-469E-8DAC-4917AC4CE43B}"/>
                  </a:ext>
                </a:extLst>
              </p:cNvPr>
              <p:cNvSpPr/>
              <p:nvPr/>
            </p:nvSpPr>
            <p:spPr>
              <a:xfrm>
                <a:off x="4375839" y="72225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Ellipse 100">
                <a:extLst>
                  <a:ext uri="{FF2B5EF4-FFF2-40B4-BE49-F238E27FC236}">
                    <a16:creationId xmlns:a16="http://schemas.microsoft.com/office/drawing/2014/main" id="{444E96AD-1E11-4182-8D50-A24D33E038BD}"/>
                  </a:ext>
                </a:extLst>
              </p:cNvPr>
              <p:cNvSpPr/>
              <p:nvPr/>
            </p:nvSpPr>
            <p:spPr>
              <a:xfrm>
                <a:off x="3683816" y="91915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2" name="Connecteur droit 101">
                <a:extLst>
                  <a:ext uri="{FF2B5EF4-FFF2-40B4-BE49-F238E27FC236}">
                    <a16:creationId xmlns:a16="http://schemas.microsoft.com/office/drawing/2014/main" id="{CFB56CB3-DF9E-45AF-AC2E-F406A92D47DB}"/>
                  </a:ext>
                </a:extLst>
              </p:cNvPr>
              <p:cNvCxnSpPr>
                <a:cxnSpLocks/>
                <a:stCxn id="97" idx="6"/>
                <a:endCxn id="73" idx="0"/>
              </p:cNvCxnSpPr>
              <p:nvPr/>
            </p:nvCxnSpPr>
            <p:spPr>
              <a:xfrm flipV="1">
                <a:off x="3508911" y="235815"/>
                <a:ext cx="369133" cy="6262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7818675A-DDC7-4E95-9A18-F6EFC75ABA96}"/>
                  </a:ext>
                </a:extLst>
              </p:cNvPr>
              <p:cNvCxnSpPr>
                <a:cxnSpLocks/>
                <a:stCxn id="99" idx="6"/>
                <a:endCxn id="100" idx="1"/>
              </p:cNvCxnSpPr>
              <p:nvPr/>
            </p:nvCxnSpPr>
            <p:spPr>
              <a:xfrm>
                <a:off x="4007141" y="226443"/>
                <a:ext cx="389786" cy="51690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DC48557B-6DC5-48AF-B9BF-C099E28CBB40}"/>
                  </a:ext>
                </a:extLst>
              </p:cNvPr>
              <p:cNvCxnSpPr>
                <a:stCxn id="98" idx="7"/>
                <a:endCxn id="99" idx="3"/>
              </p:cNvCxnSpPr>
              <p:nvPr/>
            </p:nvCxnSpPr>
            <p:spPr>
              <a:xfrm flipV="1">
                <a:off x="3754734" y="277355"/>
                <a:ext cx="129495" cy="28437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97F1D779-FE01-41F0-8AC7-F0C1ABFD2AD3}"/>
                  </a:ext>
                </a:extLst>
              </p:cNvPr>
              <p:cNvCxnSpPr>
                <a:stCxn id="98" idx="1"/>
                <a:endCxn id="97" idx="5"/>
              </p:cNvCxnSpPr>
              <p:nvPr/>
            </p:nvCxnSpPr>
            <p:spPr>
              <a:xfrm flipH="1" flipV="1">
                <a:off x="3487823" y="349355"/>
                <a:ext cx="165088" cy="21237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FAC784BF-72BD-4880-A4F6-E3F5A5BCA8A8}"/>
                  </a:ext>
                </a:extLst>
              </p:cNvPr>
              <p:cNvCxnSpPr>
                <a:cxnSpLocks/>
                <a:stCxn id="100" idx="2"/>
                <a:endCxn id="98" idx="6"/>
              </p:cNvCxnSpPr>
              <p:nvPr/>
            </p:nvCxnSpPr>
            <p:spPr>
              <a:xfrm flipH="1" flipV="1">
                <a:off x="3775822" y="612638"/>
                <a:ext cx="600016" cy="18161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558808A8-3A54-4A42-9048-9E41B0876B52}"/>
                  </a:ext>
                </a:extLst>
              </p:cNvPr>
              <p:cNvCxnSpPr>
                <a:cxnSpLocks/>
                <a:stCxn id="101" idx="0"/>
                <a:endCxn id="98" idx="2"/>
              </p:cNvCxnSpPr>
              <p:nvPr/>
            </p:nvCxnSpPr>
            <p:spPr>
              <a:xfrm flipH="1" flipV="1">
                <a:off x="3631823" y="612638"/>
                <a:ext cx="123993" cy="3065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AA374C4F-6059-4DBE-B956-C7D0B8914D91}"/>
                  </a:ext>
                </a:extLst>
              </p:cNvPr>
              <p:cNvCxnSpPr>
                <a:cxnSpLocks/>
                <a:stCxn id="100" idx="3"/>
                <a:endCxn id="101" idx="6"/>
              </p:cNvCxnSpPr>
              <p:nvPr/>
            </p:nvCxnSpPr>
            <p:spPr>
              <a:xfrm flipH="1">
                <a:off x="3827815" y="845169"/>
                <a:ext cx="569112" cy="1459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id="{C1950BEC-2F24-4AB0-8582-59BC82EEDFF8}"/>
                </a:ext>
              </a:extLst>
            </p:cNvPr>
            <p:cNvGrpSpPr/>
            <p:nvPr/>
          </p:nvGrpSpPr>
          <p:grpSpPr>
            <a:xfrm>
              <a:off x="805493" y="1303129"/>
              <a:ext cx="1202182" cy="611273"/>
              <a:chOff x="3806981" y="2897093"/>
              <a:chExt cx="1202182" cy="611273"/>
            </a:xfrm>
            <a:grpFill/>
          </p:grpSpPr>
          <p:grpSp>
            <p:nvGrpSpPr>
              <p:cNvPr id="85" name="Groupe 84">
                <a:extLst>
                  <a:ext uri="{FF2B5EF4-FFF2-40B4-BE49-F238E27FC236}">
                    <a16:creationId xmlns:a16="http://schemas.microsoft.com/office/drawing/2014/main" id="{B4B2AA83-C531-4141-9769-734DD5DB6CD8}"/>
                  </a:ext>
                </a:extLst>
              </p:cNvPr>
              <p:cNvGrpSpPr/>
              <p:nvPr/>
            </p:nvGrpSpPr>
            <p:grpSpPr>
              <a:xfrm>
                <a:off x="3806981" y="2897093"/>
                <a:ext cx="1202182" cy="611273"/>
                <a:chOff x="3279730" y="717508"/>
                <a:chExt cx="1202182" cy="611273"/>
              </a:xfrm>
              <a:grpFill/>
            </p:grpSpPr>
            <p:sp>
              <p:nvSpPr>
                <p:cNvPr id="87" name="Ellipse 86">
                  <a:extLst>
                    <a:ext uri="{FF2B5EF4-FFF2-40B4-BE49-F238E27FC236}">
                      <a16:creationId xmlns:a16="http://schemas.microsoft.com/office/drawing/2014/main" id="{8AC6B71B-EE95-450C-B3E1-851FC2F86F42}"/>
                    </a:ext>
                  </a:extLst>
                </p:cNvPr>
                <p:cNvSpPr/>
                <p:nvPr/>
              </p:nvSpPr>
              <p:spPr>
                <a:xfrm>
                  <a:off x="3330642" y="71750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Ellipse 87">
                  <a:extLst>
                    <a:ext uri="{FF2B5EF4-FFF2-40B4-BE49-F238E27FC236}">
                      <a16:creationId xmlns:a16="http://schemas.microsoft.com/office/drawing/2014/main" id="{184F8E91-E7B0-47A0-8508-F0ED6E92CECD}"/>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Ellipse 88">
                  <a:extLst>
                    <a:ext uri="{FF2B5EF4-FFF2-40B4-BE49-F238E27FC236}">
                      <a16:creationId xmlns:a16="http://schemas.microsoft.com/office/drawing/2014/main" id="{FA3092B2-E141-4C5A-83DD-90BEC902A491}"/>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Ellipse 89">
                  <a:extLst>
                    <a:ext uri="{FF2B5EF4-FFF2-40B4-BE49-F238E27FC236}">
                      <a16:creationId xmlns:a16="http://schemas.microsoft.com/office/drawing/2014/main" id="{21FC8BAB-473E-4201-9AC6-B957B8055665}"/>
                    </a:ext>
                  </a:extLst>
                </p:cNvPr>
                <p:cNvSpPr/>
                <p:nvPr/>
              </p:nvSpPr>
              <p:spPr>
                <a:xfrm>
                  <a:off x="3279730" y="1184781"/>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Ellipse 90">
                  <a:extLst>
                    <a:ext uri="{FF2B5EF4-FFF2-40B4-BE49-F238E27FC236}">
                      <a16:creationId xmlns:a16="http://schemas.microsoft.com/office/drawing/2014/main" id="{BBD5BC63-8462-4F1A-B6EE-DC1EB25682DA}"/>
                    </a:ext>
                  </a:extLst>
                </p:cNvPr>
                <p:cNvSpPr/>
                <p:nvPr/>
              </p:nvSpPr>
              <p:spPr>
                <a:xfrm>
                  <a:off x="4337912" y="107700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2" name="Connecteur droit 91">
                  <a:extLst>
                    <a:ext uri="{FF2B5EF4-FFF2-40B4-BE49-F238E27FC236}">
                      <a16:creationId xmlns:a16="http://schemas.microsoft.com/office/drawing/2014/main" id="{AA363A07-A80A-4B7C-9202-C3A40479B9CA}"/>
                    </a:ext>
                  </a:extLst>
                </p:cNvPr>
                <p:cNvCxnSpPr>
                  <a:cxnSpLocks/>
                  <a:stCxn id="87" idx="6"/>
                  <a:endCxn id="89" idx="2"/>
                </p:cNvCxnSpPr>
                <p:nvPr/>
              </p:nvCxnSpPr>
              <p:spPr>
                <a:xfrm>
                  <a:off x="3474642" y="789508"/>
                  <a:ext cx="635449" cy="31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5080668F-2B79-48AF-BFAF-968A3E324ADC}"/>
                    </a:ext>
                  </a:extLst>
                </p:cNvPr>
                <p:cNvCxnSpPr>
                  <a:stCxn id="88" idx="7"/>
                  <a:endCxn id="89"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7173CF0F-0895-4BEA-8198-8D3B7BB760F1}"/>
                    </a:ext>
                  </a:extLst>
                </p:cNvPr>
                <p:cNvCxnSpPr>
                  <a:stCxn id="88" idx="1"/>
                  <a:endCxn id="87" idx="5"/>
                </p:cNvCxnSpPr>
                <p:nvPr/>
              </p:nvCxnSpPr>
              <p:spPr>
                <a:xfrm flipH="1" flipV="1">
                  <a:off x="3453554" y="840420"/>
                  <a:ext cx="365811" cy="20676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0B826AB9-CDE7-446E-8787-7B20B507E70C}"/>
                    </a:ext>
                  </a:extLst>
                </p:cNvPr>
                <p:cNvCxnSpPr>
                  <a:stCxn id="88" idx="3"/>
                  <a:endCxn id="90" idx="7"/>
                </p:cNvCxnSpPr>
                <p:nvPr/>
              </p:nvCxnSpPr>
              <p:spPr>
                <a:xfrm flipH="1">
                  <a:off x="3402642" y="1149004"/>
                  <a:ext cx="416723" cy="5686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3C395FC1-AD2A-45B8-B5EA-13785D28F370}"/>
                    </a:ext>
                  </a:extLst>
                </p:cNvPr>
                <p:cNvCxnSpPr>
                  <a:cxnSpLocks/>
                  <a:stCxn id="91" idx="0"/>
                  <a:endCxn id="88" idx="5"/>
                </p:cNvCxnSpPr>
                <p:nvPr/>
              </p:nvCxnSpPr>
              <p:spPr>
                <a:xfrm flipH="1">
                  <a:off x="3921189" y="1077004"/>
                  <a:ext cx="488723" cy="720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Connecteur droit 85">
                <a:extLst>
                  <a:ext uri="{FF2B5EF4-FFF2-40B4-BE49-F238E27FC236}">
                    <a16:creationId xmlns:a16="http://schemas.microsoft.com/office/drawing/2014/main" id="{736D5E2F-5874-480F-BE9E-38407DFBCA02}"/>
                  </a:ext>
                </a:extLst>
              </p:cNvPr>
              <p:cNvCxnSpPr>
                <a:stCxn id="87" idx="4"/>
                <a:endCxn id="90" idx="0"/>
              </p:cNvCxnSpPr>
              <p:nvPr/>
            </p:nvCxnSpPr>
            <p:spPr>
              <a:xfrm flipH="1">
                <a:off x="3878981" y="3041093"/>
                <a:ext cx="50912" cy="32327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86B006AF-FF3C-4C76-907C-D8EC36EF30CE}"/>
                </a:ext>
              </a:extLst>
            </p:cNvPr>
            <p:cNvGrpSpPr/>
            <p:nvPr/>
          </p:nvGrpSpPr>
          <p:grpSpPr>
            <a:xfrm rot="15962866">
              <a:off x="885251" y="1933325"/>
              <a:ext cx="1247180" cy="637247"/>
              <a:chOff x="3506139" y="720638"/>
              <a:chExt cx="1247180" cy="637247"/>
            </a:xfrm>
            <a:grpFill/>
          </p:grpSpPr>
          <p:sp>
            <p:nvSpPr>
              <p:cNvPr id="73" name="Ellipse 72">
                <a:extLst>
                  <a:ext uri="{FF2B5EF4-FFF2-40B4-BE49-F238E27FC236}">
                    <a16:creationId xmlns:a16="http://schemas.microsoft.com/office/drawing/2014/main" id="{3B5DBE2D-D1F6-47C1-B512-FA1D1D190C2D}"/>
                  </a:ext>
                </a:extLst>
              </p:cNvPr>
              <p:cNvSpPr/>
              <p:nvPr/>
            </p:nvSpPr>
            <p:spPr>
              <a:xfrm>
                <a:off x="3633572" y="7786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Ellipse 73">
                <a:extLst>
                  <a:ext uri="{FF2B5EF4-FFF2-40B4-BE49-F238E27FC236}">
                    <a16:creationId xmlns:a16="http://schemas.microsoft.com/office/drawing/2014/main" id="{FD792A4E-358B-4855-9C7D-4478D21482A7}"/>
                  </a:ext>
                </a:extLst>
              </p:cNvPr>
              <p:cNvSpPr/>
              <p:nvPr/>
            </p:nvSpPr>
            <p:spPr>
              <a:xfrm>
                <a:off x="3506139" y="110518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Ellipse 74">
                <a:extLst>
                  <a:ext uri="{FF2B5EF4-FFF2-40B4-BE49-F238E27FC236}">
                    <a16:creationId xmlns:a16="http://schemas.microsoft.com/office/drawing/2014/main" id="{B1DC9050-37D4-4814-B2D7-154D45AEA181}"/>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Ellipse 75">
                <a:extLst>
                  <a:ext uri="{FF2B5EF4-FFF2-40B4-BE49-F238E27FC236}">
                    <a16:creationId xmlns:a16="http://schemas.microsoft.com/office/drawing/2014/main" id="{523AD5D4-4835-4C67-862E-1FA6DBB32324}"/>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Ellipse 76">
                <a:extLst>
                  <a:ext uri="{FF2B5EF4-FFF2-40B4-BE49-F238E27FC236}">
                    <a16:creationId xmlns:a16="http://schemas.microsoft.com/office/drawing/2014/main" id="{C3924808-D033-4F07-892F-AD26888F6CB4}"/>
                  </a:ext>
                </a:extLst>
              </p:cNvPr>
              <p:cNvSpPr/>
              <p:nvPr/>
            </p:nvSpPr>
            <p:spPr>
              <a:xfrm>
                <a:off x="4285482" y="121388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8" name="Connecteur droit 77">
                <a:extLst>
                  <a:ext uri="{FF2B5EF4-FFF2-40B4-BE49-F238E27FC236}">
                    <a16:creationId xmlns:a16="http://schemas.microsoft.com/office/drawing/2014/main" id="{20910752-3310-427D-961E-88E4E6F9292B}"/>
                  </a:ext>
                </a:extLst>
              </p:cNvPr>
              <p:cNvCxnSpPr>
                <a:cxnSpLocks/>
                <a:stCxn id="73" idx="6"/>
                <a:endCxn id="75" idx="2"/>
              </p:cNvCxnSpPr>
              <p:nvPr/>
            </p:nvCxnSpPr>
            <p:spPr>
              <a:xfrm flipV="1">
                <a:off x="3777572" y="792638"/>
                <a:ext cx="332519" cy="5800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20A01192-1AEF-4C81-B7F6-F9BEF2D713D8}"/>
                  </a:ext>
                </a:extLst>
              </p:cNvPr>
              <p:cNvCxnSpPr>
                <a:cxnSpLocks/>
                <a:stCxn id="75" idx="6"/>
                <a:endCxn id="76"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9EFE4E5C-7346-417D-97D1-170A04E530F2}"/>
                  </a:ext>
                </a:extLst>
              </p:cNvPr>
              <p:cNvCxnSpPr>
                <a:stCxn id="74" idx="7"/>
                <a:endCxn id="75" idx="3"/>
              </p:cNvCxnSpPr>
              <p:nvPr/>
            </p:nvCxnSpPr>
            <p:spPr>
              <a:xfrm flipV="1">
                <a:off x="3629051" y="843550"/>
                <a:ext cx="502128" cy="282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F6C08347-2395-420A-9480-F880579F72D8}"/>
                  </a:ext>
                </a:extLst>
              </p:cNvPr>
              <p:cNvCxnSpPr>
                <a:stCxn id="74" idx="1"/>
                <a:endCxn id="73" idx="5"/>
              </p:cNvCxnSpPr>
              <p:nvPr/>
            </p:nvCxnSpPr>
            <p:spPr>
              <a:xfrm flipV="1">
                <a:off x="3527227" y="901555"/>
                <a:ext cx="229257"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0D0DA90B-6F7D-491E-A94A-8306799E2590}"/>
                  </a:ext>
                </a:extLst>
              </p:cNvPr>
              <p:cNvCxnSpPr>
                <a:stCxn id="76" idx="2"/>
                <a:endCxn id="74" idx="6"/>
              </p:cNvCxnSpPr>
              <p:nvPr/>
            </p:nvCxnSpPr>
            <p:spPr>
              <a:xfrm flipH="1">
                <a:off x="3650139" y="966017"/>
                <a:ext cx="959180" cy="2111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97BF9807-9366-4A4A-A151-14606276A754}"/>
                  </a:ext>
                </a:extLst>
              </p:cNvPr>
              <p:cNvCxnSpPr>
                <a:cxnSpLocks/>
                <a:stCxn id="77" idx="0"/>
                <a:endCxn id="74" idx="5"/>
              </p:cNvCxnSpPr>
              <p:nvPr/>
            </p:nvCxnSpPr>
            <p:spPr>
              <a:xfrm flipH="1">
                <a:off x="3629051" y="1213885"/>
                <a:ext cx="728431" cy="1421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C95F2084-005C-40BB-BE70-7D9D41DDE045}"/>
                  </a:ext>
                </a:extLst>
              </p:cNvPr>
              <p:cNvCxnSpPr>
                <a:stCxn id="76" idx="3"/>
                <a:endCxn id="77" idx="7"/>
              </p:cNvCxnSpPr>
              <p:nvPr/>
            </p:nvCxnSpPr>
            <p:spPr>
              <a:xfrm flipH="1">
                <a:off x="4408394" y="1016929"/>
                <a:ext cx="222013" cy="21804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5CC1C1C4-21C2-4502-80DA-9F2AF74F03F8}"/>
                </a:ext>
              </a:extLst>
            </p:cNvPr>
            <p:cNvGrpSpPr/>
            <p:nvPr/>
          </p:nvGrpSpPr>
          <p:grpSpPr>
            <a:xfrm rot="11852876">
              <a:off x="1845541" y="1548430"/>
              <a:ext cx="1473589" cy="620059"/>
              <a:chOff x="3766523" y="5055506"/>
              <a:chExt cx="1473589" cy="620059"/>
            </a:xfrm>
            <a:grpFill/>
          </p:grpSpPr>
          <p:grpSp>
            <p:nvGrpSpPr>
              <p:cNvPr id="61" name="Groupe 60">
                <a:extLst>
                  <a:ext uri="{FF2B5EF4-FFF2-40B4-BE49-F238E27FC236}">
                    <a16:creationId xmlns:a16="http://schemas.microsoft.com/office/drawing/2014/main" id="{5434FD08-8E83-4542-957D-7573FD49247E}"/>
                  </a:ext>
                </a:extLst>
              </p:cNvPr>
              <p:cNvGrpSpPr/>
              <p:nvPr/>
            </p:nvGrpSpPr>
            <p:grpSpPr>
              <a:xfrm>
                <a:off x="3766523" y="5055506"/>
                <a:ext cx="1473589" cy="620059"/>
                <a:chOff x="3279730" y="744500"/>
                <a:chExt cx="1473589" cy="620059"/>
              </a:xfrm>
              <a:grpFill/>
            </p:grpSpPr>
            <p:sp>
              <p:nvSpPr>
                <p:cNvPr id="63" name="Ellipse 62">
                  <a:extLst>
                    <a:ext uri="{FF2B5EF4-FFF2-40B4-BE49-F238E27FC236}">
                      <a16:creationId xmlns:a16="http://schemas.microsoft.com/office/drawing/2014/main" id="{D7A92B9A-8B0B-4DFD-8FBD-10881D30A70A}"/>
                    </a:ext>
                  </a:extLst>
                </p:cNvPr>
                <p:cNvSpPr/>
                <p:nvPr/>
              </p:nvSpPr>
              <p:spPr>
                <a:xfrm>
                  <a:off x="3579629" y="744500"/>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Ellipse 63">
                  <a:extLst>
                    <a:ext uri="{FF2B5EF4-FFF2-40B4-BE49-F238E27FC236}">
                      <a16:creationId xmlns:a16="http://schemas.microsoft.com/office/drawing/2014/main" id="{57649B21-836D-4621-BC43-9874975E2D7E}"/>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Ellipse 64">
                  <a:extLst>
                    <a:ext uri="{FF2B5EF4-FFF2-40B4-BE49-F238E27FC236}">
                      <a16:creationId xmlns:a16="http://schemas.microsoft.com/office/drawing/2014/main" id="{81D5847D-F9DC-4D26-AEA3-1C513826CFFF}"/>
                    </a:ext>
                  </a:extLst>
                </p:cNvPr>
                <p:cNvSpPr/>
                <p:nvPr/>
              </p:nvSpPr>
              <p:spPr>
                <a:xfrm>
                  <a:off x="3279730" y="1184781"/>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Ellipse 65">
                  <a:extLst>
                    <a:ext uri="{FF2B5EF4-FFF2-40B4-BE49-F238E27FC236}">
                      <a16:creationId xmlns:a16="http://schemas.microsoft.com/office/drawing/2014/main" id="{B5CBCF2C-CBD7-46BC-B463-6AF254DBB96E}"/>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Ellipse 66">
                  <a:extLst>
                    <a:ext uri="{FF2B5EF4-FFF2-40B4-BE49-F238E27FC236}">
                      <a16:creationId xmlns:a16="http://schemas.microsoft.com/office/drawing/2014/main" id="{6F7727CE-62E3-45A7-9E63-4F4F0904A608}"/>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 name="Connecteur droit 67">
                  <a:extLst>
                    <a:ext uri="{FF2B5EF4-FFF2-40B4-BE49-F238E27FC236}">
                      <a16:creationId xmlns:a16="http://schemas.microsoft.com/office/drawing/2014/main" id="{0D76D86F-42A1-4C99-8787-825F597C3F69}"/>
                    </a:ext>
                  </a:extLst>
                </p:cNvPr>
                <p:cNvCxnSpPr>
                  <a:stCxn id="64" idx="1"/>
                  <a:endCxn id="63" idx="5"/>
                </p:cNvCxnSpPr>
                <p:nvPr/>
              </p:nvCxnSpPr>
              <p:spPr>
                <a:xfrm flipH="1" flipV="1">
                  <a:off x="3702541" y="867412"/>
                  <a:ext cx="116824" cy="1797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E650C55B-68FD-428E-945D-B964D4F132D0}"/>
                    </a:ext>
                  </a:extLst>
                </p:cNvPr>
                <p:cNvCxnSpPr>
                  <a:stCxn id="66" idx="2"/>
                  <a:endCxn id="64" idx="6"/>
                </p:cNvCxnSpPr>
                <p:nvPr/>
              </p:nvCxnSpPr>
              <p:spPr>
                <a:xfrm flipH="1">
                  <a:off x="3942277" y="966017"/>
                  <a:ext cx="667042" cy="13207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E0E92369-3A26-4C86-898D-31DACD2494BE}"/>
                    </a:ext>
                  </a:extLst>
                </p:cNvPr>
                <p:cNvCxnSpPr>
                  <a:stCxn id="64" idx="3"/>
                  <a:endCxn id="65" idx="7"/>
                </p:cNvCxnSpPr>
                <p:nvPr/>
              </p:nvCxnSpPr>
              <p:spPr>
                <a:xfrm flipH="1">
                  <a:off x="3402642" y="1149004"/>
                  <a:ext cx="416723" cy="5686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FD5C12-9DE7-4F7D-919F-56AA3E997EAB}"/>
                    </a:ext>
                  </a:extLst>
                </p:cNvPr>
                <p:cNvCxnSpPr>
                  <a:cxnSpLocks/>
                  <a:stCxn id="67" idx="0"/>
                  <a:endCxn id="64"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86781F96-3D5A-4930-B9AB-2633BA875609}"/>
                    </a:ext>
                  </a:extLst>
                </p:cNvPr>
                <p:cNvCxnSpPr>
                  <a:stCxn id="66" idx="3"/>
                  <a:endCxn id="67" idx="7"/>
                </p:cNvCxnSpPr>
                <p:nvPr/>
              </p:nvCxnSpPr>
              <p:spPr>
                <a:xfrm flipH="1">
                  <a:off x="4149096" y="1016929"/>
                  <a:ext cx="481311"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Connecteur droit 61">
                <a:extLst>
                  <a:ext uri="{FF2B5EF4-FFF2-40B4-BE49-F238E27FC236}">
                    <a16:creationId xmlns:a16="http://schemas.microsoft.com/office/drawing/2014/main" id="{27B75A0C-3951-42B8-91AE-5FF261830766}"/>
                  </a:ext>
                </a:extLst>
              </p:cNvPr>
              <p:cNvCxnSpPr>
                <a:stCxn id="63" idx="6"/>
                <a:endCxn id="66" idx="1"/>
              </p:cNvCxnSpPr>
              <p:nvPr/>
            </p:nvCxnSpPr>
            <p:spPr>
              <a:xfrm>
                <a:off x="4210422" y="5127506"/>
                <a:ext cx="906778" cy="9860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EBA86149-B323-44AE-AA80-2D93966932F6}"/>
                </a:ext>
              </a:extLst>
            </p:cNvPr>
            <p:cNvGrpSpPr/>
            <p:nvPr/>
          </p:nvGrpSpPr>
          <p:grpSpPr>
            <a:xfrm>
              <a:off x="1512267" y="736581"/>
              <a:ext cx="1843309" cy="1207364"/>
              <a:chOff x="3774993" y="6084558"/>
              <a:chExt cx="1843309" cy="1207364"/>
            </a:xfrm>
            <a:grpFill/>
          </p:grpSpPr>
          <p:grpSp>
            <p:nvGrpSpPr>
              <p:cNvPr id="48" name="Groupe 47">
                <a:extLst>
                  <a:ext uri="{FF2B5EF4-FFF2-40B4-BE49-F238E27FC236}">
                    <a16:creationId xmlns:a16="http://schemas.microsoft.com/office/drawing/2014/main" id="{A8D331B4-00FB-4F7A-8E64-0433782543A7}"/>
                  </a:ext>
                </a:extLst>
              </p:cNvPr>
              <p:cNvGrpSpPr/>
              <p:nvPr/>
            </p:nvGrpSpPr>
            <p:grpSpPr>
              <a:xfrm>
                <a:off x="3774993" y="6084558"/>
                <a:ext cx="1843309" cy="1207364"/>
                <a:chOff x="3328957" y="720638"/>
                <a:chExt cx="1843309" cy="1207364"/>
              </a:xfrm>
              <a:grpFill/>
            </p:grpSpPr>
            <p:sp>
              <p:nvSpPr>
                <p:cNvPr id="50" name="Ellipse 49">
                  <a:extLst>
                    <a:ext uri="{FF2B5EF4-FFF2-40B4-BE49-F238E27FC236}">
                      <a16:creationId xmlns:a16="http://schemas.microsoft.com/office/drawing/2014/main" id="{360E6AF5-2238-4D3C-99B8-16D6ABD000F7}"/>
                    </a:ext>
                  </a:extLst>
                </p:cNvPr>
                <p:cNvSpPr/>
                <p:nvPr/>
              </p:nvSpPr>
              <p:spPr>
                <a:xfrm>
                  <a:off x="3328957" y="94536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Ellipse 50">
                  <a:extLst>
                    <a:ext uri="{FF2B5EF4-FFF2-40B4-BE49-F238E27FC236}">
                      <a16:creationId xmlns:a16="http://schemas.microsoft.com/office/drawing/2014/main" id="{276110A9-3E70-4CE3-9912-45D58A0C9C81}"/>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Ellipse 51">
                  <a:extLst>
                    <a:ext uri="{FF2B5EF4-FFF2-40B4-BE49-F238E27FC236}">
                      <a16:creationId xmlns:a16="http://schemas.microsoft.com/office/drawing/2014/main" id="{A588DE91-9545-410E-99C1-5F765CA67E3B}"/>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Ellipse 52">
                  <a:extLst>
                    <a:ext uri="{FF2B5EF4-FFF2-40B4-BE49-F238E27FC236}">
                      <a16:creationId xmlns:a16="http://schemas.microsoft.com/office/drawing/2014/main" id="{D7725474-2F27-4414-AC23-0DFCEC579CDF}"/>
                    </a:ext>
                  </a:extLst>
                </p:cNvPr>
                <p:cNvSpPr/>
                <p:nvPr/>
              </p:nvSpPr>
              <p:spPr>
                <a:xfrm>
                  <a:off x="3451869" y="1292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Ellipse 53">
                  <a:extLst>
                    <a:ext uri="{FF2B5EF4-FFF2-40B4-BE49-F238E27FC236}">
                      <a16:creationId xmlns:a16="http://schemas.microsoft.com/office/drawing/2014/main" id="{C154C91C-8538-4777-9B22-99C4B49603CB}"/>
                    </a:ext>
                  </a:extLst>
                </p:cNvPr>
                <p:cNvSpPr/>
                <p:nvPr/>
              </p:nvSpPr>
              <p:spPr>
                <a:xfrm>
                  <a:off x="5028266" y="178400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Connecteur droit 54">
                  <a:extLst>
                    <a:ext uri="{FF2B5EF4-FFF2-40B4-BE49-F238E27FC236}">
                      <a16:creationId xmlns:a16="http://schemas.microsoft.com/office/drawing/2014/main" id="{F446DA7C-EA45-428C-AE3B-0C7D626340EC}"/>
                    </a:ext>
                  </a:extLst>
                </p:cNvPr>
                <p:cNvCxnSpPr>
                  <a:cxnSpLocks/>
                  <a:stCxn id="50" idx="6"/>
                  <a:endCxn id="52" idx="2"/>
                </p:cNvCxnSpPr>
                <p:nvPr/>
              </p:nvCxnSpPr>
              <p:spPr>
                <a:xfrm flipV="1">
                  <a:off x="3472957" y="792638"/>
                  <a:ext cx="637134" cy="2247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5816C107-EB9F-4156-A7B7-48F55D64CCEE}"/>
                    </a:ext>
                  </a:extLst>
                </p:cNvPr>
                <p:cNvCxnSpPr>
                  <a:cxnSpLocks/>
                  <a:stCxn id="52" idx="6"/>
                  <a:endCxn id="54" idx="1"/>
                </p:cNvCxnSpPr>
                <p:nvPr/>
              </p:nvCxnSpPr>
              <p:spPr>
                <a:xfrm>
                  <a:off x="4254091" y="792638"/>
                  <a:ext cx="795263" cy="101245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9FF35E09-B02C-4825-86B7-1E815ACCC683}"/>
                    </a:ext>
                  </a:extLst>
                </p:cNvPr>
                <p:cNvCxnSpPr>
                  <a:stCxn id="51" idx="7"/>
                  <a:endCxn id="52"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22D42AC-F0DD-4DFE-BBFA-5CDA310C437E}"/>
                    </a:ext>
                  </a:extLst>
                </p:cNvPr>
                <p:cNvCxnSpPr>
                  <a:stCxn id="51" idx="1"/>
                  <a:endCxn id="50" idx="5"/>
                </p:cNvCxnSpPr>
                <p:nvPr/>
              </p:nvCxnSpPr>
              <p:spPr>
                <a:xfrm flipH="1">
                  <a:off x="3451869" y="1047180"/>
                  <a:ext cx="367496" cy="2109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074F4A17-55B7-4AB0-9F14-FC2D8BC700EB}"/>
                    </a:ext>
                  </a:extLst>
                </p:cNvPr>
                <p:cNvCxnSpPr>
                  <a:stCxn id="54" idx="2"/>
                  <a:endCxn id="51" idx="6"/>
                </p:cNvCxnSpPr>
                <p:nvPr/>
              </p:nvCxnSpPr>
              <p:spPr>
                <a:xfrm flipH="1" flipV="1">
                  <a:off x="3942277" y="1098092"/>
                  <a:ext cx="1085989" cy="75791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E8522D45-268A-4BA9-B29F-DBF19538FF5E}"/>
                    </a:ext>
                  </a:extLst>
                </p:cNvPr>
                <p:cNvCxnSpPr>
                  <a:stCxn id="51" idx="3"/>
                  <a:endCxn id="53" idx="7"/>
                </p:cNvCxnSpPr>
                <p:nvPr/>
              </p:nvCxnSpPr>
              <p:spPr>
                <a:xfrm flipH="1">
                  <a:off x="3574781" y="1149004"/>
                  <a:ext cx="244584" cy="16464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Connecteur droit 48">
                <a:extLst>
                  <a:ext uri="{FF2B5EF4-FFF2-40B4-BE49-F238E27FC236}">
                    <a16:creationId xmlns:a16="http://schemas.microsoft.com/office/drawing/2014/main" id="{40C13BBD-5AE8-4EC8-9DEA-82E4B3A9B106}"/>
                  </a:ext>
                </a:extLst>
              </p:cNvPr>
              <p:cNvCxnSpPr>
                <a:stCxn id="50" idx="4"/>
                <a:endCxn id="53" idx="0"/>
              </p:cNvCxnSpPr>
              <p:nvPr/>
            </p:nvCxnSpPr>
            <p:spPr>
              <a:xfrm>
                <a:off x="3846993" y="6453285"/>
                <a:ext cx="122912" cy="203194"/>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6" name="Groupe 15">
              <a:extLst>
                <a:ext uri="{FF2B5EF4-FFF2-40B4-BE49-F238E27FC236}">
                  <a16:creationId xmlns:a16="http://schemas.microsoft.com/office/drawing/2014/main" id="{59629B7F-411D-4871-9A62-C0A7594EC6BF}"/>
                </a:ext>
              </a:extLst>
            </p:cNvPr>
            <p:cNvGrpSpPr/>
            <p:nvPr/>
          </p:nvGrpSpPr>
          <p:grpSpPr>
            <a:xfrm>
              <a:off x="1813586" y="2863269"/>
              <a:ext cx="1098916" cy="887873"/>
              <a:chOff x="3838523" y="8029384"/>
              <a:chExt cx="1098916" cy="887873"/>
            </a:xfrm>
            <a:grpFill/>
          </p:grpSpPr>
          <p:grpSp>
            <p:nvGrpSpPr>
              <p:cNvPr id="33" name="Groupe 32">
                <a:extLst>
                  <a:ext uri="{FF2B5EF4-FFF2-40B4-BE49-F238E27FC236}">
                    <a16:creationId xmlns:a16="http://schemas.microsoft.com/office/drawing/2014/main" id="{709BFF19-97DB-4C01-929C-86A3665BC197}"/>
                  </a:ext>
                </a:extLst>
              </p:cNvPr>
              <p:cNvGrpSpPr/>
              <p:nvPr/>
            </p:nvGrpSpPr>
            <p:grpSpPr>
              <a:xfrm>
                <a:off x="3838523" y="8029384"/>
                <a:ext cx="1098916" cy="887873"/>
                <a:chOff x="3352607" y="476686"/>
                <a:chExt cx="1098916" cy="887873"/>
              </a:xfrm>
              <a:grpFill/>
            </p:grpSpPr>
            <p:sp>
              <p:nvSpPr>
                <p:cNvPr id="35" name="Ellipse 34">
                  <a:extLst>
                    <a:ext uri="{FF2B5EF4-FFF2-40B4-BE49-F238E27FC236}">
                      <a16:creationId xmlns:a16="http://schemas.microsoft.com/office/drawing/2014/main" id="{98FB85D5-CB2D-48F4-B83A-B5EC483608A8}"/>
                    </a:ext>
                  </a:extLst>
                </p:cNvPr>
                <p:cNvSpPr/>
                <p:nvPr/>
              </p:nvSpPr>
              <p:spPr>
                <a:xfrm>
                  <a:off x="3352607" y="822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Ellipse 35">
                  <a:extLst>
                    <a:ext uri="{FF2B5EF4-FFF2-40B4-BE49-F238E27FC236}">
                      <a16:creationId xmlns:a16="http://schemas.microsoft.com/office/drawing/2014/main" id="{B0783B76-E3C4-42E5-AF28-E30E1B5A838E}"/>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Ellipse 36">
                  <a:extLst>
                    <a:ext uri="{FF2B5EF4-FFF2-40B4-BE49-F238E27FC236}">
                      <a16:creationId xmlns:a16="http://schemas.microsoft.com/office/drawing/2014/main" id="{F33ADFB2-427F-458C-9D26-830284F06F1C}"/>
                    </a:ext>
                  </a:extLst>
                </p:cNvPr>
                <p:cNvSpPr/>
                <p:nvPr/>
              </p:nvSpPr>
              <p:spPr>
                <a:xfrm>
                  <a:off x="3837146" y="47668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Ellipse 37">
                  <a:extLst>
                    <a:ext uri="{FF2B5EF4-FFF2-40B4-BE49-F238E27FC236}">
                      <a16:creationId xmlns:a16="http://schemas.microsoft.com/office/drawing/2014/main" id="{DF61F951-B1FF-436C-82B4-59DFAD10445E}"/>
                    </a:ext>
                  </a:extLst>
                </p:cNvPr>
                <p:cNvSpPr/>
                <p:nvPr/>
              </p:nvSpPr>
              <p:spPr>
                <a:xfrm>
                  <a:off x="3427802" y="121959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Ellipse 38">
                  <a:extLst>
                    <a:ext uri="{FF2B5EF4-FFF2-40B4-BE49-F238E27FC236}">
                      <a16:creationId xmlns:a16="http://schemas.microsoft.com/office/drawing/2014/main" id="{3DCADCBD-281E-4583-8B83-C1D646916185}"/>
                    </a:ext>
                  </a:extLst>
                </p:cNvPr>
                <p:cNvSpPr/>
                <p:nvPr/>
              </p:nvSpPr>
              <p:spPr>
                <a:xfrm>
                  <a:off x="4307523" y="6340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Ellipse 39">
                  <a:extLst>
                    <a:ext uri="{FF2B5EF4-FFF2-40B4-BE49-F238E27FC236}">
                      <a16:creationId xmlns:a16="http://schemas.microsoft.com/office/drawing/2014/main" id="{8BDD1C2A-1846-4FEA-849E-69617C1B2D1A}"/>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1" name="Connecteur droit 40">
                  <a:extLst>
                    <a:ext uri="{FF2B5EF4-FFF2-40B4-BE49-F238E27FC236}">
                      <a16:creationId xmlns:a16="http://schemas.microsoft.com/office/drawing/2014/main" id="{527B2D79-BBC1-4F76-A597-101FBBEF4D56}"/>
                    </a:ext>
                  </a:extLst>
                </p:cNvPr>
                <p:cNvCxnSpPr>
                  <a:cxnSpLocks/>
                  <a:stCxn id="35" idx="6"/>
                  <a:endCxn id="37" idx="2"/>
                </p:cNvCxnSpPr>
                <p:nvPr/>
              </p:nvCxnSpPr>
              <p:spPr>
                <a:xfrm flipV="1">
                  <a:off x="3496607" y="548686"/>
                  <a:ext cx="340539" cy="34533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A88B3F6-766C-4241-8F99-61EF7E589B32}"/>
                    </a:ext>
                  </a:extLst>
                </p:cNvPr>
                <p:cNvCxnSpPr>
                  <a:stCxn id="36" idx="7"/>
                  <a:endCxn id="37" idx="3"/>
                </p:cNvCxnSpPr>
                <p:nvPr/>
              </p:nvCxnSpPr>
              <p:spPr>
                <a:xfrm flipH="1" flipV="1">
                  <a:off x="3858234" y="599598"/>
                  <a:ext cx="62955" cy="4475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DD1F3266-42E9-4C78-A350-1FB8D21CC617}"/>
                    </a:ext>
                  </a:extLst>
                </p:cNvPr>
                <p:cNvCxnSpPr>
                  <a:stCxn id="36" idx="1"/>
                  <a:endCxn id="35" idx="5"/>
                </p:cNvCxnSpPr>
                <p:nvPr/>
              </p:nvCxnSpPr>
              <p:spPr>
                <a:xfrm flipH="1" flipV="1">
                  <a:off x="3475519" y="944929"/>
                  <a:ext cx="343846" cy="1022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D3B554D-7A37-4429-85A0-AFA28A16A526}"/>
                    </a:ext>
                  </a:extLst>
                </p:cNvPr>
                <p:cNvCxnSpPr>
                  <a:stCxn id="39" idx="2"/>
                  <a:endCxn id="36" idx="6"/>
                </p:cNvCxnSpPr>
                <p:nvPr/>
              </p:nvCxnSpPr>
              <p:spPr>
                <a:xfrm flipH="1">
                  <a:off x="3942277" y="706056"/>
                  <a:ext cx="365246" cy="3920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E3ACF376-4B6E-45C9-B1EF-603EA9EDB57A}"/>
                    </a:ext>
                  </a:extLst>
                </p:cNvPr>
                <p:cNvCxnSpPr>
                  <a:stCxn id="36" idx="3"/>
                  <a:endCxn id="38" idx="7"/>
                </p:cNvCxnSpPr>
                <p:nvPr/>
              </p:nvCxnSpPr>
              <p:spPr>
                <a:xfrm flipH="1">
                  <a:off x="3550714" y="1149004"/>
                  <a:ext cx="268651" cy="9167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74D71646-D2A3-4B4D-ADE7-5B6EBDC6C90D}"/>
                    </a:ext>
                  </a:extLst>
                </p:cNvPr>
                <p:cNvCxnSpPr>
                  <a:cxnSpLocks/>
                  <a:stCxn id="40" idx="0"/>
                  <a:endCxn id="36"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CFC7F141-9CF3-4ADD-A31C-1CBDAE99DFFE}"/>
                    </a:ext>
                  </a:extLst>
                </p:cNvPr>
                <p:cNvCxnSpPr>
                  <a:stCxn id="39" idx="3"/>
                  <a:endCxn id="40" idx="7"/>
                </p:cNvCxnSpPr>
                <p:nvPr/>
              </p:nvCxnSpPr>
              <p:spPr>
                <a:xfrm flipH="1">
                  <a:off x="4149096" y="756968"/>
                  <a:ext cx="179515" cy="4846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Connecteur droit 33">
                <a:extLst>
                  <a:ext uri="{FF2B5EF4-FFF2-40B4-BE49-F238E27FC236}">
                    <a16:creationId xmlns:a16="http://schemas.microsoft.com/office/drawing/2014/main" id="{450F0572-C275-44F8-B570-8B55434AC4E5}"/>
                  </a:ext>
                </a:extLst>
              </p:cNvPr>
              <p:cNvCxnSpPr>
                <a:stCxn id="35" idx="4"/>
                <a:endCxn id="38" idx="0"/>
              </p:cNvCxnSpPr>
              <p:nvPr/>
            </p:nvCxnSpPr>
            <p:spPr>
              <a:xfrm>
                <a:off x="3910523" y="8518715"/>
                <a:ext cx="75195" cy="253577"/>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7" name="Groupe 16">
              <a:extLst>
                <a:ext uri="{FF2B5EF4-FFF2-40B4-BE49-F238E27FC236}">
                  <a16:creationId xmlns:a16="http://schemas.microsoft.com/office/drawing/2014/main" id="{592BD9B3-A55B-411C-972C-A577ECA97870}"/>
                </a:ext>
              </a:extLst>
            </p:cNvPr>
            <p:cNvGrpSpPr/>
            <p:nvPr/>
          </p:nvGrpSpPr>
          <p:grpSpPr>
            <a:xfrm>
              <a:off x="312078" y="1711463"/>
              <a:ext cx="1005015" cy="1107345"/>
              <a:chOff x="4261065" y="6941065"/>
              <a:chExt cx="1005015" cy="1107345"/>
            </a:xfrm>
            <a:grpFill/>
          </p:grpSpPr>
          <p:grpSp>
            <p:nvGrpSpPr>
              <p:cNvPr id="18" name="Groupe 17">
                <a:extLst>
                  <a:ext uri="{FF2B5EF4-FFF2-40B4-BE49-F238E27FC236}">
                    <a16:creationId xmlns:a16="http://schemas.microsoft.com/office/drawing/2014/main" id="{36790571-EE89-48AF-96EB-020A4EB29AE1}"/>
                  </a:ext>
                </a:extLst>
              </p:cNvPr>
              <p:cNvGrpSpPr/>
              <p:nvPr/>
            </p:nvGrpSpPr>
            <p:grpSpPr>
              <a:xfrm>
                <a:off x="4261065" y="6941065"/>
                <a:ext cx="1005015" cy="1107345"/>
                <a:chOff x="3748304" y="462380"/>
                <a:chExt cx="1005015" cy="1107345"/>
              </a:xfrm>
              <a:grpFill/>
            </p:grpSpPr>
            <p:sp>
              <p:nvSpPr>
                <p:cNvPr id="20" name="Ellipse 19">
                  <a:extLst>
                    <a:ext uri="{FF2B5EF4-FFF2-40B4-BE49-F238E27FC236}">
                      <a16:creationId xmlns:a16="http://schemas.microsoft.com/office/drawing/2014/main" id="{EF52FB4A-35E8-4B9B-89A5-2D390C38D094}"/>
                    </a:ext>
                  </a:extLst>
                </p:cNvPr>
                <p:cNvSpPr/>
                <p:nvPr/>
              </p:nvSpPr>
              <p:spPr>
                <a:xfrm>
                  <a:off x="3802157" y="462380"/>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Ellipse 20">
                  <a:extLst>
                    <a:ext uri="{FF2B5EF4-FFF2-40B4-BE49-F238E27FC236}">
                      <a16:creationId xmlns:a16="http://schemas.microsoft.com/office/drawing/2014/main" id="{E8809522-4EA7-4D1B-B38E-C17617D4191A}"/>
                    </a:ext>
                  </a:extLst>
                </p:cNvPr>
                <p:cNvSpPr/>
                <p:nvPr/>
              </p:nvSpPr>
              <p:spPr>
                <a:xfrm>
                  <a:off x="3748304" y="101948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Ellipse 21">
                  <a:extLst>
                    <a:ext uri="{FF2B5EF4-FFF2-40B4-BE49-F238E27FC236}">
                      <a16:creationId xmlns:a16="http://schemas.microsoft.com/office/drawing/2014/main" id="{C72896B5-C12D-4D57-A1C2-7FC73DC26FF2}"/>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Ellipse 22">
                  <a:extLst>
                    <a:ext uri="{FF2B5EF4-FFF2-40B4-BE49-F238E27FC236}">
                      <a16:creationId xmlns:a16="http://schemas.microsoft.com/office/drawing/2014/main" id="{786E859E-0AE3-40AA-B52C-A6A5E33311D4}"/>
                    </a:ext>
                  </a:extLst>
                </p:cNvPr>
                <p:cNvSpPr/>
                <p:nvPr/>
              </p:nvSpPr>
              <p:spPr>
                <a:xfrm>
                  <a:off x="4172458" y="142572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Ellipse 23">
                  <a:extLst>
                    <a:ext uri="{FF2B5EF4-FFF2-40B4-BE49-F238E27FC236}">
                      <a16:creationId xmlns:a16="http://schemas.microsoft.com/office/drawing/2014/main" id="{FE3D496A-7433-4328-97D2-865385F763A3}"/>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Ellipse 24">
                  <a:extLst>
                    <a:ext uri="{FF2B5EF4-FFF2-40B4-BE49-F238E27FC236}">
                      <a16:creationId xmlns:a16="http://schemas.microsoft.com/office/drawing/2014/main" id="{D92B2EA6-BAC0-4C9B-BEF9-EC570D45F138}"/>
                    </a:ext>
                  </a:extLst>
                </p:cNvPr>
                <p:cNvSpPr/>
                <p:nvPr/>
              </p:nvSpPr>
              <p:spPr>
                <a:xfrm>
                  <a:off x="4290906" y="119052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6" name="Connecteur droit 25">
                  <a:extLst>
                    <a:ext uri="{FF2B5EF4-FFF2-40B4-BE49-F238E27FC236}">
                      <a16:creationId xmlns:a16="http://schemas.microsoft.com/office/drawing/2014/main" id="{9B88ABC1-60A8-429A-B6EE-3080E5543A45}"/>
                    </a:ext>
                  </a:extLst>
                </p:cNvPr>
                <p:cNvCxnSpPr>
                  <a:cxnSpLocks/>
                  <a:stCxn id="20" idx="6"/>
                  <a:endCxn id="22" idx="2"/>
                </p:cNvCxnSpPr>
                <p:nvPr/>
              </p:nvCxnSpPr>
              <p:spPr>
                <a:xfrm>
                  <a:off x="3946157" y="534380"/>
                  <a:ext cx="163934" cy="25825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A0E955B-F850-4E79-AEA3-06C2A7C19650}"/>
                    </a:ext>
                  </a:extLst>
                </p:cNvPr>
                <p:cNvCxnSpPr>
                  <a:cxnSpLocks/>
                  <a:stCxn id="22" idx="6"/>
                  <a:endCxn id="24"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61A1372D-664C-4448-9C84-F8503ACDD23C}"/>
                    </a:ext>
                  </a:extLst>
                </p:cNvPr>
                <p:cNvCxnSpPr>
                  <a:stCxn id="21" idx="7"/>
                  <a:endCxn id="22" idx="3"/>
                </p:cNvCxnSpPr>
                <p:nvPr/>
              </p:nvCxnSpPr>
              <p:spPr>
                <a:xfrm flipV="1">
                  <a:off x="3871216" y="843550"/>
                  <a:ext cx="259963" cy="1970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650941EE-0014-41FA-8327-6EE0B43B2A04}"/>
                    </a:ext>
                  </a:extLst>
                </p:cNvPr>
                <p:cNvCxnSpPr>
                  <a:stCxn id="21" idx="1"/>
                  <a:endCxn id="20" idx="5"/>
                </p:cNvCxnSpPr>
                <p:nvPr/>
              </p:nvCxnSpPr>
              <p:spPr>
                <a:xfrm flipV="1">
                  <a:off x="3769392" y="585292"/>
                  <a:ext cx="155677" cy="45528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9822935-A890-4663-B1E7-CC3D0514EAF6}"/>
                    </a:ext>
                  </a:extLst>
                </p:cNvPr>
                <p:cNvCxnSpPr>
                  <a:cxnSpLocks/>
                  <a:stCxn id="24" idx="2"/>
                  <a:endCxn id="21" idx="6"/>
                </p:cNvCxnSpPr>
                <p:nvPr/>
              </p:nvCxnSpPr>
              <p:spPr>
                <a:xfrm flipH="1">
                  <a:off x="3892304" y="966017"/>
                  <a:ext cx="717015" cy="12547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CD73B48-6494-4D49-B73A-0E652D93C0B8}"/>
                    </a:ext>
                  </a:extLst>
                </p:cNvPr>
                <p:cNvCxnSpPr>
                  <a:stCxn id="21" idx="3"/>
                  <a:endCxn id="23" idx="7"/>
                </p:cNvCxnSpPr>
                <p:nvPr/>
              </p:nvCxnSpPr>
              <p:spPr>
                <a:xfrm>
                  <a:off x="3769392" y="1142399"/>
                  <a:ext cx="525978" cy="30441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3C87712A-3490-4FA3-96B2-AC5DBF83D5A2}"/>
                    </a:ext>
                  </a:extLst>
                </p:cNvPr>
                <p:cNvCxnSpPr>
                  <a:stCxn id="24" idx="3"/>
                  <a:endCxn id="25" idx="7"/>
                </p:cNvCxnSpPr>
                <p:nvPr/>
              </p:nvCxnSpPr>
              <p:spPr>
                <a:xfrm flipH="1">
                  <a:off x="4413818" y="1016929"/>
                  <a:ext cx="216589" cy="19468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Connecteur droit 18">
                <a:extLst>
                  <a:ext uri="{FF2B5EF4-FFF2-40B4-BE49-F238E27FC236}">
                    <a16:creationId xmlns:a16="http://schemas.microsoft.com/office/drawing/2014/main" id="{2EF1A5E5-35AF-4110-9028-C272CA8B09E6}"/>
                  </a:ext>
                </a:extLst>
              </p:cNvPr>
              <p:cNvCxnSpPr>
                <a:stCxn id="23" idx="6"/>
                <a:endCxn id="25" idx="2"/>
              </p:cNvCxnSpPr>
              <p:nvPr/>
            </p:nvCxnSpPr>
            <p:spPr>
              <a:xfrm flipH="1" flipV="1">
                <a:off x="4803667" y="7741207"/>
                <a:ext cx="25552" cy="235203"/>
              </a:xfrm>
              <a:prstGeom prst="line">
                <a:avLst/>
              </a:prstGeom>
              <a:grpFill/>
            </p:spPr>
            <p:style>
              <a:lnRef idx="1">
                <a:schemeClr val="dk1"/>
              </a:lnRef>
              <a:fillRef idx="0">
                <a:schemeClr val="dk1"/>
              </a:fillRef>
              <a:effectRef idx="0">
                <a:schemeClr val="dk1"/>
              </a:effectRef>
              <a:fontRef idx="minor">
                <a:schemeClr val="tx1"/>
              </a:fontRef>
            </p:style>
          </p:cxnSp>
        </p:grpSp>
      </p:grpSp>
      <p:sp>
        <p:nvSpPr>
          <p:cNvPr id="123" name="ZoneTexte 122">
            <a:extLst>
              <a:ext uri="{FF2B5EF4-FFF2-40B4-BE49-F238E27FC236}">
                <a16:creationId xmlns:a16="http://schemas.microsoft.com/office/drawing/2014/main" id="{CF617BA1-77BF-4B64-B28A-2AB3C0C1FEF7}"/>
              </a:ext>
            </a:extLst>
          </p:cNvPr>
          <p:cNvSpPr txBox="1"/>
          <p:nvPr/>
        </p:nvSpPr>
        <p:spPr>
          <a:xfrm>
            <a:off x="6096000" y="1284130"/>
            <a:ext cx="4449177" cy="1345048"/>
          </a:xfrm>
          <a:prstGeom prst="rect">
            <a:avLst/>
          </a:prstGeom>
          <a:solidFill>
            <a:schemeClr val="bg1">
              <a:alpha val="30196"/>
            </a:schemeClr>
          </a:solidFill>
        </p:spPr>
        <p:txBody>
          <a:bodyPr wrap="square" rtlCol="0">
            <a:spAutoFit/>
          </a:bodyPr>
          <a:lstStyle/>
          <a:p>
            <a:pPr>
              <a:lnSpc>
                <a:spcPct val="150000"/>
              </a:lnSpc>
            </a:pPr>
            <a:r>
              <a:rPr lang="en-US" sz="1400" b="1" dirty="0">
                <a:solidFill>
                  <a:srgbClr val="E51623"/>
                </a:solidFill>
                <a:latin typeface="Roboto" panose="02000000000000000000"/>
              </a:rPr>
              <a:t>CREATE TABLE </a:t>
            </a:r>
            <a:r>
              <a:rPr lang="en-US" sz="1400" dirty="0">
                <a:latin typeface="Roboto" panose="02000000000000000000"/>
              </a:rPr>
              <a:t>E_s (i int, j int);</a:t>
            </a:r>
          </a:p>
          <a:p>
            <a:pPr>
              <a:lnSpc>
                <a:spcPct val="150000"/>
              </a:lnSpc>
            </a:pPr>
            <a:r>
              <a:rPr lang="en-US" sz="1400" b="1" dirty="0">
                <a:solidFill>
                  <a:srgbClr val="E51623"/>
                </a:solidFill>
                <a:latin typeface="Roboto" panose="02000000000000000000"/>
              </a:rPr>
              <a:t>COPY </a:t>
            </a:r>
            <a:r>
              <a:rPr lang="en-US" sz="1400" dirty="0">
                <a:latin typeface="Roboto" panose="02000000000000000000"/>
              </a:rPr>
              <a:t>E_s </a:t>
            </a:r>
            <a:r>
              <a:rPr lang="en-US" sz="1400" b="1" dirty="0">
                <a:solidFill>
                  <a:srgbClr val="E51623"/>
                </a:solidFill>
                <a:latin typeface="Roboto" panose="02000000000000000000"/>
              </a:rPr>
              <a:t>FROM </a:t>
            </a:r>
            <a:r>
              <a:rPr lang="en-US" sz="1400" dirty="0">
                <a:latin typeface="Roboto" panose="02000000000000000000"/>
              </a:rPr>
              <a:t>“link/to/</a:t>
            </a:r>
            <a:r>
              <a:rPr lang="en-US" sz="1400" dirty="0" err="1">
                <a:latin typeface="Roboto" panose="02000000000000000000"/>
              </a:rPr>
              <a:t>graph_data_set</a:t>
            </a:r>
            <a:r>
              <a:rPr lang="en-US" sz="1400" dirty="0">
                <a:latin typeface="Roboto" panose="02000000000000000000"/>
              </a:rPr>
              <a:t>“;</a:t>
            </a:r>
          </a:p>
          <a:p>
            <a:pPr>
              <a:lnSpc>
                <a:spcPct val="150000"/>
              </a:lnSpc>
            </a:pPr>
            <a:r>
              <a:rPr lang="en-US" sz="1400" dirty="0">
                <a:solidFill>
                  <a:schemeClr val="bg1">
                    <a:lumMod val="65000"/>
                  </a:schemeClr>
                </a:solidFill>
                <a:latin typeface="Roboto" panose="02000000000000000000"/>
              </a:rPr>
              <a:t>/*If the graph is undirected*/</a:t>
            </a:r>
          </a:p>
          <a:p>
            <a:pPr>
              <a:lnSpc>
                <a:spcPct val="150000"/>
              </a:lnSpc>
            </a:pPr>
            <a:r>
              <a:rPr lang="en-US" sz="1400" b="1" dirty="0">
                <a:solidFill>
                  <a:srgbClr val="E51623"/>
                </a:solidFill>
                <a:latin typeface="Roboto" panose="02000000000000000000"/>
              </a:rPr>
              <a:t>INSERT INTO </a:t>
            </a:r>
            <a:r>
              <a:rPr lang="en-US" sz="1400" dirty="0">
                <a:latin typeface="Roboto" panose="02000000000000000000"/>
              </a:rPr>
              <a:t>E_s</a:t>
            </a:r>
            <a:r>
              <a:rPr lang="en-US" sz="1400" dirty="0">
                <a:solidFill>
                  <a:schemeClr val="tx1">
                    <a:lumMod val="65000"/>
                    <a:lumOff val="35000"/>
                  </a:schemeClr>
                </a:solidFill>
                <a:latin typeface="Roboto" panose="02000000000000000000"/>
              </a:rPr>
              <a:t> </a:t>
            </a:r>
            <a:r>
              <a:rPr lang="en-US" sz="1400" b="1" dirty="0">
                <a:solidFill>
                  <a:srgbClr val="E51623"/>
                </a:solidFill>
                <a:latin typeface="Roboto" panose="02000000000000000000"/>
              </a:rPr>
              <a:t>SELECT</a:t>
            </a:r>
            <a:r>
              <a:rPr lang="en-US" sz="1400" b="1" dirty="0">
                <a:latin typeface="Roboto" panose="02000000000000000000"/>
              </a:rPr>
              <a:t> </a:t>
            </a:r>
            <a:r>
              <a:rPr lang="en-US" sz="1400" dirty="0" err="1">
                <a:latin typeface="Roboto" panose="02000000000000000000"/>
              </a:rPr>
              <a:t>j,i</a:t>
            </a:r>
            <a:r>
              <a:rPr lang="en-US" sz="1400" b="1" dirty="0">
                <a:latin typeface="Roboto" panose="02000000000000000000"/>
              </a:rPr>
              <a:t> </a:t>
            </a:r>
            <a:r>
              <a:rPr lang="en-US" sz="1400" b="1" dirty="0">
                <a:solidFill>
                  <a:srgbClr val="E51623"/>
                </a:solidFill>
                <a:latin typeface="Roboto" panose="02000000000000000000"/>
              </a:rPr>
              <a:t>FROM </a:t>
            </a:r>
            <a:r>
              <a:rPr lang="en-US" sz="1400" dirty="0">
                <a:latin typeface="Roboto" panose="02000000000000000000"/>
              </a:rPr>
              <a:t>E_s;</a:t>
            </a:r>
            <a:endParaRPr lang="fr-FR" sz="1400" dirty="0">
              <a:latin typeface="Roboto" panose="02000000000000000000"/>
            </a:endParaRPr>
          </a:p>
        </p:txBody>
      </p:sp>
      <p:sp>
        <p:nvSpPr>
          <p:cNvPr id="124" name="Flèche : virage 123">
            <a:extLst>
              <a:ext uri="{FF2B5EF4-FFF2-40B4-BE49-F238E27FC236}">
                <a16:creationId xmlns:a16="http://schemas.microsoft.com/office/drawing/2014/main" id="{04459757-D381-46F1-8356-68B09DBFD778}"/>
              </a:ext>
            </a:extLst>
          </p:cNvPr>
          <p:cNvSpPr/>
          <p:nvPr/>
        </p:nvSpPr>
        <p:spPr>
          <a:xfrm rot="5400000">
            <a:off x="4506053" y="2423138"/>
            <a:ext cx="917430" cy="1857029"/>
          </a:xfrm>
          <a:prstGeom prst="bentArrow">
            <a:avLst>
              <a:gd name="adj1" fmla="val 32248"/>
              <a:gd name="adj2" fmla="val 35269"/>
              <a:gd name="adj3" fmla="val 34061"/>
              <a:gd name="adj4" fmla="val 43750"/>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nvGrpSpPr>
          <p:cNvPr id="125" name="Groupe 124">
            <a:extLst>
              <a:ext uri="{FF2B5EF4-FFF2-40B4-BE49-F238E27FC236}">
                <a16:creationId xmlns:a16="http://schemas.microsoft.com/office/drawing/2014/main" id="{22183DBC-FDD9-4BF9-823D-50F15B569C4F}"/>
              </a:ext>
            </a:extLst>
          </p:cNvPr>
          <p:cNvGrpSpPr/>
          <p:nvPr/>
        </p:nvGrpSpPr>
        <p:grpSpPr>
          <a:xfrm>
            <a:off x="4511083" y="3555739"/>
            <a:ext cx="5767155" cy="2241743"/>
            <a:chOff x="2409133" y="3542944"/>
            <a:chExt cx="6334256" cy="2637166"/>
          </a:xfrm>
        </p:grpSpPr>
        <p:grpSp>
          <p:nvGrpSpPr>
            <p:cNvPr id="126" name="Groupe 125">
              <a:extLst>
                <a:ext uri="{FF2B5EF4-FFF2-40B4-BE49-F238E27FC236}">
                  <a16:creationId xmlns:a16="http://schemas.microsoft.com/office/drawing/2014/main" id="{65C3542B-FFA9-4659-9C3C-D66F62F4E962}"/>
                </a:ext>
              </a:extLst>
            </p:cNvPr>
            <p:cNvGrpSpPr/>
            <p:nvPr/>
          </p:nvGrpSpPr>
          <p:grpSpPr>
            <a:xfrm>
              <a:off x="2409133" y="3875499"/>
              <a:ext cx="6298081" cy="2304611"/>
              <a:chOff x="2409133" y="3875499"/>
              <a:chExt cx="6298081" cy="2304611"/>
            </a:xfrm>
          </p:grpSpPr>
          <p:pic>
            <p:nvPicPr>
              <p:cNvPr id="128" name="Image 127">
                <a:extLst>
                  <a:ext uri="{FF2B5EF4-FFF2-40B4-BE49-F238E27FC236}">
                    <a16:creationId xmlns:a16="http://schemas.microsoft.com/office/drawing/2014/main" id="{B52A9DCD-76C3-4718-B4DD-4072C86DB58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2234" y="3964364"/>
                <a:ext cx="1037920" cy="1037920"/>
              </a:xfrm>
              <a:prstGeom prst="rect">
                <a:avLst/>
              </a:prstGeom>
            </p:spPr>
          </p:pic>
          <p:pic>
            <p:nvPicPr>
              <p:cNvPr id="129" name="Image 128">
                <a:extLst>
                  <a:ext uri="{FF2B5EF4-FFF2-40B4-BE49-F238E27FC236}">
                    <a16:creationId xmlns:a16="http://schemas.microsoft.com/office/drawing/2014/main" id="{5A1398B0-8FCA-4233-9D37-950F05D816F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3955682"/>
                <a:ext cx="1037920" cy="1037920"/>
              </a:xfrm>
              <a:prstGeom prst="rect">
                <a:avLst/>
              </a:prstGeom>
            </p:spPr>
          </p:pic>
          <p:pic>
            <p:nvPicPr>
              <p:cNvPr id="130" name="Image 129">
                <a:extLst>
                  <a:ext uri="{FF2B5EF4-FFF2-40B4-BE49-F238E27FC236}">
                    <a16:creationId xmlns:a16="http://schemas.microsoft.com/office/drawing/2014/main" id="{F17EDB65-01F0-49A7-985C-F57FB49FA61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25434" y="4988438"/>
                <a:ext cx="1037920" cy="1037920"/>
              </a:xfrm>
              <a:prstGeom prst="rect">
                <a:avLst/>
              </a:prstGeom>
            </p:spPr>
          </p:pic>
          <p:pic>
            <p:nvPicPr>
              <p:cNvPr id="131" name="Image 130">
                <a:extLst>
                  <a:ext uri="{FF2B5EF4-FFF2-40B4-BE49-F238E27FC236}">
                    <a16:creationId xmlns:a16="http://schemas.microsoft.com/office/drawing/2014/main" id="{A7D3EE1D-14B5-4008-B10B-F9F1BD1282D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4988438"/>
                <a:ext cx="1037920" cy="1037920"/>
              </a:xfrm>
              <a:prstGeom prst="rect">
                <a:avLst/>
              </a:prstGeom>
            </p:spPr>
          </p:pic>
          <p:pic>
            <p:nvPicPr>
              <p:cNvPr id="132" name="Image 131">
                <a:extLst>
                  <a:ext uri="{FF2B5EF4-FFF2-40B4-BE49-F238E27FC236}">
                    <a16:creationId xmlns:a16="http://schemas.microsoft.com/office/drawing/2014/main" id="{127AB1B7-7625-4F71-8D84-C8261674430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3955682"/>
                <a:ext cx="1037920" cy="1037920"/>
              </a:xfrm>
              <a:prstGeom prst="rect">
                <a:avLst/>
              </a:prstGeom>
            </p:spPr>
          </p:pic>
          <p:pic>
            <p:nvPicPr>
              <p:cNvPr id="133" name="Image 132">
                <a:extLst>
                  <a:ext uri="{FF2B5EF4-FFF2-40B4-BE49-F238E27FC236}">
                    <a16:creationId xmlns:a16="http://schemas.microsoft.com/office/drawing/2014/main" id="{C0D52F18-C7F8-45C3-BD16-C278ECCCA51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8584" y="3955682"/>
                <a:ext cx="1037920" cy="1037920"/>
              </a:xfrm>
              <a:prstGeom prst="rect">
                <a:avLst/>
              </a:prstGeom>
            </p:spPr>
          </p:pic>
          <p:pic>
            <p:nvPicPr>
              <p:cNvPr id="134" name="Image 133">
                <a:extLst>
                  <a:ext uri="{FF2B5EF4-FFF2-40B4-BE49-F238E27FC236}">
                    <a16:creationId xmlns:a16="http://schemas.microsoft.com/office/drawing/2014/main" id="{3DD7C14D-1241-4F5B-B1EE-1C62A9BCA66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4988438"/>
                <a:ext cx="1037920" cy="1037920"/>
              </a:xfrm>
              <a:prstGeom prst="rect">
                <a:avLst/>
              </a:prstGeom>
            </p:spPr>
          </p:pic>
          <p:pic>
            <p:nvPicPr>
              <p:cNvPr id="135" name="Image 134">
                <a:extLst>
                  <a:ext uri="{FF2B5EF4-FFF2-40B4-BE49-F238E27FC236}">
                    <a16:creationId xmlns:a16="http://schemas.microsoft.com/office/drawing/2014/main" id="{C6F08FD5-F3C2-42D9-87E6-0EB9617E583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84" y="4999628"/>
                <a:ext cx="1037920" cy="1037920"/>
              </a:xfrm>
              <a:prstGeom prst="rect">
                <a:avLst/>
              </a:prstGeom>
            </p:spPr>
          </p:pic>
          <p:sp>
            <p:nvSpPr>
              <p:cNvPr id="136" name="Rectangle 135">
                <a:extLst>
                  <a:ext uri="{FF2B5EF4-FFF2-40B4-BE49-F238E27FC236}">
                    <a16:creationId xmlns:a16="http://schemas.microsoft.com/office/drawing/2014/main" id="{017CAC57-4B61-406B-9144-DFCADEDAEBAE}"/>
                  </a:ext>
                </a:extLst>
              </p:cNvPr>
              <p:cNvSpPr/>
              <p:nvPr/>
            </p:nvSpPr>
            <p:spPr>
              <a:xfrm>
                <a:off x="2409133" y="3875499"/>
                <a:ext cx="6298081" cy="2304611"/>
              </a:xfrm>
              <a:prstGeom prst="rect">
                <a:avLst/>
              </a:prstGeom>
              <a:noFill/>
              <a:ln w="38100">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7" name="Groupe 136">
                <a:extLst>
                  <a:ext uri="{FF2B5EF4-FFF2-40B4-BE49-F238E27FC236}">
                    <a16:creationId xmlns:a16="http://schemas.microsoft.com/office/drawing/2014/main" id="{FD003D48-BE2F-43D0-855D-E1D5C8772F4B}"/>
                  </a:ext>
                </a:extLst>
              </p:cNvPr>
              <p:cNvGrpSpPr/>
              <p:nvPr/>
            </p:nvGrpSpPr>
            <p:grpSpPr>
              <a:xfrm>
                <a:off x="2668914" y="4833376"/>
                <a:ext cx="5819001" cy="297937"/>
                <a:chOff x="2668914" y="4833376"/>
                <a:chExt cx="5819001" cy="297937"/>
              </a:xfrm>
            </p:grpSpPr>
            <p:cxnSp>
              <p:nvCxnSpPr>
                <p:cNvPr id="138" name="Connecteur droit 137">
                  <a:extLst>
                    <a:ext uri="{FF2B5EF4-FFF2-40B4-BE49-F238E27FC236}">
                      <a16:creationId xmlns:a16="http://schemas.microsoft.com/office/drawing/2014/main" id="{ADEDFA8A-2A55-4B05-BB35-48F63A4DAC15}"/>
                    </a:ext>
                  </a:extLst>
                </p:cNvPr>
                <p:cNvCxnSpPr/>
                <p:nvPr/>
              </p:nvCxnSpPr>
              <p:spPr>
                <a:xfrm>
                  <a:off x="2668914" y="4988438"/>
                  <a:ext cx="5819001"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139" name="Connecteur droit 138">
                  <a:extLst>
                    <a:ext uri="{FF2B5EF4-FFF2-40B4-BE49-F238E27FC236}">
                      <a16:creationId xmlns:a16="http://schemas.microsoft.com/office/drawing/2014/main" id="{D07EBF8F-BF86-45DF-AE09-78D17ABC2B16}"/>
                    </a:ext>
                  </a:extLst>
                </p:cNvPr>
                <p:cNvCxnSpPr/>
                <p:nvPr/>
              </p:nvCxnSpPr>
              <p:spPr>
                <a:xfrm>
                  <a:off x="321945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106D0FD6-45AE-4BCA-AF63-7E3E661A35D8}"/>
                    </a:ext>
                  </a:extLst>
                </p:cNvPr>
                <p:cNvCxnSpPr/>
                <p:nvPr/>
              </p:nvCxnSpPr>
              <p:spPr>
                <a:xfrm>
                  <a:off x="7610475"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a16="http://schemas.microsoft.com/office/drawing/2014/main" id="{BCD14910-B2A9-434C-AB32-4D050B840739}"/>
                    </a:ext>
                  </a:extLst>
                </p:cNvPr>
                <p:cNvCxnSpPr/>
                <p:nvPr/>
              </p:nvCxnSpPr>
              <p:spPr>
                <a:xfrm>
                  <a:off x="6115050"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142" name="Connecteur droit 141">
                  <a:extLst>
                    <a:ext uri="{FF2B5EF4-FFF2-40B4-BE49-F238E27FC236}">
                      <a16:creationId xmlns:a16="http://schemas.microsoft.com/office/drawing/2014/main" id="{665D7E9E-282E-4B1E-B0E2-EBC9BFBF1177}"/>
                    </a:ext>
                  </a:extLst>
                </p:cNvPr>
                <p:cNvCxnSpPr/>
                <p:nvPr/>
              </p:nvCxnSpPr>
              <p:spPr>
                <a:xfrm>
                  <a:off x="468630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grpSp>
        </p:grpSp>
        <p:sp>
          <p:nvSpPr>
            <p:cNvPr id="127" name="ZoneTexte 126">
              <a:extLst>
                <a:ext uri="{FF2B5EF4-FFF2-40B4-BE49-F238E27FC236}">
                  <a16:creationId xmlns:a16="http://schemas.microsoft.com/office/drawing/2014/main" id="{F6DF78A2-6305-4ECB-9934-E129FAFC3E69}"/>
                </a:ext>
              </a:extLst>
            </p:cNvPr>
            <p:cNvSpPr txBox="1"/>
            <p:nvPr/>
          </p:nvSpPr>
          <p:spPr>
            <a:xfrm>
              <a:off x="5960949" y="3542944"/>
              <a:ext cx="2782440" cy="355972"/>
            </a:xfrm>
            <a:prstGeom prst="rect">
              <a:avLst/>
            </a:prstGeom>
            <a:solidFill>
              <a:srgbClr val="E51623"/>
            </a:solidFill>
          </p:spPr>
          <p:txBody>
            <a:bodyPr wrap="square" rtlCol="0">
              <a:spAutoFit/>
            </a:bodyPr>
            <a:lstStyle/>
            <a:p>
              <a:pPr algn="ctr"/>
              <a:r>
                <a:rPr lang="fr-FR" sz="1200" b="1" dirty="0">
                  <a:solidFill>
                    <a:schemeClr val="bg1"/>
                  </a:solidFill>
                  <a:latin typeface="Roboto" panose="02000000000000000000"/>
                </a:rPr>
                <a:t> k-machines Model</a:t>
              </a:r>
            </a:p>
          </p:txBody>
        </p:sp>
      </p:grpSp>
      <p:grpSp>
        <p:nvGrpSpPr>
          <p:cNvPr id="143" name="Groupe 142">
            <a:extLst>
              <a:ext uri="{FF2B5EF4-FFF2-40B4-BE49-F238E27FC236}">
                <a16:creationId xmlns:a16="http://schemas.microsoft.com/office/drawing/2014/main" id="{F607E368-0B2A-4393-ADF2-9AF3597A852E}"/>
              </a:ext>
            </a:extLst>
          </p:cNvPr>
          <p:cNvGrpSpPr/>
          <p:nvPr/>
        </p:nvGrpSpPr>
        <p:grpSpPr>
          <a:xfrm>
            <a:off x="1437283" y="2544687"/>
            <a:ext cx="1080000" cy="504000"/>
            <a:chOff x="6266115" y="141920"/>
            <a:chExt cx="1350000" cy="675000"/>
          </a:xfrm>
        </p:grpSpPr>
        <p:sp>
          <p:nvSpPr>
            <p:cNvPr id="144" name="Rectangle 143">
              <a:extLst>
                <a:ext uri="{FF2B5EF4-FFF2-40B4-BE49-F238E27FC236}">
                  <a16:creationId xmlns:a16="http://schemas.microsoft.com/office/drawing/2014/main" id="{B92001A4-0A45-4CD3-B816-B45B310FBCDC}"/>
                </a:ext>
              </a:extLst>
            </p:cNvPr>
            <p:cNvSpPr/>
            <p:nvPr/>
          </p:nvSpPr>
          <p:spPr>
            <a:xfrm>
              <a:off x="6266115" y="141920"/>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5" name="Groupe 144">
              <a:extLst>
                <a:ext uri="{FF2B5EF4-FFF2-40B4-BE49-F238E27FC236}">
                  <a16:creationId xmlns:a16="http://schemas.microsoft.com/office/drawing/2014/main" id="{178E5B89-57EB-4540-A4FC-B7148A90B6E6}"/>
                </a:ext>
              </a:extLst>
            </p:cNvPr>
            <p:cNvGrpSpPr/>
            <p:nvPr/>
          </p:nvGrpSpPr>
          <p:grpSpPr>
            <a:xfrm>
              <a:off x="6388519" y="237949"/>
              <a:ext cx="1105192" cy="482941"/>
              <a:chOff x="3279730" y="720638"/>
              <a:chExt cx="1473589" cy="643921"/>
            </a:xfrm>
          </p:grpSpPr>
          <p:sp>
            <p:nvSpPr>
              <p:cNvPr id="146" name="Ellipse 145">
                <a:extLst>
                  <a:ext uri="{FF2B5EF4-FFF2-40B4-BE49-F238E27FC236}">
                    <a16:creationId xmlns:a16="http://schemas.microsoft.com/office/drawing/2014/main" id="{725DB21B-ACA0-4626-8F03-194BE064258D}"/>
                  </a:ext>
                </a:extLst>
              </p:cNvPr>
              <p:cNvSpPr/>
              <p:nvPr/>
            </p:nvSpPr>
            <p:spPr>
              <a:xfrm>
                <a:off x="3328957" y="945365"/>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Ellipse 146">
                <a:extLst>
                  <a:ext uri="{FF2B5EF4-FFF2-40B4-BE49-F238E27FC236}">
                    <a16:creationId xmlns:a16="http://schemas.microsoft.com/office/drawing/2014/main" id="{B08D7B91-AA62-4547-A026-4CCD430B889C}"/>
                  </a:ext>
                </a:extLst>
              </p:cNvPr>
              <p:cNvSpPr/>
              <p:nvPr/>
            </p:nvSpPr>
            <p:spPr>
              <a:xfrm>
                <a:off x="3798277" y="10260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Ellipse 147">
                <a:extLst>
                  <a:ext uri="{FF2B5EF4-FFF2-40B4-BE49-F238E27FC236}">
                    <a16:creationId xmlns:a16="http://schemas.microsoft.com/office/drawing/2014/main" id="{8C9ED656-522F-4202-A082-2C35FA0BA2C9}"/>
                  </a:ext>
                </a:extLst>
              </p:cNvPr>
              <p:cNvSpPr/>
              <p:nvPr/>
            </p:nvSpPr>
            <p:spPr>
              <a:xfrm>
                <a:off x="4110091" y="72063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Ellipse 148">
                <a:extLst>
                  <a:ext uri="{FF2B5EF4-FFF2-40B4-BE49-F238E27FC236}">
                    <a16:creationId xmlns:a16="http://schemas.microsoft.com/office/drawing/2014/main" id="{18FF26D3-DDAE-42CF-96A4-E0EFA4D161AD}"/>
                  </a:ext>
                </a:extLst>
              </p:cNvPr>
              <p:cNvSpPr/>
              <p:nvPr/>
            </p:nvSpPr>
            <p:spPr>
              <a:xfrm>
                <a:off x="3279730" y="1184781"/>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Ellipse 149">
                <a:extLst>
                  <a:ext uri="{FF2B5EF4-FFF2-40B4-BE49-F238E27FC236}">
                    <a16:creationId xmlns:a16="http://schemas.microsoft.com/office/drawing/2014/main" id="{BE4B5570-37E2-4A9A-8BF2-91CB92AF98E4}"/>
                  </a:ext>
                </a:extLst>
              </p:cNvPr>
              <p:cNvSpPr/>
              <p:nvPr/>
            </p:nvSpPr>
            <p:spPr>
              <a:xfrm>
                <a:off x="4609319" y="89401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Ellipse 150">
                <a:extLst>
                  <a:ext uri="{FF2B5EF4-FFF2-40B4-BE49-F238E27FC236}">
                    <a16:creationId xmlns:a16="http://schemas.microsoft.com/office/drawing/2014/main" id="{4BAF1EE3-583A-462C-A07E-4CC33A5767B1}"/>
                  </a:ext>
                </a:extLst>
              </p:cNvPr>
              <p:cNvSpPr/>
              <p:nvPr/>
            </p:nvSpPr>
            <p:spPr>
              <a:xfrm>
                <a:off x="4026184" y="1220559"/>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2" name="Connecteur droit 151">
                <a:extLst>
                  <a:ext uri="{FF2B5EF4-FFF2-40B4-BE49-F238E27FC236}">
                    <a16:creationId xmlns:a16="http://schemas.microsoft.com/office/drawing/2014/main" id="{091B4AB7-FBA9-46B5-9EAF-472BF99789A5}"/>
                  </a:ext>
                </a:extLst>
              </p:cNvPr>
              <p:cNvCxnSpPr>
                <a:cxnSpLocks/>
                <a:stCxn id="146" idx="6"/>
                <a:endCxn id="148"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Connecteur droit 152">
                <a:extLst>
                  <a:ext uri="{FF2B5EF4-FFF2-40B4-BE49-F238E27FC236}">
                    <a16:creationId xmlns:a16="http://schemas.microsoft.com/office/drawing/2014/main" id="{61EAC6BE-95B6-456E-813A-85F01511BF83}"/>
                  </a:ext>
                </a:extLst>
              </p:cNvPr>
              <p:cNvCxnSpPr>
                <a:cxnSpLocks/>
                <a:stCxn id="148" idx="6"/>
                <a:endCxn id="150"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Connecteur droit 153">
                <a:extLst>
                  <a:ext uri="{FF2B5EF4-FFF2-40B4-BE49-F238E27FC236}">
                    <a16:creationId xmlns:a16="http://schemas.microsoft.com/office/drawing/2014/main" id="{5E3C6152-9A13-4C6C-91CF-B8424B6F1EAE}"/>
                  </a:ext>
                </a:extLst>
              </p:cNvPr>
              <p:cNvCxnSpPr>
                <a:stCxn id="147" idx="7"/>
                <a:endCxn id="148"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Connecteur droit 154">
                <a:extLst>
                  <a:ext uri="{FF2B5EF4-FFF2-40B4-BE49-F238E27FC236}">
                    <a16:creationId xmlns:a16="http://schemas.microsoft.com/office/drawing/2014/main" id="{4FDBB0DA-B856-4C0D-92D9-42D9EBCFAE34}"/>
                  </a:ext>
                </a:extLst>
              </p:cNvPr>
              <p:cNvCxnSpPr>
                <a:stCxn id="147" idx="1"/>
                <a:endCxn id="146"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necteur droit 155">
                <a:extLst>
                  <a:ext uri="{FF2B5EF4-FFF2-40B4-BE49-F238E27FC236}">
                    <a16:creationId xmlns:a16="http://schemas.microsoft.com/office/drawing/2014/main" id="{D33FE835-C625-4160-83A5-74C98FC58491}"/>
                  </a:ext>
                </a:extLst>
              </p:cNvPr>
              <p:cNvCxnSpPr>
                <a:stCxn id="150" idx="2"/>
                <a:endCxn id="147"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necteur droit 156">
                <a:extLst>
                  <a:ext uri="{FF2B5EF4-FFF2-40B4-BE49-F238E27FC236}">
                    <a16:creationId xmlns:a16="http://schemas.microsoft.com/office/drawing/2014/main" id="{33B38C8F-9D9B-4920-A90C-BEF4178BDA91}"/>
                  </a:ext>
                </a:extLst>
              </p:cNvPr>
              <p:cNvCxnSpPr>
                <a:stCxn id="147" idx="3"/>
                <a:endCxn id="149"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necteur droit 157">
                <a:extLst>
                  <a:ext uri="{FF2B5EF4-FFF2-40B4-BE49-F238E27FC236}">
                    <a16:creationId xmlns:a16="http://schemas.microsoft.com/office/drawing/2014/main" id="{977917B7-455C-4E62-83D1-A48B4944C42A}"/>
                  </a:ext>
                </a:extLst>
              </p:cNvPr>
              <p:cNvCxnSpPr>
                <a:cxnSpLocks/>
                <a:stCxn id="151" idx="0"/>
                <a:endCxn id="147"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necteur droit 158">
                <a:extLst>
                  <a:ext uri="{FF2B5EF4-FFF2-40B4-BE49-F238E27FC236}">
                    <a16:creationId xmlns:a16="http://schemas.microsoft.com/office/drawing/2014/main" id="{BA3BA9BD-274C-47E1-8784-6650A8BFF9D5}"/>
                  </a:ext>
                </a:extLst>
              </p:cNvPr>
              <p:cNvCxnSpPr>
                <a:stCxn id="150" idx="3"/>
                <a:endCxn id="151"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0" name="Groupe 159">
            <a:extLst>
              <a:ext uri="{FF2B5EF4-FFF2-40B4-BE49-F238E27FC236}">
                <a16:creationId xmlns:a16="http://schemas.microsoft.com/office/drawing/2014/main" id="{883B35B9-C123-4321-B725-C6FCE9607123}"/>
              </a:ext>
            </a:extLst>
          </p:cNvPr>
          <p:cNvGrpSpPr/>
          <p:nvPr/>
        </p:nvGrpSpPr>
        <p:grpSpPr>
          <a:xfrm>
            <a:off x="1431380" y="1957357"/>
            <a:ext cx="1080000" cy="504000"/>
            <a:chOff x="6266115" y="952820"/>
            <a:chExt cx="1350000" cy="675000"/>
          </a:xfrm>
        </p:grpSpPr>
        <p:sp>
          <p:nvSpPr>
            <p:cNvPr id="161" name="Rectangle 160">
              <a:extLst>
                <a:ext uri="{FF2B5EF4-FFF2-40B4-BE49-F238E27FC236}">
                  <a16:creationId xmlns:a16="http://schemas.microsoft.com/office/drawing/2014/main" id="{E9B31121-961F-4D0D-BD6F-8EC39643ABE1}"/>
                </a:ext>
              </a:extLst>
            </p:cNvPr>
            <p:cNvSpPr/>
            <p:nvPr/>
          </p:nvSpPr>
          <p:spPr>
            <a:xfrm>
              <a:off x="6266115" y="952820"/>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2" name="Groupe 161">
              <a:extLst>
                <a:ext uri="{FF2B5EF4-FFF2-40B4-BE49-F238E27FC236}">
                  <a16:creationId xmlns:a16="http://schemas.microsoft.com/office/drawing/2014/main" id="{DE47CD04-2667-4DD1-A7A1-EAAABAAFF215}"/>
                </a:ext>
              </a:extLst>
            </p:cNvPr>
            <p:cNvGrpSpPr/>
            <p:nvPr/>
          </p:nvGrpSpPr>
          <p:grpSpPr>
            <a:xfrm>
              <a:off x="6361469" y="1007270"/>
              <a:ext cx="1159292" cy="566100"/>
              <a:chOff x="3062556" y="154443"/>
              <a:chExt cx="1457283" cy="711814"/>
            </a:xfrm>
          </p:grpSpPr>
          <p:sp>
            <p:nvSpPr>
              <p:cNvPr id="163" name="Ellipse 162">
                <a:extLst>
                  <a:ext uri="{FF2B5EF4-FFF2-40B4-BE49-F238E27FC236}">
                    <a16:creationId xmlns:a16="http://schemas.microsoft.com/office/drawing/2014/main" id="{0A11C38E-941B-48E2-96AB-5E10B3A4AA63}"/>
                  </a:ext>
                </a:extLst>
              </p:cNvPr>
              <p:cNvSpPr/>
              <p:nvPr/>
            </p:nvSpPr>
            <p:spPr>
              <a:xfrm>
                <a:off x="3364911" y="226443"/>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Ellipse 163">
                <a:extLst>
                  <a:ext uri="{FF2B5EF4-FFF2-40B4-BE49-F238E27FC236}">
                    <a16:creationId xmlns:a16="http://schemas.microsoft.com/office/drawing/2014/main" id="{E943EB48-81AF-449F-B264-3E3C4D359648}"/>
                  </a:ext>
                </a:extLst>
              </p:cNvPr>
              <p:cNvSpPr/>
              <p:nvPr/>
            </p:nvSpPr>
            <p:spPr>
              <a:xfrm>
                <a:off x="3631823" y="54063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5" name="Ellipse 164">
                <a:extLst>
                  <a:ext uri="{FF2B5EF4-FFF2-40B4-BE49-F238E27FC236}">
                    <a16:creationId xmlns:a16="http://schemas.microsoft.com/office/drawing/2014/main" id="{A5189E85-1182-482B-96D9-6A8518BFAA10}"/>
                  </a:ext>
                </a:extLst>
              </p:cNvPr>
              <p:cNvSpPr/>
              <p:nvPr/>
            </p:nvSpPr>
            <p:spPr>
              <a:xfrm>
                <a:off x="3863141" y="154443"/>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Ellipse 165">
                <a:extLst>
                  <a:ext uri="{FF2B5EF4-FFF2-40B4-BE49-F238E27FC236}">
                    <a16:creationId xmlns:a16="http://schemas.microsoft.com/office/drawing/2014/main" id="{34657F06-6800-47C0-A01F-AA0E2E1D6CED}"/>
                  </a:ext>
                </a:extLst>
              </p:cNvPr>
              <p:cNvSpPr/>
              <p:nvPr/>
            </p:nvSpPr>
            <p:spPr>
              <a:xfrm>
                <a:off x="4375839" y="72225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Ellipse 166">
                <a:extLst>
                  <a:ext uri="{FF2B5EF4-FFF2-40B4-BE49-F238E27FC236}">
                    <a16:creationId xmlns:a16="http://schemas.microsoft.com/office/drawing/2014/main" id="{974C62E6-164C-4182-947B-75D38B36FD6A}"/>
                  </a:ext>
                </a:extLst>
              </p:cNvPr>
              <p:cNvSpPr/>
              <p:nvPr/>
            </p:nvSpPr>
            <p:spPr>
              <a:xfrm>
                <a:off x="3062556" y="65025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8" name="Connecteur droit 167">
                <a:extLst>
                  <a:ext uri="{FF2B5EF4-FFF2-40B4-BE49-F238E27FC236}">
                    <a16:creationId xmlns:a16="http://schemas.microsoft.com/office/drawing/2014/main" id="{B4F53BEA-4EC6-4EF4-B161-1B5018D21699}"/>
                  </a:ext>
                </a:extLst>
              </p:cNvPr>
              <p:cNvCxnSpPr>
                <a:cxnSpLocks/>
                <a:stCxn id="163" idx="6"/>
                <a:endCxn id="165" idx="2"/>
              </p:cNvCxnSpPr>
              <p:nvPr/>
            </p:nvCxnSpPr>
            <p:spPr>
              <a:xfrm flipV="1">
                <a:off x="3508911" y="226443"/>
                <a:ext cx="354229"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Connecteur droit 168">
                <a:extLst>
                  <a:ext uri="{FF2B5EF4-FFF2-40B4-BE49-F238E27FC236}">
                    <a16:creationId xmlns:a16="http://schemas.microsoft.com/office/drawing/2014/main" id="{651F0FA4-17BB-463F-AEA2-5544E1482134}"/>
                  </a:ext>
                </a:extLst>
              </p:cNvPr>
              <p:cNvCxnSpPr>
                <a:cxnSpLocks/>
                <a:stCxn id="165" idx="6"/>
                <a:endCxn id="166" idx="1"/>
              </p:cNvCxnSpPr>
              <p:nvPr/>
            </p:nvCxnSpPr>
            <p:spPr>
              <a:xfrm>
                <a:off x="4007141" y="226443"/>
                <a:ext cx="389786" cy="51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id="{5167E751-73DB-452D-B0BD-6B2A173D619B}"/>
                  </a:ext>
                </a:extLst>
              </p:cNvPr>
              <p:cNvCxnSpPr>
                <a:stCxn id="164" idx="7"/>
                <a:endCxn id="165" idx="3"/>
              </p:cNvCxnSpPr>
              <p:nvPr/>
            </p:nvCxnSpPr>
            <p:spPr>
              <a:xfrm flipV="1">
                <a:off x="3754734" y="277355"/>
                <a:ext cx="129495" cy="284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70">
                <a:extLst>
                  <a:ext uri="{FF2B5EF4-FFF2-40B4-BE49-F238E27FC236}">
                    <a16:creationId xmlns:a16="http://schemas.microsoft.com/office/drawing/2014/main" id="{09DC8725-8E71-4207-BABA-96AFB32E4A02}"/>
                  </a:ext>
                </a:extLst>
              </p:cNvPr>
              <p:cNvCxnSpPr>
                <a:stCxn id="164" idx="1"/>
                <a:endCxn id="163" idx="5"/>
              </p:cNvCxnSpPr>
              <p:nvPr/>
            </p:nvCxnSpPr>
            <p:spPr>
              <a:xfrm flipH="1" flipV="1">
                <a:off x="3487823" y="349355"/>
                <a:ext cx="165088" cy="212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Connecteur droit 171">
                <a:extLst>
                  <a:ext uri="{FF2B5EF4-FFF2-40B4-BE49-F238E27FC236}">
                    <a16:creationId xmlns:a16="http://schemas.microsoft.com/office/drawing/2014/main" id="{027D944F-48C9-4834-BB5D-2E9E74A629D4}"/>
                  </a:ext>
                </a:extLst>
              </p:cNvPr>
              <p:cNvCxnSpPr>
                <a:cxnSpLocks/>
                <a:stCxn id="166" idx="2"/>
                <a:endCxn id="164" idx="6"/>
              </p:cNvCxnSpPr>
              <p:nvPr/>
            </p:nvCxnSpPr>
            <p:spPr>
              <a:xfrm flipH="1" flipV="1">
                <a:off x="3775822" y="612638"/>
                <a:ext cx="600016" cy="181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0D1B3031-CD38-49BE-964B-C89E2DD712AB}"/>
                  </a:ext>
                </a:extLst>
              </p:cNvPr>
              <p:cNvCxnSpPr>
                <a:cxnSpLocks/>
                <a:stCxn id="167" idx="0"/>
                <a:endCxn id="164" idx="2"/>
              </p:cNvCxnSpPr>
              <p:nvPr/>
            </p:nvCxnSpPr>
            <p:spPr>
              <a:xfrm flipV="1">
                <a:off x="3134556" y="612638"/>
                <a:ext cx="497267" cy="37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id="{EFADDF3A-B19B-4462-92B7-F2F213BC4B93}"/>
                  </a:ext>
                </a:extLst>
              </p:cNvPr>
              <p:cNvCxnSpPr>
                <a:cxnSpLocks/>
                <a:stCxn id="166" idx="3"/>
                <a:endCxn id="167" idx="6"/>
              </p:cNvCxnSpPr>
              <p:nvPr/>
            </p:nvCxnSpPr>
            <p:spPr>
              <a:xfrm flipH="1" flipV="1">
                <a:off x="3206556" y="722257"/>
                <a:ext cx="1190371" cy="122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5" name="Groupe 174">
            <a:extLst>
              <a:ext uri="{FF2B5EF4-FFF2-40B4-BE49-F238E27FC236}">
                <a16:creationId xmlns:a16="http://schemas.microsoft.com/office/drawing/2014/main" id="{9416BAAA-2E1E-4A6A-B78A-11EA6B303762}"/>
              </a:ext>
            </a:extLst>
          </p:cNvPr>
          <p:cNvGrpSpPr/>
          <p:nvPr/>
        </p:nvGrpSpPr>
        <p:grpSpPr>
          <a:xfrm>
            <a:off x="2574619" y="1939879"/>
            <a:ext cx="1080000" cy="504000"/>
            <a:chOff x="6266115" y="1763097"/>
            <a:chExt cx="1350000" cy="675000"/>
          </a:xfrm>
        </p:grpSpPr>
        <p:sp>
          <p:nvSpPr>
            <p:cNvPr id="176" name="Rectangle 175">
              <a:extLst>
                <a:ext uri="{FF2B5EF4-FFF2-40B4-BE49-F238E27FC236}">
                  <a16:creationId xmlns:a16="http://schemas.microsoft.com/office/drawing/2014/main" id="{A1E05922-5531-4FCF-8693-B481CDC39815}"/>
                </a:ext>
              </a:extLst>
            </p:cNvPr>
            <p:cNvSpPr/>
            <p:nvPr/>
          </p:nvSpPr>
          <p:spPr>
            <a:xfrm>
              <a:off x="6266115" y="1763097"/>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7" name="Groupe 176">
              <a:extLst>
                <a:ext uri="{FF2B5EF4-FFF2-40B4-BE49-F238E27FC236}">
                  <a16:creationId xmlns:a16="http://schemas.microsoft.com/office/drawing/2014/main" id="{F26999CE-60D8-442B-9FD6-40AAB1D4030C}"/>
                </a:ext>
              </a:extLst>
            </p:cNvPr>
            <p:cNvGrpSpPr/>
            <p:nvPr/>
          </p:nvGrpSpPr>
          <p:grpSpPr>
            <a:xfrm>
              <a:off x="6406631" y="1871688"/>
              <a:ext cx="901637" cy="458455"/>
              <a:chOff x="3806981" y="2897093"/>
              <a:chExt cx="1202182" cy="611273"/>
            </a:xfrm>
          </p:grpSpPr>
          <p:grpSp>
            <p:nvGrpSpPr>
              <p:cNvPr id="178" name="Groupe 177">
                <a:extLst>
                  <a:ext uri="{FF2B5EF4-FFF2-40B4-BE49-F238E27FC236}">
                    <a16:creationId xmlns:a16="http://schemas.microsoft.com/office/drawing/2014/main" id="{0237AE3E-7FEB-4DAF-94E9-AFE831CF0D7B}"/>
                  </a:ext>
                </a:extLst>
              </p:cNvPr>
              <p:cNvGrpSpPr/>
              <p:nvPr/>
            </p:nvGrpSpPr>
            <p:grpSpPr>
              <a:xfrm>
                <a:off x="3806981" y="2897093"/>
                <a:ext cx="1202182" cy="611273"/>
                <a:chOff x="3279730" y="717508"/>
                <a:chExt cx="1202182" cy="611273"/>
              </a:xfrm>
            </p:grpSpPr>
            <p:sp>
              <p:nvSpPr>
                <p:cNvPr id="180" name="Ellipse 179">
                  <a:extLst>
                    <a:ext uri="{FF2B5EF4-FFF2-40B4-BE49-F238E27FC236}">
                      <a16:creationId xmlns:a16="http://schemas.microsoft.com/office/drawing/2014/main" id="{B36D8088-29BB-45CD-831E-E0BC99B88914}"/>
                    </a:ext>
                  </a:extLst>
                </p:cNvPr>
                <p:cNvSpPr/>
                <p:nvPr/>
              </p:nvSpPr>
              <p:spPr>
                <a:xfrm>
                  <a:off x="3330642" y="71750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1" name="Ellipse 180">
                  <a:extLst>
                    <a:ext uri="{FF2B5EF4-FFF2-40B4-BE49-F238E27FC236}">
                      <a16:creationId xmlns:a16="http://schemas.microsoft.com/office/drawing/2014/main" id="{FF0564A2-E00B-4B18-BFDD-F7C3DF800994}"/>
                    </a:ext>
                  </a:extLst>
                </p:cNvPr>
                <p:cNvSpPr/>
                <p:nvPr/>
              </p:nvSpPr>
              <p:spPr>
                <a:xfrm>
                  <a:off x="3798277" y="10260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Ellipse 181">
                  <a:extLst>
                    <a:ext uri="{FF2B5EF4-FFF2-40B4-BE49-F238E27FC236}">
                      <a16:creationId xmlns:a16="http://schemas.microsoft.com/office/drawing/2014/main" id="{32D3EA41-A799-4447-B3E3-877DC881553D}"/>
                    </a:ext>
                  </a:extLst>
                </p:cNvPr>
                <p:cNvSpPr/>
                <p:nvPr/>
              </p:nvSpPr>
              <p:spPr>
                <a:xfrm>
                  <a:off x="4110091" y="72063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Ellipse 182">
                  <a:extLst>
                    <a:ext uri="{FF2B5EF4-FFF2-40B4-BE49-F238E27FC236}">
                      <a16:creationId xmlns:a16="http://schemas.microsoft.com/office/drawing/2014/main" id="{DACA5F8F-E906-4334-86C3-355586955724}"/>
                    </a:ext>
                  </a:extLst>
                </p:cNvPr>
                <p:cNvSpPr/>
                <p:nvPr/>
              </p:nvSpPr>
              <p:spPr>
                <a:xfrm>
                  <a:off x="3279730" y="1184781"/>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4" name="Ellipse 183">
                  <a:extLst>
                    <a:ext uri="{FF2B5EF4-FFF2-40B4-BE49-F238E27FC236}">
                      <a16:creationId xmlns:a16="http://schemas.microsoft.com/office/drawing/2014/main" id="{CC9AF5D8-93DA-45D9-8E16-9BBD56A86109}"/>
                    </a:ext>
                  </a:extLst>
                </p:cNvPr>
                <p:cNvSpPr/>
                <p:nvPr/>
              </p:nvSpPr>
              <p:spPr>
                <a:xfrm>
                  <a:off x="4337912" y="1077004"/>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5" name="Connecteur droit 184">
                  <a:extLst>
                    <a:ext uri="{FF2B5EF4-FFF2-40B4-BE49-F238E27FC236}">
                      <a16:creationId xmlns:a16="http://schemas.microsoft.com/office/drawing/2014/main" id="{1401A6AF-2CE6-4526-9BAE-4DB4B8E8F2DC}"/>
                    </a:ext>
                  </a:extLst>
                </p:cNvPr>
                <p:cNvCxnSpPr>
                  <a:cxnSpLocks/>
                  <a:stCxn id="180" idx="6"/>
                  <a:endCxn id="182" idx="2"/>
                </p:cNvCxnSpPr>
                <p:nvPr/>
              </p:nvCxnSpPr>
              <p:spPr>
                <a:xfrm>
                  <a:off x="3474642" y="789508"/>
                  <a:ext cx="635449" cy="3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C5B06A24-157B-4418-9D5C-6DE3296D77C5}"/>
                    </a:ext>
                  </a:extLst>
                </p:cNvPr>
                <p:cNvCxnSpPr>
                  <a:stCxn id="181" idx="7"/>
                  <a:endCxn id="182"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354CA8B1-77D7-4D61-BA0F-6C6B765D15B9}"/>
                    </a:ext>
                  </a:extLst>
                </p:cNvPr>
                <p:cNvCxnSpPr>
                  <a:stCxn id="181" idx="1"/>
                  <a:endCxn id="180" idx="5"/>
                </p:cNvCxnSpPr>
                <p:nvPr/>
              </p:nvCxnSpPr>
              <p:spPr>
                <a:xfrm flipH="1" flipV="1">
                  <a:off x="3453554" y="840420"/>
                  <a:ext cx="365811" cy="206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662A2C7E-A311-432E-95CB-3311166E31EB}"/>
                    </a:ext>
                  </a:extLst>
                </p:cNvPr>
                <p:cNvCxnSpPr>
                  <a:stCxn id="181" idx="3"/>
                  <a:endCxn id="183"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981A59DD-C1DE-4AD0-8890-71ED73F77184}"/>
                    </a:ext>
                  </a:extLst>
                </p:cNvPr>
                <p:cNvCxnSpPr>
                  <a:cxnSpLocks/>
                  <a:stCxn id="184" idx="0"/>
                  <a:endCxn id="181" idx="5"/>
                </p:cNvCxnSpPr>
                <p:nvPr/>
              </p:nvCxnSpPr>
              <p:spPr>
                <a:xfrm flipH="1">
                  <a:off x="3921189" y="1077004"/>
                  <a:ext cx="488723"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Connecteur droit 178">
                <a:extLst>
                  <a:ext uri="{FF2B5EF4-FFF2-40B4-BE49-F238E27FC236}">
                    <a16:creationId xmlns:a16="http://schemas.microsoft.com/office/drawing/2014/main" id="{FBDA9204-A3A1-46C2-8CF1-DA0ED9E4A1B9}"/>
                  </a:ext>
                </a:extLst>
              </p:cNvPr>
              <p:cNvCxnSpPr>
                <a:stCxn id="180" idx="4"/>
                <a:endCxn id="183"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0" name="Groupe 189">
            <a:extLst>
              <a:ext uri="{FF2B5EF4-FFF2-40B4-BE49-F238E27FC236}">
                <a16:creationId xmlns:a16="http://schemas.microsoft.com/office/drawing/2014/main" id="{07B5CD04-0C9D-41FC-A8F5-F2891055C7AF}"/>
              </a:ext>
            </a:extLst>
          </p:cNvPr>
          <p:cNvGrpSpPr/>
          <p:nvPr/>
        </p:nvGrpSpPr>
        <p:grpSpPr>
          <a:xfrm>
            <a:off x="2575816" y="3103444"/>
            <a:ext cx="1080000" cy="504000"/>
            <a:chOff x="6266115" y="5810737"/>
            <a:chExt cx="1350000" cy="675000"/>
          </a:xfrm>
        </p:grpSpPr>
        <p:sp>
          <p:nvSpPr>
            <p:cNvPr id="191" name="Rectangle 190">
              <a:extLst>
                <a:ext uri="{FF2B5EF4-FFF2-40B4-BE49-F238E27FC236}">
                  <a16:creationId xmlns:a16="http://schemas.microsoft.com/office/drawing/2014/main" id="{8C412B17-0A27-440E-B068-A66F46DE1961}"/>
                </a:ext>
              </a:extLst>
            </p:cNvPr>
            <p:cNvSpPr/>
            <p:nvPr/>
          </p:nvSpPr>
          <p:spPr>
            <a:xfrm>
              <a:off x="6266115" y="5810737"/>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2" name="Groupe 191">
              <a:extLst>
                <a:ext uri="{FF2B5EF4-FFF2-40B4-BE49-F238E27FC236}">
                  <a16:creationId xmlns:a16="http://schemas.microsoft.com/office/drawing/2014/main" id="{D508E2AE-A762-4981-8D30-3B83EDBAC92B}"/>
                </a:ext>
              </a:extLst>
            </p:cNvPr>
            <p:cNvGrpSpPr/>
            <p:nvPr/>
          </p:nvGrpSpPr>
          <p:grpSpPr>
            <a:xfrm>
              <a:off x="6430287" y="5903871"/>
              <a:ext cx="1050534" cy="482941"/>
              <a:chOff x="3838523" y="8273336"/>
              <a:chExt cx="1400712" cy="643921"/>
            </a:xfrm>
          </p:grpSpPr>
          <p:grpSp>
            <p:nvGrpSpPr>
              <p:cNvPr id="193" name="Groupe 192">
                <a:extLst>
                  <a:ext uri="{FF2B5EF4-FFF2-40B4-BE49-F238E27FC236}">
                    <a16:creationId xmlns:a16="http://schemas.microsoft.com/office/drawing/2014/main" id="{6B43759C-4F7C-404A-8EE5-BCDCEFD380F1}"/>
                  </a:ext>
                </a:extLst>
              </p:cNvPr>
              <p:cNvGrpSpPr/>
              <p:nvPr/>
            </p:nvGrpSpPr>
            <p:grpSpPr>
              <a:xfrm>
                <a:off x="3838523" y="8273336"/>
                <a:ext cx="1400712" cy="643921"/>
                <a:chOff x="3352607" y="720638"/>
                <a:chExt cx="1400712" cy="643921"/>
              </a:xfrm>
            </p:grpSpPr>
            <p:sp>
              <p:nvSpPr>
                <p:cNvPr id="195" name="Ellipse 194">
                  <a:extLst>
                    <a:ext uri="{FF2B5EF4-FFF2-40B4-BE49-F238E27FC236}">
                      <a16:creationId xmlns:a16="http://schemas.microsoft.com/office/drawing/2014/main" id="{F66DAF37-E1FC-417B-802D-89ACCE4CCEB9}"/>
                    </a:ext>
                  </a:extLst>
                </p:cNvPr>
                <p:cNvSpPr/>
                <p:nvPr/>
              </p:nvSpPr>
              <p:spPr>
                <a:xfrm>
                  <a:off x="3352607" y="82201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Ellipse 195">
                  <a:extLst>
                    <a:ext uri="{FF2B5EF4-FFF2-40B4-BE49-F238E27FC236}">
                      <a16:creationId xmlns:a16="http://schemas.microsoft.com/office/drawing/2014/main" id="{EC1112E5-ECD3-4097-9567-2B1973015F71}"/>
                    </a:ext>
                  </a:extLst>
                </p:cNvPr>
                <p:cNvSpPr/>
                <p:nvPr/>
              </p:nvSpPr>
              <p:spPr>
                <a:xfrm>
                  <a:off x="3798277" y="10260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Ellipse 196">
                  <a:extLst>
                    <a:ext uri="{FF2B5EF4-FFF2-40B4-BE49-F238E27FC236}">
                      <a16:creationId xmlns:a16="http://schemas.microsoft.com/office/drawing/2014/main" id="{512B57FE-4B51-4DE4-BFA0-B791CDE9B6EC}"/>
                    </a:ext>
                  </a:extLst>
                </p:cNvPr>
                <p:cNvSpPr/>
                <p:nvPr/>
              </p:nvSpPr>
              <p:spPr>
                <a:xfrm>
                  <a:off x="4110091" y="72063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8" name="Ellipse 197">
                  <a:extLst>
                    <a:ext uri="{FF2B5EF4-FFF2-40B4-BE49-F238E27FC236}">
                      <a16:creationId xmlns:a16="http://schemas.microsoft.com/office/drawing/2014/main" id="{88A68017-D6A2-455A-B25D-78748200B5E4}"/>
                    </a:ext>
                  </a:extLst>
                </p:cNvPr>
                <p:cNvSpPr/>
                <p:nvPr/>
              </p:nvSpPr>
              <p:spPr>
                <a:xfrm>
                  <a:off x="3427802" y="1219594"/>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Ellipse 198">
                  <a:extLst>
                    <a:ext uri="{FF2B5EF4-FFF2-40B4-BE49-F238E27FC236}">
                      <a16:creationId xmlns:a16="http://schemas.microsoft.com/office/drawing/2014/main" id="{F088EA2B-A4D8-4929-B4F7-DBCB24E0A52B}"/>
                    </a:ext>
                  </a:extLst>
                </p:cNvPr>
                <p:cNvSpPr/>
                <p:nvPr/>
              </p:nvSpPr>
              <p:spPr>
                <a:xfrm>
                  <a:off x="4609319" y="89401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Ellipse 199">
                  <a:extLst>
                    <a:ext uri="{FF2B5EF4-FFF2-40B4-BE49-F238E27FC236}">
                      <a16:creationId xmlns:a16="http://schemas.microsoft.com/office/drawing/2014/main" id="{741C5458-A4FA-46AC-8498-E5716C2DA80C}"/>
                    </a:ext>
                  </a:extLst>
                </p:cNvPr>
                <p:cNvSpPr/>
                <p:nvPr/>
              </p:nvSpPr>
              <p:spPr>
                <a:xfrm>
                  <a:off x="4026184" y="1220559"/>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1" name="Connecteur droit 200">
                  <a:extLst>
                    <a:ext uri="{FF2B5EF4-FFF2-40B4-BE49-F238E27FC236}">
                      <a16:creationId xmlns:a16="http://schemas.microsoft.com/office/drawing/2014/main" id="{3AEFF218-9D7C-4B27-851F-CEF58DD4811A}"/>
                    </a:ext>
                  </a:extLst>
                </p:cNvPr>
                <p:cNvCxnSpPr>
                  <a:cxnSpLocks/>
                  <a:stCxn id="195" idx="6"/>
                  <a:endCxn id="197" idx="2"/>
                </p:cNvCxnSpPr>
                <p:nvPr/>
              </p:nvCxnSpPr>
              <p:spPr>
                <a:xfrm flipV="1">
                  <a:off x="3496607" y="792638"/>
                  <a:ext cx="613484" cy="101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Connecteur droit 201">
                  <a:extLst>
                    <a:ext uri="{FF2B5EF4-FFF2-40B4-BE49-F238E27FC236}">
                      <a16:creationId xmlns:a16="http://schemas.microsoft.com/office/drawing/2014/main" id="{FA7EE082-A25C-4CD7-9D97-8CE1C4391234}"/>
                    </a:ext>
                  </a:extLst>
                </p:cNvPr>
                <p:cNvCxnSpPr>
                  <a:stCxn id="196" idx="7"/>
                  <a:endCxn id="197"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Connecteur droit 202">
                  <a:extLst>
                    <a:ext uri="{FF2B5EF4-FFF2-40B4-BE49-F238E27FC236}">
                      <a16:creationId xmlns:a16="http://schemas.microsoft.com/office/drawing/2014/main" id="{FDA22144-FA77-483E-9971-CB862CF3F1A7}"/>
                    </a:ext>
                  </a:extLst>
                </p:cNvPr>
                <p:cNvCxnSpPr>
                  <a:stCxn id="196" idx="1"/>
                  <a:endCxn id="195"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Connecteur droit 203">
                  <a:extLst>
                    <a:ext uri="{FF2B5EF4-FFF2-40B4-BE49-F238E27FC236}">
                      <a16:creationId xmlns:a16="http://schemas.microsoft.com/office/drawing/2014/main" id="{07E824EC-0C71-4F8C-A3AF-72AE7913D015}"/>
                    </a:ext>
                  </a:extLst>
                </p:cNvPr>
                <p:cNvCxnSpPr>
                  <a:stCxn id="199" idx="2"/>
                  <a:endCxn id="196"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Connecteur droit 204">
                  <a:extLst>
                    <a:ext uri="{FF2B5EF4-FFF2-40B4-BE49-F238E27FC236}">
                      <a16:creationId xmlns:a16="http://schemas.microsoft.com/office/drawing/2014/main" id="{5935714E-2A41-4F85-9085-1EA29F8735B3}"/>
                    </a:ext>
                  </a:extLst>
                </p:cNvPr>
                <p:cNvCxnSpPr>
                  <a:stCxn id="196" idx="3"/>
                  <a:endCxn id="198"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Connecteur droit 205">
                  <a:extLst>
                    <a:ext uri="{FF2B5EF4-FFF2-40B4-BE49-F238E27FC236}">
                      <a16:creationId xmlns:a16="http://schemas.microsoft.com/office/drawing/2014/main" id="{BECEE960-CCA7-4959-B55B-1DE85D8E1CAE}"/>
                    </a:ext>
                  </a:extLst>
                </p:cNvPr>
                <p:cNvCxnSpPr>
                  <a:cxnSpLocks/>
                  <a:stCxn id="200" idx="0"/>
                  <a:endCxn id="196"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Connecteur droit 206">
                  <a:extLst>
                    <a:ext uri="{FF2B5EF4-FFF2-40B4-BE49-F238E27FC236}">
                      <a16:creationId xmlns:a16="http://schemas.microsoft.com/office/drawing/2014/main" id="{19F73402-5074-4CDF-86C8-A5C74F7B21C6}"/>
                    </a:ext>
                  </a:extLst>
                </p:cNvPr>
                <p:cNvCxnSpPr>
                  <a:stCxn id="199" idx="3"/>
                  <a:endCxn id="200"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4" name="Connecteur droit 193">
                <a:extLst>
                  <a:ext uri="{FF2B5EF4-FFF2-40B4-BE49-F238E27FC236}">
                    <a16:creationId xmlns:a16="http://schemas.microsoft.com/office/drawing/2014/main" id="{0458334B-1A28-43BA-ADD9-96EE508715F3}"/>
                  </a:ext>
                </a:extLst>
              </p:cNvPr>
              <p:cNvCxnSpPr>
                <a:stCxn id="195" idx="4"/>
                <a:endCxn id="198"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08" name="Groupe 207">
            <a:extLst>
              <a:ext uri="{FF2B5EF4-FFF2-40B4-BE49-F238E27FC236}">
                <a16:creationId xmlns:a16="http://schemas.microsoft.com/office/drawing/2014/main" id="{7E8BB5C0-7A62-4208-9431-C7E60F22B2CA}"/>
              </a:ext>
            </a:extLst>
          </p:cNvPr>
          <p:cNvGrpSpPr/>
          <p:nvPr/>
        </p:nvGrpSpPr>
        <p:grpSpPr>
          <a:xfrm>
            <a:off x="1447132" y="3669833"/>
            <a:ext cx="1080000" cy="504000"/>
            <a:chOff x="6266115" y="5002332"/>
            <a:chExt cx="1350000" cy="675000"/>
          </a:xfrm>
        </p:grpSpPr>
        <p:sp>
          <p:nvSpPr>
            <p:cNvPr id="209" name="Rectangle 208">
              <a:extLst>
                <a:ext uri="{FF2B5EF4-FFF2-40B4-BE49-F238E27FC236}">
                  <a16:creationId xmlns:a16="http://schemas.microsoft.com/office/drawing/2014/main" id="{3B7ED8C4-A197-467F-9525-E3C8005E4991}"/>
                </a:ext>
              </a:extLst>
            </p:cNvPr>
            <p:cNvSpPr/>
            <p:nvPr/>
          </p:nvSpPr>
          <p:spPr>
            <a:xfrm>
              <a:off x="6266115" y="5002332"/>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0" name="Groupe 209">
              <a:extLst>
                <a:ext uri="{FF2B5EF4-FFF2-40B4-BE49-F238E27FC236}">
                  <a16:creationId xmlns:a16="http://schemas.microsoft.com/office/drawing/2014/main" id="{EFB16444-28F4-4808-BDCB-5F01EDB5CC69}"/>
                </a:ext>
              </a:extLst>
            </p:cNvPr>
            <p:cNvGrpSpPr/>
            <p:nvPr/>
          </p:nvGrpSpPr>
          <p:grpSpPr>
            <a:xfrm>
              <a:off x="6433953" y="5098361"/>
              <a:ext cx="1067002" cy="529540"/>
              <a:chOff x="3843411" y="7199323"/>
              <a:chExt cx="1422669" cy="706054"/>
            </a:xfrm>
          </p:grpSpPr>
          <p:grpSp>
            <p:nvGrpSpPr>
              <p:cNvPr id="211" name="Groupe 210">
                <a:extLst>
                  <a:ext uri="{FF2B5EF4-FFF2-40B4-BE49-F238E27FC236}">
                    <a16:creationId xmlns:a16="http://schemas.microsoft.com/office/drawing/2014/main" id="{01338033-DE29-49B1-B537-DCB9A5DF6917}"/>
                  </a:ext>
                </a:extLst>
              </p:cNvPr>
              <p:cNvGrpSpPr/>
              <p:nvPr/>
            </p:nvGrpSpPr>
            <p:grpSpPr>
              <a:xfrm>
                <a:off x="3843411" y="7199323"/>
                <a:ext cx="1422669" cy="706054"/>
                <a:chOff x="3330650" y="720638"/>
                <a:chExt cx="1422669" cy="706054"/>
              </a:xfrm>
            </p:grpSpPr>
            <p:sp>
              <p:nvSpPr>
                <p:cNvPr id="213" name="Ellipse 212">
                  <a:extLst>
                    <a:ext uri="{FF2B5EF4-FFF2-40B4-BE49-F238E27FC236}">
                      <a16:creationId xmlns:a16="http://schemas.microsoft.com/office/drawing/2014/main" id="{CB05BBE2-379C-48B2-AD67-BFDECDD5727D}"/>
                    </a:ext>
                  </a:extLst>
                </p:cNvPr>
                <p:cNvSpPr/>
                <p:nvPr/>
              </p:nvSpPr>
              <p:spPr>
                <a:xfrm>
                  <a:off x="3330650" y="82927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Ellipse 213">
                  <a:extLst>
                    <a:ext uri="{FF2B5EF4-FFF2-40B4-BE49-F238E27FC236}">
                      <a16:creationId xmlns:a16="http://schemas.microsoft.com/office/drawing/2014/main" id="{9E2D058A-607C-47EE-8CBE-15AF013E8445}"/>
                    </a:ext>
                  </a:extLst>
                </p:cNvPr>
                <p:cNvSpPr/>
                <p:nvPr/>
              </p:nvSpPr>
              <p:spPr>
                <a:xfrm>
                  <a:off x="3748304" y="101948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Ellipse 214">
                  <a:extLst>
                    <a:ext uri="{FF2B5EF4-FFF2-40B4-BE49-F238E27FC236}">
                      <a16:creationId xmlns:a16="http://schemas.microsoft.com/office/drawing/2014/main" id="{E94C8FEC-1755-4D3D-85E3-22B5F21843C4}"/>
                    </a:ext>
                  </a:extLst>
                </p:cNvPr>
                <p:cNvSpPr/>
                <p:nvPr/>
              </p:nvSpPr>
              <p:spPr>
                <a:xfrm>
                  <a:off x="4110091" y="72063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Ellipse 215">
                  <a:extLst>
                    <a:ext uri="{FF2B5EF4-FFF2-40B4-BE49-F238E27FC236}">
                      <a16:creationId xmlns:a16="http://schemas.microsoft.com/office/drawing/2014/main" id="{AE9407C2-AAD1-4C2D-B925-0F4AFFD5CAA6}"/>
                    </a:ext>
                  </a:extLst>
                </p:cNvPr>
                <p:cNvSpPr/>
                <p:nvPr/>
              </p:nvSpPr>
              <p:spPr>
                <a:xfrm>
                  <a:off x="3509982" y="12826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Ellipse 216">
                  <a:extLst>
                    <a:ext uri="{FF2B5EF4-FFF2-40B4-BE49-F238E27FC236}">
                      <a16:creationId xmlns:a16="http://schemas.microsoft.com/office/drawing/2014/main" id="{8D4FA0AF-1092-41E5-8D42-1E24097249D3}"/>
                    </a:ext>
                  </a:extLst>
                </p:cNvPr>
                <p:cNvSpPr/>
                <p:nvPr/>
              </p:nvSpPr>
              <p:spPr>
                <a:xfrm>
                  <a:off x="4609319" y="89401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Ellipse 217">
                  <a:extLst>
                    <a:ext uri="{FF2B5EF4-FFF2-40B4-BE49-F238E27FC236}">
                      <a16:creationId xmlns:a16="http://schemas.microsoft.com/office/drawing/2014/main" id="{C8AD06FC-9338-40E3-A12F-F35A18F26625}"/>
                    </a:ext>
                  </a:extLst>
                </p:cNvPr>
                <p:cNvSpPr/>
                <p:nvPr/>
              </p:nvSpPr>
              <p:spPr>
                <a:xfrm>
                  <a:off x="4290906" y="119052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9" name="Connecteur droit 218">
                  <a:extLst>
                    <a:ext uri="{FF2B5EF4-FFF2-40B4-BE49-F238E27FC236}">
                      <a16:creationId xmlns:a16="http://schemas.microsoft.com/office/drawing/2014/main" id="{DA156915-A2AA-4F01-A951-47BE959C2333}"/>
                    </a:ext>
                  </a:extLst>
                </p:cNvPr>
                <p:cNvCxnSpPr>
                  <a:cxnSpLocks/>
                  <a:stCxn id="213" idx="6"/>
                  <a:endCxn id="215" idx="2"/>
                </p:cNvCxnSpPr>
                <p:nvPr/>
              </p:nvCxnSpPr>
              <p:spPr>
                <a:xfrm flipV="1">
                  <a:off x="3474650" y="792638"/>
                  <a:ext cx="635441" cy="108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Connecteur droit 219">
                  <a:extLst>
                    <a:ext uri="{FF2B5EF4-FFF2-40B4-BE49-F238E27FC236}">
                      <a16:creationId xmlns:a16="http://schemas.microsoft.com/office/drawing/2014/main" id="{02DD2060-066A-410D-AB75-4064DABC366B}"/>
                    </a:ext>
                  </a:extLst>
                </p:cNvPr>
                <p:cNvCxnSpPr>
                  <a:cxnSpLocks/>
                  <a:stCxn id="215" idx="6"/>
                  <a:endCxn id="217"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Connecteur droit 220">
                  <a:extLst>
                    <a:ext uri="{FF2B5EF4-FFF2-40B4-BE49-F238E27FC236}">
                      <a16:creationId xmlns:a16="http://schemas.microsoft.com/office/drawing/2014/main" id="{71E44347-B22E-4680-8700-07EAD02B8EBE}"/>
                    </a:ext>
                  </a:extLst>
                </p:cNvPr>
                <p:cNvCxnSpPr>
                  <a:stCxn id="214" idx="7"/>
                  <a:endCxn id="215"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Connecteur droit 221">
                  <a:extLst>
                    <a:ext uri="{FF2B5EF4-FFF2-40B4-BE49-F238E27FC236}">
                      <a16:creationId xmlns:a16="http://schemas.microsoft.com/office/drawing/2014/main" id="{A236B60A-3C1E-4F1E-AE41-AC4FDD03B7A4}"/>
                    </a:ext>
                  </a:extLst>
                </p:cNvPr>
                <p:cNvCxnSpPr>
                  <a:stCxn id="214" idx="1"/>
                  <a:endCxn id="213" idx="5"/>
                </p:cNvCxnSpPr>
                <p:nvPr/>
              </p:nvCxnSpPr>
              <p:spPr>
                <a:xfrm flipH="1" flipV="1">
                  <a:off x="3453562" y="952189"/>
                  <a:ext cx="315830" cy="88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Connecteur droit 222">
                  <a:extLst>
                    <a:ext uri="{FF2B5EF4-FFF2-40B4-BE49-F238E27FC236}">
                      <a16:creationId xmlns:a16="http://schemas.microsoft.com/office/drawing/2014/main" id="{79165A63-27AF-4A69-9CC3-8D3569745125}"/>
                    </a:ext>
                  </a:extLst>
                </p:cNvPr>
                <p:cNvCxnSpPr>
                  <a:cxnSpLocks/>
                  <a:stCxn id="217" idx="2"/>
                  <a:endCxn id="214" idx="6"/>
                </p:cNvCxnSpPr>
                <p:nvPr/>
              </p:nvCxnSpPr>
              <p:spPr>
                <a:xfrm flipH="1">
                  <a:off x="3892304" y="966017"/>
                  <a:ext cx="717015" cy="125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Connecteur droit 223">
                  <a:extLst>
                    <a:ext uri="{FF2B5EF4-FFF2-40B4-BE49-F238E27FC236}">
                      <a16:creationId xmlns:a16="http://schemas.microsoft.com/office/drawing/2014/main" id="{DF6B5BB5-9353-41E3-A222-784491805019}"/>
                    </a:ext>
                  </a:extLst>
                </p:cNvPr>
                <p:cNvCxnSpPr>
                  <a:stCxn id="214" idx="3"/>
                  <a:endCxn id="216" idx="7"/>
                </p:cNvCxnSpPr>
                <p:nvPr/>
              </p:nvCxnSpPr>
              <p:spPr>
                <a:xfrm flipH="1">
                  <a:off x="3632894" y="1142399"/>
                  <a:ext cx="136498" cy="161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C2226BD6-E196-4F56-A790-7F13249B1D29}"/>
                    </a:ext>
                  </a:extLst>
                </p:cNvPr>
                <p:cNvCxnSpPr>
                  <a:stCxn id="217" idx="3"/>
                  <a:endCxn id="218" idx="7"/>
                </p:cNvCxnSpPr>
                <p:nvPr/>
              </p:nvCxnSpPr>
              <p:spPr>
                <a:xfrm flipH="1">
                  <a:off x="4413818" y="1016929"/>
                  <a:ext cx="216589" cy="194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2" name="Connecteur droit 211">
                <a:extLst>
                  <a:ext uri="{FF2B5EF4-FFF2-40B4-BE49-F238E27FC236}">
                    <a16:creationId xmlns:a16="http://schemas.microsoft.com/office/drawing/2014/main" id="{86D4B892-D981-4F5A-B9EB-761D45DE1E20}"/>
                  </a:ext>
                </a:extLst>
              </p:cNvPr>
              <p:cNvCxnSpPr>
                <a:stCxn id="216" idx="6"/>
                <a:endCxn id="218" idx="2"/>
              </p:cNvCxnSpPr>
              <p:nvPr/>
            </p:nvCxnSpPr>
            <p:spPr>
              <a:xfrm flipV="1">
                <a:off x="4166743" y="7741207"/>
                <a:ext cx="636924" cy="9217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26" name="Groupe 225">
            <a:extLst>
              <a:ext uri="{FF2B5EF4-FFF2-40B4-BE49-F238E27FC236}">
                <a16:creationId xmlns:a16="http://schemas.microsoft.com/office/drawing/2014/main" id="{692A93C1-123E-4B1C-97AD-15E27B90493F}"/>
              </a:ext>
            </a:extLst>
          </p:cNvPr>
          <p:cNvGrpSpPr/>
          <p:nvPr/>
        </p:nvGrpSpPr>
        <p:grpSpPr>
          <a:xfrm>
            <a:off x="2569251" y="2553172"/>
            <a:ext cx="1080000" cy="504000"/>
            <a:chOff x="6266115" y="3385521"/>
            <a:chExt cx="1350000" cy="675000"/>
          </a:xfrm>
        </p:grpSpPr>
        <p:sp>
          <p:nvSpPr>
            <p:cNvPr id="227" name="Rectangle 226">
              <a:extLst>
                <a:ext uri="{FF2B5EF4-FFF2-40B4-BE49-F238E27FC236}">
                  <a16:creationId xmlns:a16="http://schemas.microsoft.com/office/drawing/2014/main" id="{90C8A18D-7B6A-4EE2-A4F5-753D5CC8562D}"/>
                </a:ext>
              </a:extLst>
            </p:cNvPr>
            <p:cNvSpPr/>
            <p:nvPr/>
          </p:nvSpPr>
          <p:spPr>
            <a:xfrm>
              <a:off x="6266115" y="3385521"/>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8" name="Groupe 227">
              <a:extLst>
                <a:ext uri="{FF2B5EF4-FFF2-40B4-BE49-F238E27FC236}">
                  <a16:creationId xmlns:a16="http://schemas.microsoft.com/office/drawing/2014/main" id="{79A54D2F-81C9-4D3A-9356-9D8065F414D9}"/>
                </a:ext>
              </a:extLst>
            </p:cNvPr>
            <p:cNvGrpSpPr/>
            <p:nvPr/>
          </p:nvGrpSpPr>
          <p:grpSpPr>
            <a:xfrm>
              <a:off x="6319137" y="3490498"/>
              <a:ext cx="1162342" cy="473854"/>
              <a:chOff x="3690323" y="5055506"/>
              <a:chExt cx="1549789" cy="631805"/>
            </a:xfrm>
          </p:grpSpPr>
          <p:grpSp>
            <p:nvGrpSpPr>
              <p:cNvPr id="230" name="Groupe 229">
                <a:extLst>
                  <a:ext uri="{FF2B5EF4-FFF2-40B4-BE49-F238E27FC236}">
                    <a16:creationId xmlns:a16="http://schemas.microsoft.com/office/drawing/2014/main" id="{C046968F-9AED-40FC-8F72-E02FDCDB7304}"/>
                  </a:ext>
                </a:extLst>
              </p:cNvPr>
              <p:cNvGrpSpPr/>
              <p:nvPr/>
            </p:nvGrpSpPr>
            <p:grpSpPr>
              <a:xfrm>
                <a:off x="3690323" y="5055506"/>
                <a:ext cx="1549789" cy="631805"/>
                <a:chOff x="3203530" y="744500"/>
                <a:chExt cx="1549789" cy="631805"/>
              </a:xfrm>
            </p:grpSpPr>
            <p:sp>
              <p:nvSpPr>
                <p:cNvPr id="232" name="Ellipse 231">
                  <a:extLst>
                    <a:ext uri="{FF2B5EF4-FFF2-40B4-BE49-F238E27FC236}">
                      <a16:creationId xmlns:a16="http://schemas.microsoft.com/office/drawing/2014/main" id="{A64058B9-6EEF-4172-9D64-D7E7E1034602}"/>
                    </a:ext>
                  </a:extLst>
                </p:cNvPr>
                <p:cNvSpPr/>
                <p:nvPr/>
              </p:nvSpPr>
              <p:spPr>
                <a:xfrm>
                  <a:off x="3579629" y="744500"/>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Ellipse 232">
                  <a:extLst>
                    <a:ext uri="{FF2B5EF4-FFF2-40B4-BE49-F238E27FC236}">
                      <a16:creationId xmlns:a16="http://schemas.microsoft.com/office/drawing/2014/main" id="{0EF0857C-C9B8-4D6A-9350-D5C56BA6E1BA}"/>
                    </a:ext>
                  </a:extLst>
                </p:cNvPr>
                <p:cNvSpPr/>
                <p:nvPr/>
              </p:nvSpPr>
              <p:spPr>
                <a:xfrm>
                  <a:off x="3798277" y="10260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Ellipse 233">
                  <a:extLst>
                    <a:ext uri="{FF2B5EF4-FFF2-40B4-BE49-F238E27FC236}">
                      <a16:creationId xmlns:a16="http://schemas.microsoft.com/office/drawing/2014/main" id="{6DCFA0F9-F87F-4BBF-9E29-48FECD5E451C}"/>
                    </a:ext>
                  </a:extLst>
                </p:cNvPr>
                <p:cNvSpPr/>
                <p:nvPr/>
              </p:nvSpPr>
              <p:spPr>
                <a:xfrm>
                  <a:off x="3203530" y="1184781"/>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5" name="Ellipse 234">
                  <a:extLst>
                    <a:ext uri="{FF2B5EF4-FFF2-40B4-BE49-F238E27FC236}">
                      <a16:creationId xmlns:a16="http://schemas.microsoft.com/office/drawing/2014/main" id="{7363A877-232F-4FFD-A413-55C62847D509}"/>
                    </a:ext>
                  </a:extLst>
                </p:cNvPr>
                <p:cNvSpPr/>
                <p:nvPr/>
              </p:nvSpPr>
              <p:spPr>
                <a:xfrm>
                  <a:off x="4609319" y="89401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Ellipse 235">
                  <a:extLst>
                    <a:ext uri="{FF2B5EF4-FFF2-40B4-BE49-F238E27FC236}">
                      <a16:creationId xmlns:a16="http://schemas.microsoft.com/office/drawing/2014/main" id="{2EF35262-2B5B-4CE4-9A33-586342CA4B52}"/>
                    </a:ext>
                  </a:extLst>
                </p:cNvPr>
                <p:cNvSpPr/>
                <p:nvPr/>
              </p:nvSpPr>
              <p:spPr>
                <a:xfrm>
                  <a:off x="4026184" y="1220559"/>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7" name="Connecteur droit 236">
                  <a:extLst>
                    <a:ext uri="{FF2B5EF4-FFF2-40B4-BE49-F238E27FC236}">
                      <a16:creationId xmlns:a16="http://schemas.microsoft.com/office/drawing/2014/main" id="{6EC47050-A532-441B-9871-DAA31AD3A7A0}"/>
                    </a:ext>
                  </a:extLst>
                </p:cNvPr>
                <p:cNvCxnSpPr>
                  <a:stCxn id="233" idx="1"/>
                  <a:endCxn id="232"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Connecteur droit 237">
                  <a:extLst>
                    <a:ext uri="{FF2B5EF4-FFF2-40B4-BE49-F238E27FC236}">
                      <a16:creationId xmlns:a16="http://schemas.microsoft.com/office/drawing/2014/main" id="{50C0DA76-083B-4E42-B318-34CC6E659B37}"/>
                    </a:ext>
                  </a:extLst>
                </p:cNvPr>
                <p:cNvCxnSpPr>
                  <a:stCxn id="235" idx="2"/>
                  <a:endCxn id="233"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Connecteur droit 238">
                  <a:extLst>
                    <a:ext uri="{FF2B5EF4-FFF2-40B4-BE49-F238E27FC236}">
                      <a16:creationId xmlns:a16="http://schemas.microsoft.com/office/drawing/2014/main" id="{857376FE-9CE9-403F-AB9B-D86E26B8DE81}"/>
                    </a:ext>
                  </a:extLst>
                </p:cNvPr>
                <p:cNvCxnSpPr>
                  <a:cxnSpLocks/>
                  <a:stCxn id="229" idx="2"/>
                  <a:endCxn id="234" idx="6"/>
                </p:cNvCxnSpPr>
                <p:nvPr/>
              </p:nvCxnSpPr>
              <p:spPr>
                <a:xfrm flipH="1" flipV="1">
                  <a:off x="3347530" y="1256781"/>
                  <a:ext cx="336313" cy="11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Connecteur droit 239">
                  <a:extLst>
                    <a:ext uri="{FF2B5EF4-FFF2-40B4-BE49-F238E27FC236}">
                      <a16:creationId xmlns:a16="http://schemas.microsoft.com/office/drawing/2014/main" id="{5C4A12FB-F870-4940-A1FD-7285DC5CFFC5}"/>
                    </a:ext>
                  </a:extLst>
                </p:cNvPr>
                <p:cNvCxnSpPr>
                  <a:cxnSpLocks/>
                  <a:stCxn id="236" idx="0"/>
                  <a:endCxn id="233"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necteur droit 240">
                  <a:extLst>
                    <a:ext uri="{FF2B5EF4-FFF2-40B4-BE49-F238E27FC236}">
                      <a16:creationId xmlns:a16="http://schemas.microsoft.com/office/drawing/2014/main" id="{F42CA9D7-24E5-41DC-B094-A351F4C68896}"/>
                    </a:ext>
                  </a:extLst>
                </p:cNvPr>
                <p:cNvCxnSpPr>
                  <a:stCxn id="235" idx="3"/>
                  <a:endCxn id="236"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1" name="Connecteur droit 230">
                <a:extLst>
                  <a:ext uri="{FF2B5EF4-FFF2-40B4-BE49-F238E27FC236}">
                    <a16:creationId xmlns:a16="http://schemas.microsoft.com/office/drawing/2014/main" id="{21B35F4D-FF07-434A-8C32-1600E8759A4F}"/>
                  </a:ext>
                </a:extLst>
              </p:cNvPr>
              <p:cNvCxnSpPr>
                <a:stCxn id="232" idx="6"/>
                <a:endCxn id="235" idx="1"/>
              </p:cNvCxnSpPr>
              <p:nvPr/>
            </p:nvCxnSpPr>
            <p:spPr>
              <a:xfrm>
                <a:off x="4210422" y="5127506"/>
                <a:ext cx="906778" cy="98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9" name="Ellipse 228">
              <a:extLst>
                <a:ext uri="{FF2B5EF4-FFF2-40B4-BE49-F238E27FC236}">
                  <a16:creationId xmlns:a16="http://schemas.microsoft.com/office/drawing/2014/main" id="{7B085725-386B-4800-9A8E-69DB0F782661}"/>
                </a:ext>
              </a:extLst>
            </p:cNvPr>
            <p:cNvSpPr/>
            <p:nvPr/>
          </p:nvSpPr>
          <p:spPr>
            <a:xfrm>
              <a:off x="6679372" y="391035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2" name="Groupe 241">
            <a:extLst>
              <a:ext uri="{FF2B5EF4-FFF2-40B4-BE49-F238E27FC236}">
                <a16:creationId xmlns:a16="http://schemas.microsoft.com/office/drawing/2014/main" id="{546AE5F5-8275-4424-93B3-7597C9E42B14}"/>
              </a:ext>
            </a:extLst>
          </p:cNvPr>
          <p:cNvGrpSpPr/>
          <p:nvPr/>
        </p:nvGrpSpPr>
        <p:grpSpPr>
          <a:xfrm>
            <a:off x="1440359" y="3112204"/>
            <a:ext cx="1080000" cy="504000"/>
            <a:chOff x="6266115" y="2573373"/>
            <a:chExt cx="1350000" cy="675000"/>
          </a:xfrm>
        </p:grpSpPr>
        <p:sp>
          <p:nvSpPr>
            <p:cNvPr id="243" name="Rectangle 242">
              <a:extLst>
                <a:ext uri="{FF2B5EF4-FFF2-40B4-BE49-F238E27FC236}">
                  <a16:creationId xmlns:a16="http://schemas.microsoft.com/office/drawing/2014/main" id="{C3C06EC4-32D9-4CD4-BB09-83AB8F9095DB}"/>
                </a:ext>
              </a:extLst>
            </p:cNvPr>
            <p:cNvSpPr/>
            <p:nvPr/>
          </p:nvSpPr>
          <p:spPr>
            <a:xfrm>
              <a:off x="6266115" y="2573373"/>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4" name="Groupe 243">
              <a:extLst>
                <a:ext uri="{FF2B5EF4-FFF2-40B4-BE49-F238E27FC236}">
                  <a16:creationId xmlns:a16="http://schemas.microsoft.com/office/drawing/2014/main" id="{51F90B3A-09E9-47E8-8FED-EC948F01F9F5}"/>
                </a:ext>
              </a:extLst>
            </p:cNvPr>
            <p:cNvGrpSpPr/>
            <p:nvPr/>
          </p:nvGrpSpPr>
          <p:grpSpPr>
            <a:xfrm>
              <a:off x="6435848" y="2657514"/>
              <a:ext cx="732340" cy="477935"/>
              <a:chOff x="3506139" y="720638"/>
              <a:chExt cx="976453" cy="637247"/>
            </a:xfrm>
          </p:grpSpPr>
          <p:sp>
            <p:nvSpPr>
              <p:cNvPr id="248" name="Ellipse 247">
                <a:extLst>
                  <a:ext uri="{FF2B5EF4-FFF2-40B4-BE49-F238E27FC236}">
                    <a16:creationId xmlns:a16="http://schemas.microsoft.com/office/drawing/2014/main" id="{C0F8C25D-82B1-4BBA-818E-2A43EC582F0B}"/>
                  </a:ext>
                </a:extLst>
              </p:cNvPr>
              <p:cNvSpPr/>
              <p:nvPr/>
            </p:nvSpPr>
            <p:spPr>
              <a:xfrm>
                <a:off x="3633572" y="778643"/>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Ellipse 248">
                <a:extLst>
                  <a:ext uri="{FF2B5EF4-FFF2-40B4-BE49-F238E27FC236}">
                    <a16:creationId xmlns:a16="http://schemas.microsoft.com/office/drawing/2014/main" id="{77B859F2-C1BE-4EFE-8D2D-0CF5DE40B371}"/>
                  </a:ext>
                </a:extLst>
              </p:cNvPr>
              <p:cNvSpPr/>
              <p:nvPr/>
            </p:nvSpPr>
            <p:spPr>
              <a:xfrm>
                <a:off x="3506139" y="1105185"/>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Ellipse 249">
                <a:extLst>
                  <a:ext uri="{FF2B5EF4-FFF2-40B4-BE49-F238E27FC236}">
                    <a16:creationId xmlns:a16="http://schemas.microsoft.com/office/drawing/2014/main" id="{6DE87F8F-93D4-45C5-BFF9-302DFA532FED}"/>
                  </a:ext>
                </a:extLst>
              </p:cNvPr>
              <p:cNvSpPr/>
              <p:nvPr/>
            </p:nvSpPr>
            <p:spPr>
              <a:xfrm>
                <a:off x="4110091" y="72063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Ellipse 250">
                <a:extLst>
                  <a:ext uri="{FF2B5EF4-FFF2-40B4-BE49-F238E27FC236}">
                    <a16:creationId xmlns:a16="http://schemas.microsoft.com/office/drawing/2014/main" id="{E730C6BF-FB29-4085-9C90-5D1FB4F2956E}"/>
                  </a:ext>
                </a:extLst>
              </p:cNvPr>
              <p:cNvSpPr/>
              <p:nvPr/>
            </p:nvSpPr>
            <p:spPr>
              <a:xfrm>
                <a:off x="4338592" y="957170"/>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2" name="Ellipse 251">
                <a:extLst>
                  <a:ext uri="{FF2B5EF4-FFF2-40B4-BE49-F238E27FC236}">
                    <a16:creationId xmlns:a16="http://schemas.microsoft.com/office/drawing/2014/main" id="{0BB634C2-ED8D-4802-B913-890F531A10EC}"/>
                  </a:ext>
                </a:extLst>
              </p:cNvPr>
              <p:cNvSpPr/>
              <p:nvPr/>
            </p:nvSpPr>
            <p:spPr>
              <a:xfrm>
                <a:off x="4285482" y="1213885"/>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3" name="Connecteur droit 252">
                <a:extLst>
                  <a:ext uri="{FF2B5EF4-FFF2-40B4-BE49-F238E27FC236}">
                    <a16:creationId xmlns:a16="http://schemas.microsoft.com/office/drawing/2014/main" id="{4FEC3519-6E14-4053-839F-506B7728DF5B}"/>
                  </a:ext>
                </a:extLst>
              </p:cNvPr>
              <p:cNvCxnSpPr>
                <a:cxnSpLocks/>
                <a:stCxn id="248" idx="6"/>
                <a:endCxn id="250" idx="2"/>
              </p:cNvCxnSpPr>
              <p:nvPr/>
            </p:nvCxnSpPr>
            <p:spPr>
              <a:xfrm flipV="1">
                <a:off x="3777572" y="792638"/>
                <a:ext cx="332519" cy="5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Connecteur droit 253">
                <a:extLst>
                  <a:ext uri="{FF2B5EF4-FFF2-40B4-BE49-F238E27FC236}">
                    <a16:creationId xmlns:a16="http://schemas.microsoft.com/office/drawing/2014/main" id="{A55F6D57-A27A-4AC3-A8BB-4AB85876FFE9}"/>
                  </a:ext>
                </a:extLst>
              </p:cNvPr>
              <p:cNvCxnSpPr>
                <a:cxnSpLocks/>
                <a:stCxn id="250" idx="6"/>
                <a:endCxn id="251" idx="1"/>
              </p:cNvCxnSpPr>
              <p:nvPr/>
            </p:nvCxnSpPr>
            <p:spPr>
              <a:xfrm>
                <a:off x="4254091" y="792638"/>
                <a:ext cx="105589" cy="185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Connecteur droit 254">
                <a:extLst>
                  <a:ext uri="{FF2B5EF4-FFF2-40B4-BE49-F238E27FC236}">
                    <a16:creationId xmlns:a16="http://schemas.microsoft.com/office/drawing/2014/main" id="{C9D98649-39BA-4000-AA30-D4AD9EB4C617}"/>
                  </a:ext>
                </a:extLst>
              </p:cNvPr>
              <p:cNvCxnSpPr>
                <a:stCxn id="249" idx="7"/>
                <a:endCxn id="250" idx="3"/>
              </p:cNvCxnSpPr>
              <p:nvPr/>
            </p:nvCxnSpPr>
            <p:spPr>
              <a:xfrm flipV="1">
                <a:off x="3629051" y="843550"/>
                <a:ext cx="502128" cy="282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Connecteur droit 255">
                <a:extLst>
                  <a:ext uri="{FF2B5EF4-FFF2-40B4-BE49-F238E27FC236}">
                    <a16:creationId xmlns:a16="http://schemas.microsoft.com/office/drawing/2014/main" id="{9C44F212-8147-41D9-8DFF-831830E5371E}"/>
                  </a:ext>
                </a:extLst>
              </p:cNvPr>
              <p:cNvCxnSpPr>
                <a:stCxn id="249" idx="1"/>
                <a:endCxn id="248" idx="5"/>
              </p:cNvCxnSpPr>
              <p:nvPr/>
            </p:nvCxnSpPr>
            <p:spPr>
              <a:xfrm flipV="1">
                <a:off x="3527227" y="901555"/>
                <a:ext cx="229257"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Connecteur droit 256">
                <a:extLst>
                  <a:ext uri="{FF2B5EF4-FFF2-40B4-BE49-F238E27FC236}">
                    <a16:creationId xmlns:a16="http://schemas.microsoft.com/office/drawing/2014/main" id="{1D0C681B-9B99-4849-A8DA-99250B154796}"/>
                  </a:ext>
                </a:extLst>
              </p:cNvPr>
              <p:cNvCxnSpPr>
                <a:stCxn id="251" idx="2"/>
                <a:endCxn id="249" idx="6"/>
              </p:cNvCxnSpPr>
              <p:nvPr/>
            </p:nvCxnSpPr>
            <p:spPr>
              <a:xfrm flipH="1">
                <a:off x="3650139" y="1029170"/>
                <a:ext cx="688453" cy="148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Connecteur droit 257">
                <a:extLst>
                  <a:ext uri="{FF2B5EF4-FFF2-40B4-BE49-F238E27FC236}">
                    <a16:creationId xmlns:a16="http://schemas.microsoft.com/office/drawing/2014/main" id="{5C36CC65-3451-4D4C-A9AE-54BBEF2BF439}"/>
                  </a:ext>
                </a:extLst>
              </p:cNvPr>
              <p:cNvCxnSpPr>
                <a:cxnSpLocks/>
                <a:stCxn id="252" idx="0"/>
                <a:endCxn id="249" idx="5"/>
              </p:cNvCxnSpPr>
              <p:nvPr/>
            </p:nvCxnSpPr>
            <p:spPr>
              <a:xfrm flipH="1">
                <a:off x="3629051" y="1213885"/>
                <a:ext cx="728431" cy="1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Connecteur droit 258">
                <a:extLst>
                  <a:ext uri="{FF2B5EF4-FFF2-40B4-BE49-F238E27FC236}">
                    <a16:creationId xmlns:a16="http://schemas.microsoft.com/office/drawing/2014/main" id="{135CDB59-C782-47EF-8BC6-74EAA6FD23BB}"/>
                  </a:ext>
                </a:extLst>
              </p:cNvPr>
              <p:cNvCxnSpPr>
                <a:stCxn id="251" idx="3"/>
                <a:endCxn id="252" idx="7"/>
              </p:cNvCxnSpPr>
              <p:nvPr/>
            </p:nvCxnSpPr>
            <p:spPr>
              <a:xfrm>
                <a:off x="4359680" y="1080082"/>
                <a:ext cx="48714" cy="154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 name="Ellipse 244">
              <a:extLst>
                <a:ext uri="{FF2B5EF4-FFF2-40B4-BE49-F238E27FC236}">
                  <a16:creationId xmlns:a16="http://schemas.microsoft.com/office/drawing/2014/main" id="{9ACC25A3-04B3-4120-97B8-A2E0241BA20D}"/>
                </a:ext>
              </a:extLst>
            </p:cNvPr>
            <p:cNvSpPr/>
            <p:nvPr/>
          </p:nvSpPr>
          <p:spPr>
            <a:xfrm>
              <a:off x="7302366" y="260968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6" name="Connecteur droit 245">
              <a:extLst>
                <a:ext uri="{FF2B5EF4-FFF2-40B4-BE49-F238E27FC236}">
                  <a16:creationId xmlns:a16="http://schemas.microsoft.com/office/drawing/2014/main" id="{D377BF5E-AE4B-43AB-800C-10D5F539E290}"/>
                </a:ext>
              </a:extLst>
            </p:cNvPr>
            <p:cNvCxnSpPr>
              <a:cxnSpLocks/>
              <a:stCxn id="247" idx="0"/>
              <a:endCxn id="245" idx="4"/>
            </p:cNvCxnSpPr>
            <p:nvPr/>
          </p:nvCxnSpPr>
          <p:spPr>
            <a:xfrm flipH="1" flipV="1">
              <a:off x="7356366" y="2717682"/>
              <a:ext cx="26418" cy="222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Ellipse 246">
              <a:extLst>
                <a:ext uri="{FF2B5EF4-FFF2-40B4-BE49-F238E27FC236}">
                  <a16:creationId xmlns:a16="http://schemas.microsoft.com/office/drawing/2014/main" id="{BF22ABA7-8C26-41D1-A396-A906B9FB8B9A}"/>
                </a:ext>
              </a:extLst>
            </p:cNvPr>
            <p:cNvSpPr/>
            <p:nvPr/>
          </p:nvSpPr>
          <p:spPr>
            <a:xfrm>
              <a:off x="7328784" y="2940618"/>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0" name="Groupe 259">
            <a:extLst>
              <a:ext uri="{FF2B5EF4-FFF2-40B4-BE49-F238E27FC236}">
                <a16:creationId xmlns:a16="http://schemas.microsoft.com/office/drawing/2014/main" id="{3743F05C-D589-445E-B157-F5D1EF0EE8D3}"/>
              </a:ext>
            </a:extLst>
          </p:cNvPr>
          <p:cNvGrpSpPr/>
          <p:nvPr/>
        </p:nvGrpSpPr>
        <p:grpSpPr>
          <a:xfrm>
            <a:off x="2583889" y="3677758"/>
            <a:ext cx="1080000" cy="504000"/>
            <a:chOff x="6266115" y="4193926"/>
            <a:chExt cx="1350000" cy="675000"/>
          </a:xfrm>
        </p:grpSpPr>
        <p:sp>
          <p:nvSpPr>
            <p:cNvPr id="261" name="Rectangle 260">
              <a:extLst>
                <a:ext uri="{FF2B5EF4-FFF2-40B4-BE49-F238E27FC236}">
                  <a16:creationId xmlns:a16="http://schemas.microsoft.com/office/drawing/2014/main" id="{075E353C-9417-47E2-AD0D-EC01ADD267C3}"/>
                </a:ext>
              </a:extLst>
            </p:cNvPr>
            <p:cNvSpPr/>
            <p:nvPr/>
          </p:nvSpPr>
          <p:spPr>
            <a:xfrm>
              <a:off x="6266115" y="4193926"/>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2" name="Groupe 261">
              <a:extLst>
                <a:ext uri="{FF2B5EF4-FFF2-40B4-BE49-F238E27FC236}">
                  <a16:creationId xmlns:a16="http://schemas.microsoft.com/office/drawing/2014/main" id="{9CD293EB-5FEA-4F54-B123-D7A39DCD9E97}"/>
                </a:ext>
              </a:extLst>
            </p:cNvPr>
            <p:cNvGrpSpPr/>
            <p:nvPr/>
          </p:nvGrpSpPr>
          <p:grpSpPr>
            <a:xfrm>
              <a:off x="6382640" y="4262287"/>
              <a:ext cx="1068272" cy="536941"/>
              <a:chOff x="3774993" y="6084558"/>
              <a:chExt cx="1424362" cy="715921"/>
            </a:xfrm>
          </p:grpSpPr>
          <p:grpSp>
            <p:nvGrpSpPr>
              <p:cNvPr id="266" name="Groupe 265">
                <a:extLst>
                  <a:ext uri="{FF2B5EF4-FFF2-40B4-BE49-F238E27FC236}">
                    <a16:creationId xmlns:a16="http://schemas.microsoft.com/office/drawing/2014/main" id="{B7960390-3B57-4BEA-AA0A-A0FCE359F244}"/>
                  </a:ext>
                </a:extLst>
              </p:cNvPr>
              <p:cNvGrpSpPr/>
              <p:nvPr/>
            </p:nvGrpSpPr>
            <p:grpSpPr>
              <a:xfrm>
                <a:off x="3774993" y="6084558"/>
                <a:ext cx="1424362" cy="715921"/>
                <a:chOff x="3328957" y="720638"/>
                <a:chExt cx="1424362" cy="715921"/>
              </a:xfrm>
            </p:grpSpPr>
            <p:sp>
              <p:nvSpPr>
                <p:cNvPr id="268" name="Ellipse 267">
                  <a:extLst>
                    <a:ext uri="{FF2B5EF4-FFF2-40B4-BE49-F238E27FC236}">
                      <a16:creationId xmlns:a16="http://schemas.microsoft.com/office/drawing/2014/main" id="{D5978F0C-EB1F-4EA3-B640-73DA571A0EAE}"/>
                    </a:ext>
                  </a:extLst>
                </p:cNvPr>
                <p:cNvSpPr/>
                <p:nvPr/>
              </p:nvSpPr>
              <p:spPr>
                <a:xfrm>
                  <a:off x="3328957" y="945365"/>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9" name="Ellipse 268">
                  <a:extLst>
                    <a:ext uri="{FF2B5EF4-FFF2-40B4-BE49-F238E27FC236}">
                      <a16:creationId xmlns:a16="http://schemas.microsoft.com/office/drawing/2014/main" id="{8D6E0BA9-C8AE-4FFF-B9D4-6F82867F46EE}"/>
                    </a:ext>
                  </a:extLst>
                </p:cNvPr>
                <p:cNvSpPr/>
                <p:nvPr/>
              </p:nvSpPr>
              <p:spPr>
                <a:xfrm>
                  <a:off x="3798277" y="10260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0" name="Ellipse 269">
                  <a:extLst>
                    <a:ext uri="{FF2B5EF4-FFF2-40B4-BE49-F238E27FC236}">
                      <a16:creationId xmlns:a16="http://schemas.microsoft.com/office/drawing/2014/main" id="{EA2FC7C1-774B-4384-BE0C-BB4084778750}"/>
                    </a:ext>
                  </a:extLst>
                </p:cNvPr>
                <p:cNvSpPr/>
                <p:nvPr/>
              </p:nvSpPr>
              <p:spPr>
                <a:xfrm>
                  <a:off x="4110091" y="720638"/>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Ellipse 270">
                  <a:extLst>
                    <a:ext uri="{FF2B5EF4-FFF2-40B4-BE49-F238E27FC236}">
                      <a16:creationId xmlns:a16="http://schemas.microsoft.com/office/drawing/2014/main" id="{3A64EF14-708B-4193-A220-A5339500E5BA}"/>
                    </a:ext>
                  </a:extLst>
                </p:cNvPr>
                <p:cNvSpPr/>
                <p:nvPr/>
              </p:nvSpPr>
              <p:spPr>
                <a:xfrm>
                  <a:off x="3451869" y="1292559"/>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Ellipse 271">
                  <a:extLst>
                    <a:ext uri="{FF2B5EF4-FFF2-40B4-BE49-F238E27FC236}">
                      <a16:creationId xmlns:a16="http://schemas.microsoft.com/office/drawing/2014/main" id="{B5D75F2D-BD38-4736-8717-417FF5E0A560}"/>
                    </a:ext>
                  </a:extLst>
                </p:cNvPr>
                <p:cNvSpPr/>
                <p:nvPr/>
              </p:nvSpPr>
              <p:spPr>
                <a:xfrm>
                  <a:off x="4609319" y="894017"/>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73" name="Connecteur droit 272">
                  <a:extLst>
                    <a:ext uri="{FF2B5EF4-FFF2-40B4-BE49-F238E27FC236}">
                      <a16:creationId xmlns:a16="http://schemas.microsoft.com/office/drawing/2014/main" id="{6EF3963F-F52B-4E9D-9389-330080692CD2}"/>
                    </a:ext>
                  </a:extLst>
                </p:cNvPr>
                <p:cNvCxnSpPr>
                  <a:cxnSpLocks/>
                  <a:stCxn id="268" idx="6"/>
                  <a:endCxn id="270"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Connecteur droit 273">
                  <a:extLst>
                    <a:ext uri="{FF2B5EF4-FFF2-40B4-BE49-F238E27FC236}">
                      <a16:creationId xmlns:a16="http://schemas.microsoft.com/office/drawing/2014/main" id="{F877259C-2093-4B61-8AB4-90BA6F0EC71E}"/>
                    </a:ext>
                  </a:extLst>
                </p:cNvPr>
                <p:cNvCxnSpPr>
                  <a:cxnSpLocks/>
                  <a:stCxn id="270" idx="6"/>
                  <a:endCxn id="272"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Connecteur droit 274">
                  <a:extLst>
                    <a:ext uri="{FF2B5EF4-FFF2-40B4-BE49-F238E27FC236}">
                      <a16:creationId xmlns:a16="http://schemas.microsoft.com/office/drawing/2014/main" id="{D090BF9F-FF26-4AA9-BB29-468FA147E03E}"/>
                    </a:ext>
                  </a:extLst>
                </p:cNvPr>
                <p:cNvCxnSpPr>
                  <a:stCxn id="269" idx="7"/>
                  <a:endCxn id="270"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Connecteur droit 275">
                  <a:extLst>
                    <a:ext uri="{FF2B5EF4-FFF2-40B4-BE49-F238E27FC236}">
                      <a16:creationId xmlns:a16="http://schemas.microsoft.com/office/drawing/2014/main" id="{2C0E14D9-E6F2-4BFA-B5C7-EDBA1F3B5BD1}"/>
                    </a:ext>
                  </a:extLst>
                </p:cNvPr>
                <p:cNvCxnSpPr>
                  <a:stCxn id="269" idx="1"/>
                  <a:endCxn id="268"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Connecteur droit 276">
                  <a:extLst>
                    <a:ext uri="{FF2B5EF4-FFF2-40B4-BE49-F238E27FC236}">
                      <a16:creationId xmlns:a16="http://schemas.microsoft.com/office/drawing/2014/main" id="{C71A2BB5-5000-49F2-A534-F66843DA8133}"/>
                    </a:ext>
                  </a:extLst>
                </p:cNvPr>
                <p:cNvCxnSpPr>
                  <a:stCxn id="272" idx="2"/>
                  <a:endCxn id="269"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Connecteur droit 277">
                  <a:extLst>
                    <a:ext uri="{FF2B5EF4-FFF2-40B4-BE49-F238E27FC236}">
                      <a16:creationId xmlns:a16="http://schemas.microsoft.com/office/drawing/2014/main" id="{94C02B0B-DDF7-4C45-8A7A-A637D2E61387}"/>
                    </a:ext>
                  </a:extLst>
                </p:cNvPr>
                <p:cNvCxnSpPr>
                  <a:stCxn id="269" idx="3"/>
                  <a:endCxn id="271"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7" name="Connecteur droit 266">
                <a:extLst>
                  <a:ext uri="{FF2B5EF4-FFF2-40B4-BE49-F238E27FC236}">
                    <a16:creationId xmlns:a16="http://schemas.microsoft.com/office/drawing/2014/main" id="{AD20E051-E634-43FA-87FA-C165EE13EB65}"/>
                  </a:ext>
                </a:extLst>
              </p:cNvPr>
              <p:cNvCxnSpPr>
                <a:stCxn id="268" idx="4"/>
                <a:endCxn id="271"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sp>
          <p:nvSpPr>
            <p:cNvPr id="263" name="Ellipse 262">
              <a:extLst>
                <a:ext uri="{FF2B5EF4-FFF2-40B4-BE49-F238E27FC236}">
                  <a16:creationId xmlns:a16="http://schemas.microsoft.com/office/drawing/2014/main" id="{D1BF8D14-730A-47F1-A356-BA80EC546E3D}"/>
                </a:ext>
              </a:extLst>
            </p:cNvPr>
            <p:cNvSpPr/>
            <p:nvPr/>
          </p:nvSpPr>
          <p:spPr>
            <a:xfrm>
              <a:off x="6911673" y="463840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64" name="Connecteur droit 263">
              <a:extLst>
                <a:ext uri="{FF2B5EF4-FFF2-40B4-BE49-F238E27FC236}">
                  <a16:creationId xmlns:a16="http://schemas.microsoft.com/office/drawing/2014/main" id="{21D110DF-1CB7-4873-A057-0BA0BE8AA370}"/>
                </a:ext>
              </a:extLst>
            </p:cNvPr>
            <p:cNvCxnSpPr>
              <a:cxnSpLocks/>
              <a:stCxn id="265" idx="2"/>
              <a:endCxn id="263" idx="6"/>
            </p:cNvCxnSpPr>
            <p:nvPr/>
          </p:nvCxnSpPr>
          <p:spPr>
            <a:xfrm flipH="1" flipV="1">
              <a:off x="7019673" y="4692404"/>
              <a:ext cx="261002" cy="25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Ellipse 264">
              <a:extLst>
                <a:ext uri="{FF2B5EF4-FFF2-40B4-BE49-F238E27FC236}">
                  <a16:creationId xmlns:a16="http://schemas.microsoft.com/office/drawing/2014/main" id="{72C46E76-C590-4171-880E-600F342BA8A9}"/>
                </a:ext>
              </a:extLst>
            </p:cNvPr>
            <p:cNvSpPr/>
            <p:nvPr/>
          </p:nvSpPr>
          <p:spPr>
            <a:xfrm>
              <a:off x="7280675" y="466382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79" name="ZoneTexte 278">
            <a:extLst>
              <a:ext uri="{FF2B5EF4-FFF2-40B4-BE49-F238E27FC236}">
                <a16:creationId xmlns:a16="http://schemas.microsoft.com/office/drawing/2014/main" id="{76AF944A-1A98-44FF-A888-2863BB970BB3}"/>
              </a:ext>
            </a:extLst>
          </p:cNvPr>
          <p:cNvSpPr txBox="1"/>
          <p:nvPr/>
        </p:nvSpPr>
        <p:spPr>
          <a:xfrm>
            <a:off x="1125912" y="2301220"/>
            <a:ext cx="2844275" cy="369332"/>
          </a:xfrm>
          <a:prstGeom prst="rect">
            <a:avLst/>
          </a:prstGeom>
          <a:noFill/>
        </p:spPr>
        <p:txBody>
          <a:bodyPr wrap="square" rtlCol="0">
            <a:spAutoFit/>
          </a:bodyPr>
          <a:lstStyle/>
          <a:p>
            <a:pPr algn="ctr"/>
            <a:r>
              <a:rPr lang="fr-FR" b="1" dirty="0" err="1">
                <a:solidFill>
                  <a:srgbClr val="E51623"/>
                </a:solidFill>
                <a:latin typeface="Roboto" panose="02000000000000000000"/>
              </a:rPr>
              <a:t>Unbalanced</a:t>
            </a:r>
            <a:endParaRPr lang="fr-FR" b="1" dirty="0">
              <a:solidFill>
                <a:srgbClr val="E51623"/>
              </a:solidFill>
              <a:latin typeface="Roboto" panose="02000000000000000000"/>
            </a:endParaRPr>
          </a:p>
        </p:txBody>
      </p:sp>
      <p:sp>
        <p:nvSpPr>
          <p:cNvPr id="3" name="Espace réservé du numéro de diapositive 2">
            <a:extLst>
              <a:ext uri="{FF2B5EF4-FFF2-40B4-BE49-F238E27FC236}">
                <a16:creationId xmlns:a16="http://schemas.microsoft.com/office/drawing/2014/main" id="{06C50C3A-129A-41BD-A8DF-F6682B2055DD}"/>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13</a:t>
            </a:fld>
            <a:endParaRPr lang="fr-FR">
              <a:solidFill>
                <a:prstClr val="black">
                  <a:tint val="75000"/>
                </a:prstClr>
              </a:solidFill>
              <a:latin typeface="Calibri"/>
            </a:endParaRPr>
          </a:p>
        </p:txBody>
      </p:sp>
      <p:sp>
        <p:nvSpPr>
          <p:cNvPr id="280" name="Espace réservé du pied de page 4">
            <a:extLst>
              <a:ext uri="{FF2B5EF4-FFF2-40B4-BE49-F238E27FC236}">
                <a16:creationId xmlns:a16="http://schemas.microsoft.com/office/drawing/2014/main" id="{9517E0FD-72EC-4646-B5E0-73C8A2F8C4E6}"/>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281" name="Espace réservé du pied de page 4">
            <a:extLst>
              <a:ext uri="{FF2B5EF4-FFF2-40B4-BE49-F238E27FC236}">
                <a16:creationId xmlns:a16="http://schemas.microsoft.com/office/drawing/2014/main" id="{34866363-88D5-4F56-B3D3-BCA9905D5DEC}"/>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82" name="Espace réservé du pied de page 4">
            <a:extLst>
              <a:ext uri="{FF2B5EF4-FFF2-40B4-BE49-F238E27FC236}">
                <a16:creationId xmlns:a16="http://schemas.microsoft.com/office/drawing/2014/main" id="{6D7A32D1-DC9C-4AA0-AFD9-7482FD64EB42}"/>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38645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250"/>
                                        <p:tgtEl>
                                          <p:spTgt spid="160"/>
                                        </p:tgtEl>
                                      </p:cBhvr>
                                    </p:animEffect>
                                  </p:childTnLst>
                                </p:cTn>
                              </p:par>
                              <p:par>
                                <p:cTn id="11" presetID="10"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250"/>
                                        <p:tgtEl>
                                          <p:spTgt spid="175"/>
                                        </p:tgtEl>
                                      </p:cBhvr>
                                    </p:animEffect>
                                  </p:childTnLst>
                                </p:cTn>
                              </p:par>
                              <p:par>
                                <p:cTn id="14" presetID="10" presetClass="entr" presetSubtype="0"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250"/>
                                        <p:tgtEl>
                                          <p:spTgt spid="143"/>
                                        </p:tgtEl>
                                      </p:cBhvr>
                                    </p:animEffect>
                                  </p:childTnLst>
                                </p:cTn>
                              </p:par>
                              <p:par>
                                <p:cTn id="17" presetID="10" presetClass="entr" presetSubtype="0" fill="hold" nodeType="with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fade">
                                      <p:cBhvr>
                                        <p:cTn id="19" dur="250"/>
                                        <p:tgtEl>
                                          <p:spTgt spid="226"/>
                                        </p:tgtEl>
                                      </p:cBhvr>
                                    </p:animEffect>
                                  </p:childTnLst>
                                </p:cTn>
                              </p:par>
                              <p:par>
                                <p:cTn id="20" presetID="10" presetClass="entr" presetSubtype="0" fill="hold" nodeType="with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250"/>
                                        <p:tgtEl>
                                          <p:spTgt spid="190"/>
                                        </p:tgtEl>
                                      </p:cBhvr>
                                    </p:animEffect>
                                  </p:childTnLst>
                                </p:cTn>
                              </p:par>
                              <p:par>
                                <p:cTn id="23" presetID="10" presetClass="entr" presetSubtype="0" fill="hold" nodeType="withEffect">
                                  <p:stCondLst>
                                    <p:cond delay="0"/>
                                  </p:stCondLst>
                                  <p:childTnLst>
                                    <p:set>
                                      <p:cBhvr>
                                        <p:cTn id="24" dur="1" fill="hold">
                                          <p:stCondLst>
                                            <p:cond delay="0"/>
                                          </p:stCondLst>
                                        </p:cTn>
                                        <p:tgtEl>
                                          <p:spTgt spid="242"/>
                                        </p:tgtEl>
                                        <p:attrNameLst>
                                          <p:attrName>style.visibility</p:attrName>
                                        </p:attrNameLst>
                                      </p:cBhvr>
                                      <p:to>
                                        <p:strVal val="visible"/>
                                      </p:to>
                                    </p:set>
                                    <p:animEffect transition="in" filter="fade">
                                      <p:cBhvr>
                                        <p:cTn id="25" dur="250"/>
                                        <p:tgtEl>
                                          <p:spTgt spid="242"/>
                                        </p:tgtEl>
                                      </p:cBhvr>
                                    </p:animEffect>
                                  </p:childTnLst>
                                </p:cTn>
                              </p:par>
                              <p:par>
                                <p:cTn id="26" presetID="10" presetClass="entr" presetSubtype="0" fill="hold" nodeType="withEffect">
                                  <p:stCondLst>
                                    <p:cond delay="0"/>
                                  </p:stCondLst>
                                  <p:childTnLst>
                                    <p:set>
                                      <p:cBhvr>
                                        <p:cTn id="27" dur="1" fill="hold">
                                          <p:stCondLst>
                                            <p:cond delay="0"/>
                                          </p:stCondLst>
                                        </p:cTn>
                                        <p:tgtEl>
                                          <p:spTgt spid="208"/>
                                        </p:tgtEl>
                                        <p:attrNameLst>
                                          <p:attrName>style.visibility</p:attrName>
                                        </p:attrNameLst>
                                      </p:cBhvr>
                                      <p:to>
                                        <p:strVal val="visible"/>
                                      </p:to>
                                    </p:set>
                                    <p:animEffect transition="in" filter="fade">
                                      <p:cBhvr>
                                        <p:cTn id="28" dur="250"/>
                                        <p:tgtEl>
                                          <p:spTgt spid="208"/>
                                        </p:tgtEl>
                                      </p:cBhvr>
                                    </p:animEffect>
                                  </p:childTnLst>
                                </p:cTn>
                              </p:par>
                              <p:par>
                                <p:cTn id="29" presetID="10" presetClass="entr" presetSubtype="0" fill="hold" nodeType="withEffect">
                                  <p:stCondLst>
                                    <p:cond delay="0"/>
                                  </p:stCondLst>
                                  <p:childTnLst>
                                    <p:set>
                                      <p:cBhvr>
                                        <p:cTn id="30" dur="1" fill="hold">
                                          <p:stCondLst>
                                            <p:cond delay="0"/>
                                          </p:stCondLst>
                                        </p:cTn>
                                        <p:tgtEl>
                                          <p:spTgt spid="260"/>
                                        </p:tgtEl>
                                        <p:attrNameLst>
                                          <p:attrName>style.visibility</p:attrName>
                                        </p:attrNameLst>
                                      </p:cBhvr>
                                      <p:to>
                                        <p:strVal val="visible"/>
                                      </p:to>
                                    </p:set>
                                    <p:animEffect transition="in" filter="fade">
                                      <p:cBhvr>
                                        <p:cTn id="31" dur="250"/>
                                        <p:tgtEl>
                                          <p:spTgt spid="260"/>
                                        </p:tgtEl>
                                      </p:cBhvr>
                                    </p:animEffect>
                                  </p:childTnLst>
                                </p:cTn>
                              </p:par>
                            </p:childTnLst>
                          </p:cTn>
                        </p:par>
                        <p:par>
                          <p:cTn id="32" fill="hold">
                            <p:stCondLst>
                              <p:cond delay="250"/>
                            </p:stCondLst>
                            <p:childTnLst>
                              <p:par>
                                <p:cTn id="33" presetID="50" presetClass="path" presetSubtype="0" accel="50000" decel="50000" fill="hold" nodeType="afterEffect">
                                  <p:stCondLst>
                                    <p:cond delay="0"/>
                                  </p:stCondLst>
                                  <p:childTnLst>
                                    <p:animMotion origin="layout" path="M 1.25E-6 -7.40741E-7 L 0.14232 -7.40741E-7 C 0.20612 -7.40741E-7 0.28502 0.08727 0.28502 0.15833 L 0.28502 0.31759 " pathEditMode="relative" rAng="0" ptsTypes="AAAA">
                                      <p:cBhvr>
                                        <p:cTn id="34" dur="1000" fill="hold"/>
                                        <p:tgtEl>
                                          <p:spTgt spid="160"/>
                                        </p:tgtEl>
                                        <p:attrNameLst>
                                          <p:attrName>ppt_x</p:attrName>
                                          <p:attrName>ppt_y</p:attrName>
                                        </p:attrNameLst>
                                      </p:cBhvr>
                                      <p:rCtr x="14258" y="15880"/>
                                    </p:animMotion>
                                  </p:childTnLst>
                                </p:cTn>
                              </p:par>
                              <p:par>
                                <p:cTn id="35" presetID="10" presetClass="entr" presetSubtype="0" fill="hold" grpId="0" nodeType="with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fade">
                                      <p:cBhvr>
                                        <p:cTn id="37" dur="500"/>
                                        <p:tgtEl>
                                          <p:spTgt spid="123"/>
                                        </p:tgtEl>
                                      </p:cBhvr>
                                    </p:animEffect>
                                  </p:childTnLst>
                                </p:cTn>
                              </p:par>
                              <p:par>
                                <p:cTn id="38" presetID="50" presetClass="path" presetSubtype="0" accel="50000" decel="50000" fill="hold" nodeType="withEffect">
                                  <p:stCondLst>
                                    <p:cond delay="0"/>
                                  </p:stCondLst>
                                  <p:childTnLst>
                                    <p:animMotion origin="layout" path="M 1.25E-6 -4.44444E-6 L 0.15104 -4.44444E-6 C 0.21875 -4.44444E-6 0.3026 0.08727 0.3026 0.15811 L 0.3026 0.31644 " pathEditMode="relative" rAng="0" ptsTypes="AAAA">
                                      <p:cBhvr>
                                        <p:cTn id="39" dur="1000" fill="hold"/>
                                        <p:tgtEl>
                                          <p:spTgt spid="175"/>
                                        </p:tgtEl>
                                        <p:attrNameLst>
                                          <p:attrName>ppt_x</p:attrName>
                                          <p:attrName>ppt_y</p:attrName>
                                        </p:attrNameLst>
                                      </p:cBhvr>
                                      <p:rCtr x="15130" y="15810"/>
                                    </p:animMotion>
                                  </p:childTnLst>
                                </p:cTn>
                              </p:par>
                              <p:par>
                                <p:cTn id="40" presetID="50" presetClass="path" presetSubtype="0" accel="50000" decel="50000" fill="hold" nodeType="withEffect">
                                  <p:stCondLst>
                                    <p:cond delay="0"/>
                                  </p:stCondLst>
                                  <p:childTnLst>
                                    <p:animMotion origin="layout" path="M 6.25E-7 1.11111E-6 L 0.13945 1.11111E-6 C 0.20195 1.11111E-6 0.27943 0.09907 0.27943 0.17986 L 0.27943 0.36018 " pathEditMode="relative" rAng="0" ptsTypes="AAAA">
                                      <p:cBhvr>
                                        <p:cTn id="41" dur="1000" fill="hold"/>
                                        <p:tgtEl>
                                          <p:spTgt spid="143"/>
                                        </p:tgtEl>
                                        <p:attrNameLst>
                                          <p:attrName>ppt_x</p:attrName>
                                          <p:attrName>ppt_y</p:attrName>
                                        </p:attrNameLst>
                                      </p:cBhvr>
                                      <p:rCtr x="13971" y="18009"/>
                                    </p:animMotion>
                                  </p:childTnLst>
                                </p:cTn>
                              </p:par>
                              <p:par>
                                <p:cTn id="42" presetID="50" presetClass="path" presetSubtype="0" accel="50000" decel="50000" fill="hold" nodeType="withEffect">
                                  <p:stCondLst>
                                    <p:cond delay="0"/>
                                  </p:stCondLst>
                                  <p:childTnLst>
                                    <p:animMotion origin="layout" path="M 2.08333E-6 2.22222E-6 L 0.1513 2.22222E-6 C 0.21888 2.22222E-6 0.30312 0.09884 0.30312 0.17986 L 0.30312 0.36111 " pathEditMode="relative" rAng="0" ptsTypes="AAAA">
                                      <p:cBhvr>
                                        <p:cTn id="43" dur="1000" fill="hold"/>
                                        <p:tgtEl>
                                          <p:spTgt spid="226"/>
                                        </p:tgtEl>
                                        <p:attrNameLst>
                                          <p:attrName>ppt_x</p:attrName>
                                          <p:attrName>ppt_y</p:attrName>
                                        </p:attrNameLst>
                                      </p:cBhvr>
                                      <p:rCtr x="15156" y="18056"/>
                                    </p:animMotion>
                                  </p:childTnLst>
                                </p:cTn>
                              </p:par>
                              <p:par>
                                <p:cTn id="44" presetID="50" presetClass="path" presetSubtype="0" accel="50000" decel="50000" fill="hold" nodeType="withEffect">
                                  <p:stCondLst>
                                    <p:cond delay="0"/>
                                  </p:stCondLst>
                                  <p:childTnLst>
                                    <p:animMotion origin="layout" path="M 2.08333E-7 7.40741E-7 L 0.24948 7.40741E-7 C 0.36159 7.40741E-7 0.50013 0.07639 0.50013 0.13866 L 0.50013 0.2787 " pathEditMode="relative" rAng="0" ptsTypes="AAAA">
                                      <p:cBhvr>
                                        <p:cTn id="45" dur="1000" fill="hold"/>
                                        <p:tgtEl>
                                          <p:spTgt spid="242"/>
                                        </p:tgtEl>
                                        <p:attrNameLst>
                                          <p:attrName>ppt_x</p:attrName>
                                          <p:attrName>ppt_y</p:attrName>
                                        </p:attrNameLst>
                                      </p:cBhvr>
                                      <p:rCtr x="25000" y="13935"/>
                                    </p:animMotion>
                                  </p:childTnLst>
                                </p:cTn>
                              </p:par>
                              <p:par>
                                <p:cTn id="46" presetID="50" presetClass="path" presetSubtype="0" accel="50000" decel="50000" fill="hold" nodeType="withEffect">
                                  <p:stCondLst>
                                    <p:cond delay="0"/>
                                  </p:stCondLst>
                                  <p:childTnLst>
                                    <p:animMotion origin="layout" path="M 1.04167E-6 -3.7037E-7 L 0.20208 -3.7037E-7 C 0.29245 -3.7037E-7 0.40495 0.0412 0.40495 0.07477 L 0.40495 0.15069 " pathEditMode="relative" rAng="0" ptsTypes="AAAA">
                                      <p:cBhvr>
                                        <p:cTn id="47" dur="1000" fill="hold"/>
                                        <p:tgtEl>
                                          <p:spTgt spid="190"/>
                                        </p:tgtEl>
                                        <p:attrNameLst>
                                          <p:attrName>ppt_x</p:attrName>
                                          <p:attrName>ppt_y</p:attrName>
                                        </p:attrNameLst>
                                      </p:cBhvr>
                                      <p:rCtr x="20247" y="7523"/>
                                    </p:animMotion>
                                  </p:childTnLst>
                                </p:cTn>
                              </p:par>
                              <p:par>
                                <p:cTn id="48" presetID="50" presetClass="path" presetSubtype="0" accel="50000" decel="50000" fill="hold" nodeType="withEffect">
                                  <p:stCondLst>
                                    <p:cond delay="0"/>
                                  </p:stCondLst>
                                  <p:childTnLst>
                                    <p:animMotion origin="layout" path="M -8.33333E-7 7.40741E-7 L 0.30599 7.40741E-7 C 0.44388 7.40741E-7 0.6138 0.05278 0.6138 0.09583 L 0.6138 0.19352 " pathEditMode="relative" rAng="0" ptsTypes="AAAA">
                                      <p:cBhvr>
                                        <p:cTn id="49" dur="1000" fill="hold"/>
                                        <p:tgtEl>
                                          <p:spTgt spid="208"/>
                                        </p:tgtEl>
                                        <p:attrNameLst>
                                          <p:attrName>ppt_x</p:attrName>
                                          <p:attrName>ppt_y</p:attrName>
                                        </p:attrNameLst>
                                      </p:cBhvr>
                                      <p:rCtr x="30690" y="9676"/>
                                    </p:animMotion>
                                  </p:childTnLst>
                                </p:cTn>
                              </p:par>
                              <p:par>
                                <p:cTn id="50" presetID="50" presetClass="path" presetSubtype="0" accel="50000" decel="50000" fill="hold" nodeType="withEffect">
                                  <p:stCondLst>
                                    <p:cond delay="0"/>
                                  </p:stCondLst>
                                  <p:childTnLst>
                                    <p:animMotion origin="layout" path="M 0 3.33333E-6 L 0.25833 3.33333E-6 C 0.37461 3.33333E-6 0.5181 0.02014 0.5181 0.03426 L 0.5181 0.06689 " pathEditMode="relative" rAng="0" ptsTypes="AAAA">
                                      <p:cBhvr>
                                        <p:cTn id="51" dur="1000" fill="hold"/>
                                        <p:tgtEl>
                                          <p:spTgt spid="260"/>
                                        </p:tgtEl>
                                        <p:attrNameLst>
                                          <p:attrName>ppt_x</p:attrName>
                                          <p:attrName>ppt_y</p:attrName>
                                        </p:attrNameLst>
                                      </p:cBhvr>
                                      <p:rCtr x="25898" y="3333"/>
                                    </p:animMotion>
                                  </p:childTnLst>
                                </p:cTn>
                              </p:par>
                              <p:par>
                                <p:cTn id="52" presetID="22" presetClass="exit" presetSubtype="8" fill="hold" grpId="0" nodeType="withEffect">
                                  <p:stCondLst>
                                    <p:cond delay="0"/>
                                  </p:stCondLst>
                                  <p:childTnLst>
                                    <p:animEffect transition="out" filter="wipe(left)">
                                      <p:cBhvr>
                                        <p:cTn id="53" dur="500"/>
                                        <p:tgtEl>
                                          <p:spTgt spid="124"/>
                                        </p:tgtEl>
                                      </p:cBhvr>
                                    </p:animEffect>
                                    <p:set>
                                      <p:cBhvr>
                                        <p:cTn id="54" dur="1" fill="hold">
                                          <p:stCondLst>
                                            <p:cond delay="499"/>
                                          </p:stCondLst>
                                        </p:cTn>
                                        <p:tgtEl>
                                          <p:spTgt spid="124"/>
                                        </p:tgtEl>
                                        <p:attrNameLst>
                                          <p:attrName>style.visibility</p:attrName>
                                        </p:attrNameLst>
                                      </p:cBhvr>
                                      <p:to>
                                        <p:strVal val="hidden"/>
                                      </p:to>
                                    </p:set>
                                  </p:childTnLst>
                                </p:cTn>
                              </p:par>
                            </p:childTnLst>
                          </p:cTn>
                        </p:par>
                        <p:par>
                          <p:cTn id="55" fill="hold">
                            <p:stCondLst>
                              <p:cond delay="1250"/>
                            </p:stCondLst>
                            <p:childTnLst>
                              <p:par>
                                <p:cTn id="56" presetID="10" presetClass="entr" presetSubtype="0" fill="hold" grpId="0" nodeType="afterEffect">
                                  <p:stCondLst>
                                    <p:cond delay="0"/>
                                  </p:stCondLst>
                                  <p:childTnLst>
                                    <p:set>
                                      <p:cBhvr>
                                        <p:cTn id="57" dur="1" fill="hold">
                                          <p:stCondLst>
                                            <p:cond delay="0"/>
                                          </p:stCondLst>
                                        </p:cTn>
                                        <p:tgtEl>
                                          <p:spTgt spid="279"/>
                                        </p:tgtEl>
                                        <p:attrNameLst>
                                          <p:attrName>style.visibility</p:attrName>
                                        </p:attrNameLst>
                                      </p:cBhvr>
                                      <p:to>
                                        <p:strVal val="visible"/>
                                      </p:to>
                                    </p:set>
                                    <p:animEffect transition="in" filter="fade">
                                      <p:cBhvr>
                                        <p:cTn id="58"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2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118A9-9D3C-4267-8399-436D9C4DBDDE}"/>
              </a:ext>
            </a:extLst>
          </p:cNvPr>
          <p:cNvSpPr>
            <a:spLocks noGrp="1"/>
          </p:cNvSpPr>
          <p:nvPr>
            <p:ph type="title"/>
          </p:nvPr>
        </p:nvSpPr>
        <p:spPr/>
        <p:txBody>
          <a:bodyPr/>
          <a:lstStyle/>
          <a:p>
            <a:r>
              <a:rPr lang="en-US" sz="2500" dirty="0"/>
              <a:t>Randomized Partitioning: triplet assignment</a:t>
            </a:r>
          </a:p>
        </p:txBody>
      </p:sp>
      <p:grpSp>
        <p:nvGrpSpPr>
          <p:cNvPr id="4" name="Groupe 3">
            <a:extLst>
              <a:ext uri="{FF2B5EF4-FFF2-40B4-BE49-F238E27FC236}">
                <a16:creationId xmlns:a16="http://schemas.microsoft.com/office/drawing/2014/main" id="{E9C1E6B1-E30D-4D22-8E1B-8F7D89DE9F0E}"/>
              </a:ext>
            </a:extLst>
          </p:cNvPr>
          <p:cNvGrpSpPr/>
          <p:nvPr/>
        </p:nvGrpSpPr>
        <p:grpSpPr>
          <a:xfrm>
            <a:off x="4851439" y="3589841"/>
            <a:ext cx="5726505" cy="2351189"/>
            <a:chOff x="2409133" y="3580052"/>
            <a:chExt cx="6333444" cy="2600058"/>
          </a:xfrm>
        </p:grpSpPr>
        <p:grpSp>
          <p:nvGrpSpPr>
            <p:cNvPr id="5" name="Groupe 4">
              <a:extLst>
                <a:ext uri="{FF2B5EF4-FFF2-40B4-BE49-F238E27FC236}">
                  <a16:creationId xmlns:a16="http://schemas.microsoft.com/office/drawing/2014/main" id="{69226CBB-7955-4517-9AC0-775A033B3322}"/>
                </a:ext>
              </a:extLst>
            </p:cNvPr>
            <p:cNvGrpSpPr/>
            <p:nvPr/>
          </p:nvGrpSpPr>
          <p:grpSpPr>
            <a:xfrm>
              <a:off x="2409133" y="3875499"/>
              <a:ext cx="6298081" cy="2304611"/>
              <a:chOff x="2409133" y="3875499"/>
              <a:chExt cx="6298081" cy="2304611"/>
            </a:xfrm>
          </p:grpSpPr>
          <p:pic>
            <p:nvPicPr>
              <p:cNvPr id="7" name="Image 6">
                <a:extLst>
                  <a:ext uri="{FF2B5EF4-FFF2-40B4-BE49-F238E27FC236}">
                    <a16:creationId xmlns:a16="http://schemas.microsoft.com/office/drawing/2014/main" id="{AB670C83-CB18-4AB3-969D-758EB4C417E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2234" y="3964364"/>
                <a:ext cx="1037920" cy="1037920"/>
              </a:xfrm>
              <a:prstGeom prst="rect">
                <a:avLst/>
              </a:prstGeom>
            </p:spPr>
          </p:pic>
          <p:pic>
            <p:nvPicPr>
              <p:cNvPr id="8" name="Image 7">
                <a:extLst>
                  <a:ext uri="{FF2B5EF4-FFF2-40B4-BE49-F238E27FC236}">
                    <a16:creationId xmlns:a16="http://schemas.microsoft.com/office/drawing/2014/main" id="{B91237D5-C555-42AD-9EC9-0C3F702FB8A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3955682"/>
                <a:ext cx="1037920" cy="1037920"/>
              </a:xfrm>
              <a:prstGeom prst="rect">
                <a:avLst/>
              </a:prstGeom>
            </p:spPr>
          </p:pic>
          <p:pic>
            <p:nvPicPr>
              <p:cNvPr id="9" name="Image 8">
                <a:extLst>
                  <a:ext uri="{FF2B5EF4-FFF2-40B4-BE49-F238E27FC236}">
                    <a16:creationId xmlns:a16="http://schemas.microsoft.com/office/drawing/2014/main" id="{C2000E21-F8C3-4E96-836D-AABE58AD19C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25434" y="4988438"/>
                <a:ext cx="1037920" cy="1037920"/>
              </a:xfrm>
              <a:prstGeom prst="rect">
                <a:avLst/>
              </a:prstGeom>
            </p:spPr>
          </p:pic>
          <p:pic>
            <p:nvPicPr>
              <p:cNvPr id="10" name="Image 9">
                <a:extLst>
                  <a:ext uri="{FF2B5EF4-FFF2-40B4-BE49-F238E27FC236}">
                    <a16:creationId xmlns:a16="http://schemas.microsoft.com/office/drawing/2014/main" id="{52DAA951-DC75-45E9-B5B9-87F92E1254A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4988438"/>
                <a:ext cx="1037920" cy="1037920"/>
              </a:xfrm>
              <a:prstGeom prst="rect">
                <a:avLst/>
              </a:prstGeom>
            </p:spPr>
          </p:pic>
          <p:pic>
            <p:nvPicPr>
              <p:cNvPr id="11" name="Image 10">
                <a:extLst>
                  <a:ext uri="{FF2B5EF4-FFF2-40B4-BE49-F238E27FC236}">
                    <a16:creationId xmlns:a16="http://schemas.microsoft.com/office/drawing/2014/main" id="{608F1309-01C3-40FF-B8EC-BB75E12D541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3955682"/>
                <a:ext cx="1037920" cy="1037920"/>
              </a:xfrm>
              <a:prstGeom prst="rect">
                <a:avLst/>
              </a:prstGeom>
            </p:spPr>
          </p:pic>
          <p:pic>
            <p:nvPicPr>
              <p:cNvPr id="12" name="Image 11">
                <a:extLst>
                  <a:ext uri="{FF2B5EF4-FFF2-40B4-BE49-F238E27FC236}">
                    <a16:creationId xmlns:a16="http://schemas.microsoft.com/office/drawing/2014/main" id="{2D6BD958-A143-4A21-930C-EADB0CCE393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8584" y="3955682"/>
                <a:ext cx="1037920" cy="1037920"/>
              </a:xfrm>
              <a:prstGeom prst="rect">
                <a:avLst/>
              </a:prstGeom>
            </p:spPr>
          </p:pic>
          <p:pic>
            <p:nvPicPr>
              <p:cNvPr id="13" name="Image 12">
                <a:extLst>
                  <a:ext uri="{FF2B5EF4-FFF2-40B4-BE49-F238E27FC236}">
                    <a16:creationId xmlns:a16="http://schemas.microsoft.com/office/drawing/2014/main" id="{9BCF402E-C02D-4843-97A1-48FEBE7B0F4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4988438"/>
                <a:ext cx="1037920" cy="1037920"/>
              </a:xfrm>
              <a:prstGeom prst="rect">
                <a:avLst/>
              </a:prstGeom>
            </p:spPr>
          </p:pic>
          <p:pic>
            <p:nvPicPr>
              <p:cNvPr id="14" name="Image 13">
                <a:extLst>
                  <a:ext uri="{FF2B5EF4-FFF2-40B4-BE49-F238E27FC236}">
                    <a16:creationId xmlns:a16="http://schemas.microsoft.com/office/drawing/2014/main" id="{5CCB7C31-3B28-4C74-883F-C2999F27417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84" y="4999628"/>
                <a:ext cx="1037920" cy="1037920"/>
              </a:xfrm>
              <a:prstGeom prst="rect">
                <a:avLst/>
              </a:prstGeom>
            </p:spPr>
          </p:pic>
          <p:sp>
            <p:nvSpPr>
              <p:cNvPr id="15" name="Rectangle 14">
                <a:extLst>
                  <a:ext uri="{FF2B5EF4-FFF2-40B4-BE49-F238E27FC236}">
                    <a16:creationId xmlns:a16="http://schemas.microsoft.com/office/drawing/2014/main" id="{C831F32C-581E-4981-913D-C949911A643B}"/>
                  </a:ext>
                </a:extLst>
              </p:cNvPr>
              <p:cNvSpPr/>
              <p:nvPr/>
            </p:nvSpPr>
            <p:spPr>
              <a:xfrm>
                <a:off x="2409133" y="3875499"/>
                <a:ext cx="6298081" cy="2304611"/>
              </a:xfrm>
              <a:prstGeom prst="rect">
                <a:avLst/>
              </a:prstGeom>
              <a:noFill/>
              <a:ln w="38100">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591B36E2-BA11-4D92-98A2-EBDB91F5EE13}"/>
                  </a:ext>
                </a:extLst>
              </p:cNvPr>
              <p:cNvGrpSpPr/>
              <p:nvPr/>
            </p:nvGrpSpPr>
            <p:grpSpPr>
              <a:xfrm>
                <a:off x="2668914" y="4833376"/>
                <a:ext cx="5819001" cy="297937"/>
                <a:chOff x="2668914" y="4833376"/>
                <a:chExt cx="5819001" cy="297937"/>
              </a:xfrm>
            </p:grpSpPr>
            <p:cxnSp>
              <p:nvCxnSpPr>
                <p:cNvPr id="17" name="Connecteur droit 16">
                  <a:extLst>
                    <a:ext uri="{FF2B5EF4-FFF2-40B4-BE49-F238E27FC236}">
                      <a16:creationId xmlns:a16="http://schemas.microsoft.com/office/drawing/2014/main" id="{DA935AC7-06C6-42B6-9F19-53BDF7476DF5}"/>
                    </a:ext>
                  </a:extLst>
                </p:cNvPr>
                <p:cNvCxnSpPr/>
                <p:nvPr/>
              </p:nvCxnSpPr>
              <p:spPr>
                <a:xfrm>
                  <a:off x="2668914" y="4988438"/>
                  <a:ext cx="5819001"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0ACAE6B8-CE18-4121-9ABB-BF3663414628}"/>
                    </a:ext>
                  </a:extLst>
                </p:cNvPr>
                <p:cNvCxnSpPr/>
                <p:nvPr/>
              </p:nvCxnSpPr>
              <p:spPr>
                <a:xfrm>
                  <a:off x="321945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6213346A-4EF7-4B5C-A684-36383B83A4C5}"/>
                    </a:ext>
                  </a:extLst>
                </p:cNvPr>
                <p:cNvCxnSpPr/>
                <p:nvPr/>
              </p:nvCxnSpPr>
              <p:spPr>
                <a:xfrm>
                  <a:off x="7610475"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EABB862-06D2-4DD0-BE13-64779FC5778C}"/>
                    </a:ext>
                  </a:extLst>
                </p:cNvPr>
                <p:cNvCxnSpPr/>
                <p:nvPr/>
              </p:nvCxnSpPr>
              <p:spPr>
                <a:xfrm>
                  <a:off x="6115050"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1BED1D9-C0CE-49F2-A778-8C2251424BA6}"/>
                    </a:ext>
                  </a:extLst>
                </p:cNvPr>
                <p:cNvCxnSpPr/>
                <p:nvPr/>
              </p:nvCxnSpPr>
              <p:spPr>
                <a:xfrm>
                  <a:off x="468630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grpSp>
        </p:grpSp>
        <p:sp>
          <p:nvSpPr>
            <p:cNvPr id="6" name="ZoneTexte 5">
              <a:extLst>
                <a:ext uri="{FF2B5EF4-FFF2-40B4-BE49-F238E27FC236}">
                  <a16:creationId xmlns:a16="http://schemas.microsoft.com/office/drawing/2014/main" id="{1DAE8BA2-D98D-4215-A03B-E9AE3052AF0A}"/>
                </a:ext>
              </a:extLst>
            </p:cNvPr>
            <p:cNvSpPr txBox="1"/>
            <p:nvPr/>
          </p:nvSpPr>
          <p:spPr>
            <a:xfrm>
              <a:off x="5960135" y="3580052"/>
              <a:ext cx="2782442" cy="306319"/>
            </a:xfrm>
            <a:prstGeom prst="rect">
              <a:avLst/>
            </a:prstGeom>
            <a:solidFill>
              <a:srgbClr val="E51623"/>
            </a:solidFill>
          </p:spPr>
          <p:txBody>
            <a:bodyPr wrap="square" rtlCol="0">
              <a:spAutoFit/>
            </a:bodyPr>
            <a:lstStyle/>
            <a:p>
              <a:pPr algn="ctr"/>
              <a:r>
                <a:rPr lang="fr-FR" sz="1200" b="1" dirty="0">
                  <a:solidFill>
                    <a:schemeClr val="bg1"/>
                  </a:solidFill>
                  <a:latin typeface="Roboto" panose="02000000000000000000"/>
                </a:rPr>
                <a:t>k-machines Model</a:t>
              </a:r>
            </a:p>
          </p:txBody>
        </p:sp>
      </p:grpSp>
      <p:grpSp>
        <p:nvGrpSpPr>
          <p:cNvPr id="22" name="Groupe 21">
            <a:extLst>
              <a:ext uri="{FF2B5EF4-FFF2-40B4-BE49-F238E27FC236}">
                <a16:creationId xmlns:a16="http://schemas.microsoft.com/office/drawing/2014/main" id="{73C428B8-3AFB-4B30-9799-97E57D04F276}"/>
              </a:ext>
            </a:extLst>
          </p:cNvPr>
          <p:cNvGrpSpPr/>
          <p:nvPr/>
        </p:nvGrpSpPr>
        <p:grpSpPr>
          <a:xfrm>
            <a:off x="1772182" y="1539053"/>
            <a:ext cx="378468" cy="813642"/>
            <a:chOff x="2386012" y="3059948"/>
            <a:chExt cx="394369" cy="916116"/>
          </a:xfrm>
        </p:grpSpPr>
        <p:sp>
          <p:nvSpPr>
            <p:cNvPr id="23" name="Rectangle 22">
              <a:extLst>
                <a:ext uri="{FF2B5EF4-FFF2-40B4-BE49-F238E27FC236}">
                  <a16:creationId xmlns:a16="http://schemas.microsoft.com/office/drawing/2014/main" id="{BEAF8976-3BB6-448C-A8E4-00CF903FA6EB}"/>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90CD3D7F-D4D3-4D7F-BA7C-FF558678A064}"/>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79D9A2A6-0C61-4849-B36A-304D50414130}"/>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ACA73C04-CB43-4308-8087-FCABD7590DBE}"/>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9C73284D-4572-4676-B36E-F6E80247957D}"/>
              </a:ext>
            </a:extLst>
          </p:cNvPr>
          <p:cNvGrpSpPr/>
          <p:nvPr/>
        </p:nvGrpSpPr>
        <p:grpSpPr>
          <a:xfrm>
            <a:off x="3147907" y="2459216"/>
            <a:ext cx="378468" cy="813642"/>
            <a:chOff x="2386012" y="3059948"/>
            <a:chExt cx="394369" cy="916116"/>
          </a:xfrm>
        </p:grpSpPr>
        <p:sp>
          <p:nvSpPr>
            <p:cNvPr id="28" name="Rectangle 27">
              <a:extLst>
                <a:ext uri="{FF2B5EF4-FFF2-40B4-BE49-F238E27FC236}">
                  <a16:creationId xmlns:a16="http://schemas.microsoft.com/office/drawing/2014/main" id="{961E7584-C2D2-4877-989B-2FCC9E2589E4}"/>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F374E555-CC36-45C7-A3C7-D53931C14C09}"/>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llipse 29">
              <a:extLst>
                <a:ext uri="{FF2B5EF4-FFF2-40B4-BE49-F238E27FC236}">
                  <a16:creationId xmlns:a16="http://schemas.microsoft.com/office/drawing/2014/main" id="{B23FF1F6-BCDD-488F-8A23-7F260ACCAF48}"/>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22C967FD-2F9D-4A38-BF94-4F669F128406}"/>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2" name="Groupe 31">
            <a:extLst>
              <a:ext uri="{FF2B5EF4-FFF2-40B4-BE49-F238E27FC236}">
                <a16:creationId xmlns:a16="http://schemas.microsoft.com/office/drawing/2014/main" id="{0B98E77A-558A-4A46-92D5-814788B3FE5A}"/>
              </a:ext>
            </a:extLst>
          </p:cNvPr>
          <p:cNvGrpSpPr/>
          <p:nvPr/>
        </p:nvGrpSpPr>
        <p:grpSpPr>
          <a:xfrm>
            <a:off x="2213779" y="1539053"/>
            <a:ext cx="378468" cy="813642"/>
            <a:chOff x="2386012" y="3059948"/>
            <a:chExt cx="394369" cy="916116"/>
          </a:xfrm>
        </p:grpSpPr>
        <p:sp>
          <p:nvSpPr>
            <p:cNvPr id="33" name="Rectangle 32">
              <a:extLst>
                <a:ext uri="{FF2B5EF4-FFF2-40B4-BE49-F238E27FC236}">
                  <a16:creationId xmlns:a16="http://schemas.microsoft.com/office/drawing/2014/main" id="{0CC67184-DE35-45C0-AE3C-4DDC2F1CD7AF}"/>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C163D8B9-1829-4D79-BCC5-865130FB1436}"/>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36DF21F-6BC5-4F5E-B7EF-02105B815D96}"/>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ADBAF340-6424-42E5-833F-E64EA7DCEBC1}"/>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a:extLst>
              <a:ext uri="{FF2B5EF4-FFF2-40B4-BE49-F238E27FC236}">
                <a16:creationId xmlns:a16="http://schemas.microsoft.com/office/drawing/2014/main" id="{3C914C72-266C-4163-8B6D-EE8ED2036D48}"/>
              </a:ext>
            </a:extLst>
          </p:cNvPr>
          <p:cNvGrpSpPr/>
          <p:nvPr/>
        </p:nvGrpSpPr>
        <p:grpSpPr>
          <a:xfrm>
            <a:off x="2684793" y="1539053"/>
            <a:ext cx="378468" cy="813642"/>
            <a:chOff x="2386012" y="3059948"/>
            <a:chExt cx="394369" cy="916116"/>
          </a:xfrm>
        </p:grpSpPr>
        <p:sp>
          <p:nvSpPr>
            <p:cNvPr id="38" name="Rectangle 37">
              <a:extLst>
                <a:ext uri="{FF2B5EF4-FFF2-40B4-BE49-F238E27FC236}">
                  <a16:creationId xmlns:a16="http://schemas.microsoft.com/office/drawing/2014/main" id="{B077BAD5-A4C0-45B2-9497-0161A6720D82}"/>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8039B499-C6FA-4A74-98C8-502B654F39FC}"/>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9DD6C444-182A-4BB8-85F7-4E083E4D9F55}"/>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E030CDFB-C18A-401E-B10E-C38B6107699B}"/>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2" name="Groupe 41">
            <a:extLst>
              <a:ext uri="{FF2B5EF4-FFF2-40B4-BE49-F238E27FC236}">
                <a16:creationId xmlns:a16="http://schemas.microsoft.com/office/drawing/2014/main" id="{06DDEC7E-23D1-4710-9319-6A8EAC382035}"/>
              </a:ext>
            </a:extLst>
          </p:cNvPr>
          <p:cNvGrpSpPr/>
          <p:nvPr/>
        </p:nvGrpSpPr>
        <p:grpSpPr>
          <a:xfrm>
            <a:off x="3141031" y="1539053"/>
            <a:ext cx="378468" cy="813642"/>
            <a:chOff x="2386012" y="3059948"/>
            <a:chExt cx="394369" cy="916116"/>
          </a:xfrm>
        </p:grpSpPr>
        <p:sp>
          <p:nvSpPr>
            <p:cNvPr id="43" name="Rectangle 42">
              <a:extLst>
                <a:ext uri="{FF2B5EF4-FFF2-40B4-BE49-F238E27FC236}">
                  <a16:creationId xmlns:a16="http://schemas.microsoft.com/office/drawing/2014/main" id="{CEC1D663-DA8B-42CA-BF69-E6688114FEAE}"/>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F79DDD58-5740-4DCC-8F31-98B09AB1D543}"/>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D7AA158A-DFB5-4193-87F6-D4B674CDD58D}"/>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33917094-429A-45D7-8FBF-17F64E0883D2}"/>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a:extLst>
              <a:ext uri="{FF2B5EF4-FFF2-40B4-BE49-F238E27FC236}">
                <a16:creationId xmlns:a16="http://schemas.microsoft.com/office/drawing/2014/main" id="{DD91252A-6E4B-4C74-9E89-67B5B978FF0A}"/>
              </a:ext>
            </a:extLst>
          </p:cNvPr>
          <p:cNvGrpSpPr/>
          <p:nvPr/>
        </p:nvGrpSpPr>
        <p:grpSpPr>
          <a:xfrm>
            <a:off x="1742765" y="2479912"/>
            <a:ext cx="378468" cy="813642"/>
            <a:chOff x="2386012" y="3059948"/>
            <a:chExt cx="394369" cy="916116"/>
          </a:xfrm>
        </p:grpSpPr>
        <p:sp>
          <p:nvSpPr>
            <p:cNvPr id="48" name="Rectangle 47">
              <a:extLst>
                <a:ext uri="{FF2B5EF4-FFF2-40B4-BE49-F238E27FC236}">
                  <a16:creationId xmlns:a16="http://schemas.microsoft.com/office/drawing/2014/main" id="{F98A8260-E2E3-40E0-9605-C8BFBAC2870A}"/>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B68260D3-6605-404A-B977-396298361D6D}"/>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F96B6944-EA27-4A22-98AA-E53AD36B9F56}"/>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8B7BF028-73CB-4DCD-AF80-C4F10EB3CA8F}"/>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51">
            <a:extLst>
              <a:ext uri="{FF2B5EF4-FFF2-40B4-BE49-F238E27FC236}">
                <a16:creationId xmlns:a16="http://schemas.microsoft.com/office/drawing/2014/main" id="{8D3698C5-2493-433D-A960-53DD0C4A73C2}"/>
              </a:ext>
            </a:extLst>
          </p:cNvPr>
          <p:cNvGrpSpPr/>
          <p:nvPr/>
        </p:nvGrpSpPr>
        <p:grpSpPr>
          <a:xfrm>
            <a:off x="2676893" y="2479912"/>
            <a:ext cx="378468" cy="813642"/>
            <a:chOff x="2386012" y="3059948"/>
            <a:chExt cx="394369" cy="916116"/>
          </a:xfrm>
        </p:grpSpPr>
        <p:sp>
          <p:nvSpPr>
            <p:cNvPr id="53" name="Rectangle 52">
              <a:extLst>
                <a:ext uri="{FF2B5EF4-FFF2-40B4-BE49-F238E27FC236}">
                  <a16:creationId xmlns:a16="http://schemas.microsoft.com/office/drawing/2014/main" id="{4356F080-B267-4E6F-86DB-02FD05841E8E}"/>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CC716C9-4509-48C6-8414-20C1DF0FDA5A}"/>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6F2E61A8-0876-467A-9B51-48A9A0F068EA}"/>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D978A805-069B-4D0C-946B-70C5438062DB}"/>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 name="Groupe 56">
            <a:extLst>
              <a:ext uri="{FF2B5EF4-FFF2-40B4-BE49-F238E27FC236}">
                <a16:creationId xmlns:a16="http://schemas.microsoft.com/office/drawing/2014/main" id="{DE19C120-BBB7-420D-88CF-73E2E6911B58}"/>
              </a:ext>
            </a:extLst>
          </p:cNvPr>
          <p:cNvGrpSpPr/>
          <p:nvPr/>
        </p:nvGrpSpPr>
        <p:grpSpPr>
          <a:xfrm>
            <a:off x="2209829" y="2479912"/>
            <a:ext cx="378468" cy="813642"/>
            <a:chOff x="2386012" y="3059948"/>
            <a:chExt cx="394369" cy="916116"/>
          </a:xfrm>
        </p:grpSpPr>
        <p:sp>
          <p:nvSpPr>
            <p:cNvPr id="58" name="Rectangle 57">
              <a:extLst>
                <a:ext uri="{FF2B5EF4-FFF2-40B4-BE49-F238E27FC236}">
                  <a16:creationId xmlns:a16="http://schemas.microsoft.com/office/drawing/2014/main" id="{2EFBA865-BB02-4917-9D7C-C4DAF9BDB3A3}"/>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DC2B9D49-E987-4F58-85F3-208C55C02D78}"/>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8E4866C4-D0CC-4493-941A-B7686441AAEB}"/>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E4C8E191-9FA2-4A92-A9F8-83B84BB8DC21}"/>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2" name="Flèche : virage 61">
            <a:extLst>
              <a:ext uri="{FF2B5EF4-FFF2-40B4-BE49-F238E27FC236}">
                <a16:creationId xmlns:a16="http://schemas.microsoft.com/office/drawing/2014/main" id="{BD711A6F-0A99-43EF-81F3-166EBAF5937F}"/>
              </a:ext>
            </a:extLst>
          </p:cNvPr>
          <p:cNvSpPr/>
          <p:nvPr/>
        </p:nvSpPr>
        <p:spPr>
          <a:xfrm rot="5400000">
            <a:off x="4137687" y="2023042"/>
            <a:ext cx="1247922" cy="2239309"/>
          </a:xfrm>
          <a:prstGeom prst="bentArrow">
            <a:avLst>
              <a:gd name="adj1" fmla="val 22837"/>
              <a:gd name="adj2" fmla="val 35269"/>
              <a:gd name="adj3" fmla="val 22633"/>
              <a:gd name="adj4" fmla="val 43750"/>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3" name="ZoneTexte 62">
            <a:extLst>
              <a:ext uri="{FF2B5EF4-FFF2-40B4-BE49-F238E27FC236}">
                <a16:creationId xmlns:a16="http://schemas.microsoft.com/office/drawing/2014/main" id="{DD7E1C62-0C45-4D84-861B-FAB9C66ED972}"/>
              </a:ext>
            </a:extLst>
          </p:cNvPr>
          <p:cNvSpPr txBox="1"/>
          <p:nvPr/>
        </p:nvSpPr>
        <p:spPr>
          <a:xfrm>
            <a:off x="5446183" y="1451676"/>
            <a:ext cx="5512064" cy="1021883"/>
          </a:xfrm>
          <a:prstGeom prst="rect">
            <a:avLst/>
          </a:prstGeom>
          <a:solidFill>
            <a:schemeClr val="bg1">
              <a:alpha val="30196"/>
            </a:schemeClr>
          </a:solidFill>
        </p:spPr>
        <p:txBody>
          <a:bodyPr wrap="square" rtlCol="0">
            <a:spAutoFit/>
          </a:bodyPr>
          <a:lstStyle/>
          <a:p>
            <a:pPr>
              <a:lnSpc>
                <a:spcPct val="150000"/>
              </a:lnSpc>
            </a:pPr>
            <a:r>
              <a:rPr lang="en-US" sz="1400" b="1" dirty="0">
                <a:solidFill>
                  <a:srgbClr val="E51623"/>
                </a:solidFill>
                <a:latin typeface="Roboto" panose="02000000000000000000"/>
              </a:rPr>
              <a:t>CREATE TABLE </a:t>
            </a:r>
            <a:r>
              <a:rPr lang="en-US" sz="1400" dirty="0">
                <a:latin typeface="Roboto" panose="02000000000000000000"/>
              </a:rPr>
              <a:t>Triplet(machine int,color1 int,color2 int,color3 int)</a:t>
            </a:r>
            <a:r>
              <a:rPr lang="en-US" sz="1400" b="1" dirty="0">
                <a:solidFill>
                  <a:srgbClr val="E51623"/>
                </a:solidFill>
                <a:latin typeface="Roboto" panose="02000000000000000000"/>
              </a:rPr>
              <a:t>    	UNSEGMENTED </a:t>
            </a:r>
            <a:r>
              <a:rPr lang="en-US" sz="1400" dirty="0">
                <a:latin typeface="Roboto" panose="02000000000000000000"/>
              </a:rPr>
              <a:t>ALL</a:t>
            </a:r>
            <a:r>
              <a:rPr lang="en-US" sz="1400" b="1" dirty="0">
                <a:solidFill>
                  <a:srgbClr val="E51623"/>
                </a:solidFill>
                <a:latin typeface="Roboto" panose="02000000000000000000"/>
              </a:rPr>
              <a:t> </a:t>
            </a:r>
            <a:r>
              <a:rPr lang="en-US" sz="1400" dirty="0">
                <a:latin typeface="Roboto" panose="02000000000000000000"/>
              </a:rPr>
              <a:t>NODES;</a:t>
            </a:r>
          </a:p>
          <a:p>
            <a:pPr>
              <a:lnSpc>
                <a:spcPct val="150000"/>
              </a:lnSpc>
            </a:pPr>
            <a:r>
              <a:rPr lang="en-US" sz="1400" b="1" dirty="0">
                <a:solidFill>
                  <a:srgbClr val="E51623"/>
                </a:solidFill>
                <a:latin typeface="Roboto" panose="02000000000000000000"/>
              </a:rPr>
              <a:t>COPY </a:t>
            </a:r>
            <a:r>
              <a:rPr lang="en-US" sz="1400" dirty="0">
                <a:latin typeface="Roboto" panose="02000000000000000000"/>
              </a:rPr>
              <a:t>Triplet</a:t>
            </a:r>
            <a:r>
              <a:rPr lang="en-US" sz="1400" b="1" dirty="0">
                <a:solidFill>
                  <a:srgbClr val="E51623"/>
                </a:solidFill>
                <a:latin typeface="Roboto" panose="02000000000000000000"/>
              </a:rPr>
              <a:t> FROM </a:t>
            </a:r>
            <a:r>
              <a:rPr lang="en-US" sz="1400" dirty="0">
                <a:latin typeface="Roboto" panose="02000000000000000000"/>
              </a:rPr>
              <a:t>“link/to/</a:t>
            </a:r>
            <a:r>
              <a:rPr lang="en-US" sz="1400" dirty="0" err="1">
                <a:latin typeface="Roboto" panose="02000000000000000000"/>
              </a:rPr>
              <a:t>triplet_file</a:t>
            </a:r>
            <a:r>
              <a:rPr lang="en-US" sz="1400" dirty="0">
                <a:latin typeface="Roboto" panose="02000000000000000000"/>
              </a:rPr>
              <a:t>";</a:t>
            </a:r>
            <a:endParaRPr lang="fr-FR" sz="1400" dirty="0">
              <a:latin typeface="Roboto" panose="02000000000000000000"/>
            </a:endParaRPr>
          </a:p>
        </p:txBody>
      </p:sp>
      <p:sp>
        <p:nvSpPr>
          <p:cNvPr id="64" name="Rectangle 63">
            <a:extLst>
              <a:ext uri="{FF2B5EF4-FFF2-40B4-BE49-F238E27FC236}">
                <a16:creationId xmlns:a16="http://schemas.microsoft.com/office/drawing/2014/main" id="{23AE6E7D-37F1-4D06-A688-4C93247ADABD}"/>
              </a:ext>
            </a:extLst>
          </p:cNvPr>
          <p:cNvSpPr/>
          <p:nvPr/>
        </p:nvSpPr>
        <p:spPr>
          <a:xfrm>
            <a:off x="1772182" y="2177913"/>
            <a:ext cx="1779595" cy="23046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dirty="0">
                <a:solidFill>
                  <a:schemeClr val="tx1"/>
                </a:solidFill>
              </a:rPr>
              <a:t>1,1,1,1</a:t>
            </a:r>
          </a:p>
          <a:p>
            <a:r>
              <a:rPr lang="fr-FR" dirty="0">
                <a:solidFill>
                  <a:schemeClr val="tx1"/>
                </a:solidFill>
              </a:rPr>
              <a:t>2,1,1,2</a:t>
            </a:r>
          </a:p>
          <a:p>
            <a:r>
              <a:rPr lang="fr-FR" dirty="0">
                <a:solidFill>
                  <a:schemeClr val="tx1"/>
                </a:solidFill>
              </a:rPr>
              <a:t>3,1,2,1</a:t>
            </a:r>
          </a:p>
          <a:p>
            <a:r>
              <a:rPr lang="fr-FR" dirty="0">
                <a:solidFill>
                  <a:schemeClr val="tx1"/>
                </a:solidFill>
              </a:rPr>
              <a:t>4,1,2,2</a:t>
            </a:r>
          </a:p>
          <a:p>
            <a:r>
              <a:rPr lang="fr-FR" dirty="0">
                <a:solidFill>
                  <a:schemeClr val="tx1"/>
                </a:solidFill>
              </a:rPr>
              <a:t>5,2,1,1</a:t>
            </a:r>
          </a:p>
          <a:p>
            <a:r>
              <a:rPr lang="fr-FR" dirty="0">
                <a:solidFill>
                  <a:schemeClr val="tx1"/>
                </a:solidFill>
              </a:rPr>
              <a:t>6,2,1,2</a:t>
            </a:r>
          </a:p>
          <a:p>
            <a:r>
              <a:rPr lang="fr-FR" dirty="0">
                <a:solidFill>
                  <a:schemeClr val="tx1"/>
                </a:solidFill>
              </a:rPr>
              <a:t>7,2,2,1</a:t>
            </a:r>
          </a:p>
          <a:p>
            <a:r>
              <a:rPr lang="fr-FR" dirty="0">
                <a:solidFill>
                  <a:schemeClr val="tx1"/>
                </a:solidFill>
              </a:rPr>
              <a:t>8,2,2,2</a:t>
            </a:r>
          </a:p>
        </p:txBody>
      </p:sp>
      <p:sp>
        <p:nvSpPr>
          <p:cNvPr id="3" name="Espace réservé du numéro de diapositive 2">
            <a:extLst>
              <a:ext uri="{FF2B5EF4-FFF2-40B4-BE49-F238E27FC236}">
                <a16:creationId xmlns:a16="http://schemas.microsoft.com/office/drawing/2014/main" id="{D0673D0D-31FC-4242-9431-50C86004C668}"/>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14</a:t>
            </a:fld>
            <a:endParaRPr lang="fr-FR">
              <a:solidFill>
                <a:prstClr val="black">
                  <a:tint val="75000"/>
                </a:prstClr>
              </a:solidFill>
              <a:latin typeface="Calibri"/>
            </a:endParaRPr>
          </a:p>
        </p:txBody>
      </p:sp>
      <p:sp>
        <p:nvSpPr>
          <p:cNvPr id="72" name="Espace réservé du pied de page 4">
            <a:extLst>
              <a:ext uri="{FF2B5EF4-FFF2-40B4-BE49-F238E27FC236}">
                <a16:creationId xmlns:a16="http://schemas.microsoft.com/office/drawing/2014/main" id="{EB5E5F50-B40F-4F12-9585-035303E39B87}"/>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73" name="Espace réservé du pied de page 4">
            <a:extLst>
              <a:ext uri="{FF2B5EF4-FFF2-40B4-BE49-F238E27FC236}">
                <a16:creationId xmlns:a16="http://schemas.microsoft.com/office/drawing/2014/main" id="{EE38B51B-E0E8-46DC-8963-CD3A52E55C96}"/>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74" name="Espace réservé du pied de page 4">
            <a:extLst>
              <a:ext uri="{FF2B5EF4-FFF2-40B4-BE49-F238E27FC236}">
                <a16:creationId xmlns:a16="http://schemas.microsoft.com/office/drawing/2014/main" id="{E37003D8-667E-4C81-B8D4-675047014763}"/>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38787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91667E-6 -4.81481E-6 L 0.27448 -4.81481E-6 C 0.39726 -4.81481E-6 0.54948 0.09676 0.54948 0.17547 L 0.54948 0.35139 " pathEditMode="relative" rAng="0" ptsTypes="AAAA">
                                      <p:cBhvr>
                                        <p:cTn id="6" dur="1000" fill="hold"/>
                                        <p:tgtEl>
                                          <p:spTgt spid="42"/>
                                        </p:tgtEl>
                                        <p:attrNameLst>
                                          <p:attrName>ppt_x</p:attrName>
                                          <p:attrName>ppt_y</p:attrName>
                                        </p:attrNameLst>
                                      </p:cBhvr>
                                      <p:rCtr x="27474" y="17569"/>
                                    </p:animMotion>
                                  </p:childTnLst>
                                </p:cTn>
                              </p:par>
                              <p:par>
                                <p:cTn id="7" presetID="10"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animEffect transition="in" filter="fade">
                                      <p:cBhvr>
                                        <p:cTn id="9" dur="500"/>
                                        <p:tgtEl>
                                          <p:spTgt spid="63"/>
                                        </p:tgtEl>
                                      </p:cBhvr>
                                    </p:animEffect>
                                  </p:childTnLst>
                                </p:cTn>
                              </p:par>
                              <p:par>
                                <p:cTn id="10" presetID="22" presetClass="exit" presetSubtype="8" fill="hold" grpId="0" nodeType="withEffect">
                                  <p:stCondLst>
                                    <p:cond delay="0"/>
                                  </p:stCondLst>
                                  <p:childTnLst>
                                    <p:animEffect transition="out" filter="wipe(left)">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par>
                                <p:cTn id="13" presetID="50" presetClass="path" presetSubtype="0" accel="50000" decel="50000" fill="hold" nodeType="withEffect">
                                  <p:stCondLst>
                                    <p:cond delay="0"/>
                                  </p:stCondLst>
                                  <p:childTnLst>
                                    <p:animMotion origin="layout" path="M 2.91667E-6 -4.81481E-6 L 0.2388 -4.81481E-6 C 0.34609 -4.81481E-6 0.47864 0.09676 0.47864 0.17593 L 0.47864 0.35255 " pathEditMode="relative" rAng="0" ptsTypes="AAAA">
                                      <p:cBhvr>
                                        <p:cTn id="14" dur="1000" fill="hold"/>
                                        <p:tgtEl>
                                          <p:spTgt spid="37"/>
                                        </p:tgtEl>
                                        <p:attrNameLst>
                                          <p:attrName>ppt_x</p:attrName>
                                          <p:attrName>ppt_y</p:attrName>
                                        </p:attrNameLst>
                                      </p:cBhvr>
                                      <p:rCtr x="23932" y="17616"/>
                                    </p:animMotion>
                                  </p:childTnLst>
                                </p:cTn>
                              </p:par>
                              <p:par>
                                <p:cTn id="15" presetID="50" presetClass="path" presetSubtype="0" accel="50000" decel="50000" fill="hold" nodeType="withEffect">
                                  <p:stCondLst>
                                    <p:cond delay="0"/>
                                  </p:stCondLst>
                                  <p:childTnLst>
                                    <p:animMotion origin="layout" path="M 4.375E-6 -2.96296E-6 L 0.20416 -2.96296E-6 C 0.29505 -2.96296E-6 0.40833 0.09746 0.40833 0.17662 L 0.40833 0.3544 " pathEditMode="relative" rAng="0" ptsTypes="AAAA">
                                      <p:cBhvr>
                                        <p:cTn id="16" dur="1000" fill="hold"/>
                                        <p:tgtEl>
                                          <p:spTgt spid="32"/>
                                        </p:tgtEl>
                                        <p:attrNameLst>
                                          <p:attrName>ppt_x</p:attrName>
                                          <p:attrName>ppt_y</p:attrName>
                                        </p:attrNameLst>
                                      </p:cBhvr>
                                      <p:rCtr x="20417" y="17708"/>
                                    </p:animMotion>
                                  </p:childTnLst>
                                </p:cTn>
                              </p:par>
                              <p:par>
                                <p:cTn id="17" presetID="50" presetClass="path" presetSubtype="0" accel="50000" decel="50000" fill="hold" nodeType="withEffect">
                                  <p:stCondLst>
                                    <p:cond delay="0"/>
                                  </p:stCondLst>
                                  <p:childTnLst>
                                    <p:animMotion origin="layout" path="M 2.70833E-6 -4.81481E-6 L 0.16692 -4.81481E-6 C 0.24192 -4.81481E-6 0.33502 0.09792 0.33502 0.17755 L 0.33502 0.35579 " pathEditMode="relative" rAng="0" ptsTypes="AAAA">
                                      <p:cBhvr>
                                        <p:cTn id="18" dur="1000" fill="hold"/>
                                        <p:tgtEl>
                                          <p:spTgt spid="22"/>
                                        </p:tgtEl>
                                        <p:attrNameLst>
                                          <p:attrName>ppt_x</p:attrName>
                                          <p:attrName>ppt_y</p:attrName>
                                        </p:attrNameLst>
                                      </p:cBhvr>
                                      <p:rCtr x="16745" y="17778"/>
                                    </p:animMotion>
                                  </p:childTnLst>
                                </p:cTn>
                              </p:par>
                              <p:par>
                                <p:cTn id="19" presetID="50" presetClass="path" presetSubtype="0" accel="50000" decel="50000" fill="hold" nodeType="withEffect">
                                  <p:stCondLst>
                                    <p:cond delay="0"/>
                                  </p:stCondLst>
                                  <p:childTnLst>
                                    <p:animMotion origin="layout" path="M -3.54167E-6 -3.33333E-6 L 0.17045 -3.33333E-6 C 0.24675 -3.33333E-6 0.34154 0.09746 0.34154 0.17732 L 0.34154 0.35486 " pathEditMode="relative" rAng="0" ptsTypes="AAAA">
                                      <p:cBhvr>
                                        <p:cTn id="20" dur="1000" fill="hold"/>
                                        <p:tgtEl>
                                          <p:spTgt spid="47"/>
                                        </p:tgtEl>
                                        <p:attrNameLst>
                                          <p:attrName>ppt_x</p:attrName>
                                          <p:attrName>ppt_y</p:attrName>
                                        </p:attrNameLst>
                                      </p:cBhvr>
                                      <p:rCtr x="17070" y="17731"/>
                                    </p:animMotion>
                                  </p:childTnLst>
                                </p:cTn>
                              </p:par>
                              <p:par>
                                <p:cTn id="21" presetID="50" presetClass="path" presetSubtype="0" accel="50000" decel="50000" fill="hold" nodeType="withEffect">
                                  <p:stCondLst>
                                    <p:cond delay="0"/>
                                  </p:stCondLst>
                                  <p:childTnLst>
                                    <p:animMotion origin="layout" path="M -4.79167E-6 -3.33333E-6 L 0.2043 -3.33333E-6 C 0.29571 -3.33333E-6 0.40899 0.09676 0.40899 0.17593 L 0.40899 0.35255 " pathEditMode="relative" rAng="0" ptsTypes="AAAA">
                                      <p:cBhvr>
                                        <p:cTn id="22" dur="1000" fill="hold"/>
                                        <p:tgtEl>
                                          <p:spTgt spid="57"/>
                                        </p:tgtEl>
                                        <p:attrNameLst>
                                          <p:attrName>ppt_x</p:attrName>
                                          <p:attrName>ppt_y</p:attrName>
                                        </p:attrNameLst>
                                      </p:cBhvr>
                                      <p:rCtr x="20443" y="17616"/>
                                    </p:animMotion>
                                  </p:childTnLst>
                                </p:cTn>
                              </p:par>
                              <p:par>
                                <p:cTn id="23" presetID="50" presetClass="path" presetSubtype="0" accel="50000" decel="50000" fill="hold" nodeType="withEffect">
                                  <p:stCondLst>
                                    <p:cond delay="0"/>
                                  </p:stCondLst>
                                  <p:childTnLst>
                                    <p:animMotion origin="layout" path="M 3.95833E-6 -3.33333E-6 L 0.23984 -3.33333E-6 C 0.34752 -3.33333E-6 0.4806 0.09561 0.4806 0.17361 L 0.4806 0.34792 " pathEditMode="relative" rAng="0" ptsTypes="AAAA">
                                      <p:cBhvr>
                                        <p:cTn id="24" dur="1000" fill="hold"/>
                                        <p:tgtEl>
                                          <p:spTgt spid="52"/>
                                        </p:tgtEl>
                                        <p:attrNameLst>
                                          <p:attrName>ppt_x</p:attrName>
                                          <p:attrName>ppt_y</p:attrName>
                                        </p:attrNameLst>
                                      </p:cBhvr>
                                      <p:rCtr x="24023" y="17384"/>
                                    </p:animMotion>
                                  </p:childTnLst>
                                </p:cTn>
                              </p:par>
                              <p:par>
                                <p:cTn id="25" presetID="50" presetClass="path" presetSubtype="0" accel="50000" decel="50000" fill="hold" nodeType="withEffect">
                                  <p:stCondLst>
                                    <p:cond delay="0"/>
                                  </p:stCondLst>
                                  <p:childTnLst>
                                    <p:animMotion origin="layout" path="M 2.08333E-6 -4.07407E-6 L 0.27513 -4.07407E-6 C 0.39857 -4.07407E-6 0.5513 0.09838 0.5513 0.17871 L 0.5513 0.35787 " pathEditMode="relative" rAng="0" ptsTypes="AAAA">
                                      <p:cBhvr>
                                        <p:cTn id="26" dur="1000" fill="hold"/>
                                        <p:tgtEl>
                                          <p:spTgt spid="27"/>
                                        </p:tgtEl>
                                        <p:attrNameLst>
                                          <p:attrName>ppt_x</p:attrName>
                                          <p:attrName>ppt_y</p:attrName>
                                        </p:attrNameLst>
                                      </p:cBhvr>
                                      <p:rCtr x="27565" y="17894"/>
                                    </p:animMotion>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F591E-11FF-4674-946A-EC1152370CBF}"/>
              </a:ext>
            </a:extLst>
          </p:cNvPr>
          <p:cNvSpPr>
            <a:spLocks noGrp="1"/>
          </p:cNvSpPr>
          <p:nvPr>
            <p:ph type="title"/>
          </p:nvPr>
        </p:nvSpPr>
        <p:spPr/>
        <p:txBody>
          <a:bodyPr/>
          <a:lstStyle/>
          <a:p>
            <a:r>
              <a:rPr lang="en-US" sz="2400" dirty="0"/>
              <a:t>Randomized Partitioning: vertices partitioning </a:t>
            </a:r>
          </a:p>
        </p:txBody>
      </p:sp>
      <p:grpSp>
        <p:nvGrpSpPr>
          <p:cNvPr id="4" name="Groupe 3">
            <a:extLst>
              <a:ext uri="{FF2B5EF4-FFF2-40B4-BE49-F238E27FC236}">
                <a16:creationId xmlns:a16="http://schemas.microsoft.com/office/drawing/2014/main" id="{3D81F75A-1170-4237-9EE5-7474A6E1EE71}"/>
              </a:ext>
            </a:extLst>
          </p:cNvPr>
          <p:cNvGrpSpPr/>
          <p:nvPr/>
        </p:nvGrpSpPr>
        <p:grpSpPr>
          <a:xfrm>
            <a:off x="4259108" y="2851857"/>
            <a:ext cx="1535737" cy="1462626"/>
            <a:chOff x="312078" y="736581"/>
            <a:chExt cx="3043498" cy="3014561"/>
          </a:xfrm>
        </p:grpSpPr>
        <p:grpSp>
          <p:nvGrpSpPr>
            <p:cNvPr id="5" name="Groupe 4">
              <a:extLst>
                <a:ext uri="{FF2B5EF4-FFF2-40B4-BE49-F238E27FC236}">
                  <a16:creationId xmlns:a16="http://schemas.microsoft.com/office/drawing/2014/main" id="{0417CFE1-885A-402C-9D60-B096BCF02990}"/>
                </a:ext>
              </a:extLst>
            </p:cNvPr>
            <p:cNvGrpSpPr/>
            <p:nvPr/>
          </p:nvGrpSpPr>
          <p:grpSpPr>
            <a:xfrm rot="4357491">
              <a:off x="1387234" y="2026399"/>
              <a:ext cx="1424362" cy="643921"/>
              <a:chOff x="3328957" y="720638"/>
              <a:chExt cx="1424362" cy="643921"/>
            </a:xfrm>
          </p:grpSpPr>
          <p:sp>
            <p:nvSpPr>
              <p:cNvPr id="99" name="Ellipse 98">
                <a:extLst>
                  <a:ext uri="{FF2B5EF4-FFF2-40B4-BE49-F238E27FC236}">
                    <a16:creationId xmlns:a16="http://schemas.microsoft.com/office/drawing/2014/main" id="{EA546226-9904-4650-8E58-B56559D1F505}"/>
                  </a:ext>
                </a:extLst>
              </p:cNvPr>
              <p:cNvSpPr/>
              <p:nvPr/>
            </p:nvSpPr>
            <p:spPr>
              <a:xfrm>
                <a:off x="3328957" y="945365"/>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Ellipse 99">
                <a:extLst>
                  <a:ext uri="{FF2B5EF4-FFF2-40B4-BE49-F238E27FC236}">
                    <a16:creationId xmlns:a16="http://schemas.microsoft.com/office/drawing/2014/main" id="{1B1DE12C-0C05-479B-B2C4-F6E604DCC14E}"/>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Ellipse 100">
                <a:extLst>
                  <a:ext uri="{FF2B5EF4-FFF2-40B4-BE49-F238E27FC236}">
                    <a16:creationId xmlns:a16="http://schemas.microsoft.com/office/drawing/2014/main" id="{BD50A435-AB02-4E71-B3C7-D102452B327D}"/>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2" name="Ellipse 101">
                <a:extLst>
                  <a:ext uri="{FF2B5EF4-FFF2-40B4-BE49-F238E27FC236}">
                    <a16:creationId xmlns:a16="http://schemas.microsoft.com/office/drawing/2014/main" id="{A887054C-53A7-4B06-9283-F89C87D78B58}"/>
                  </a:ext>
                </a:extLst>
              </p:cNvPr>
              <p:cNvSpPr/>
              <p:nvPr/>
            </p:nvSpPr>
            <p:spPr>
              <a:xfrm>
                <a:off x="3538546" y="119527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Ellipse 102">
                <a:extLst>
                  <a:ext uri="{FF2B5EF4-FFF2-40B4-BE49-F238E27FC236}">
                    <a16:creationId xmlns:a16="http://schemas.microsoft.com/office/drawing/2014/main" id="{570B90A3-4874-470C-957E-77A9EA576F82}"/>
                  </a:ext>
                </a:extLst>
              </p:cNvPr>
              <p:cNvSpPr/>
              <p:nvPr/>
            </p:nvSpPr>
            <p:spPr>
              <a:xfrm>
                <a:off x="4609319" y="89401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Ellipse 103">
                <a:extLst>
                  <a:ext uri="{FF2B5EF4-FFF2-40B4-BE49-F238E27FC236}">
                    <a16:creationId xmlns:a16="http://schemas.microsoft.com/office/drawing/2014/main" id="{AD38DD9F-0270-4715-AAF2-BC9A05C3FD29}"/>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5" name="Connecteur droit 104">
                <a:extLst>
                  <a:ext uri="{FF2B5EF4-FFF2-40B4-BE49-F238E27FC236}">
                    <a16:creationId xmlns:a16="http://schemas.microsoft.com/office/drawing/2014/main" id="{90AF4426-F85F-40DB-B3A6-B9AA08730876}"/>
                  </a:ext>
                </a:extLst>
              </p:cNvPr>
              <p:cNvCxnSpPr>
                <a:cxnSpLocks/>
                <a:stCxn id="99" idx="6"/>
                <a:endCxn id="101"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888A5B36-C82E-48DA-9CE6-E371DD539FA4}"/>
                  </a:ext>
                </a:extLst>
              </p:cNvPr>
              <p:cNvCxnSpPr>
                <a:cxnSpLocks/>
                <a:stCxn id="101" idx="6"/>
                <a:endCxn id="103"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B508183D-FB2E-46C1-B0E1-04D71CA4C7F0}"/>
                  </a:ext>
                </a:extLst>
              </p:cNvPr>
              <p:cNvCxnSpPr>
                <a:stCxn id="100" idx="7"/>
                <a:endCxn id="101"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224DEC11-4BE4-43EB-8107-2099C6174321}"/>
                  </a:ext>
                </a:extLst>
              </p:cNvPr>
              <p:cNvCxnSpPr>
                <a:stCxn id="100" idx="1"/>
                <a:endCxn id="99"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50749881-CAEA-4624-BC10-136F015701D0}"/>
                  </a:ext>
                </a:extLst>
              </p:cNvPr>
              <p:cNvCxnSpPr>
                <a:stCxn id="103" idx="2"/>
                <a:endCxn id="100"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C7C0D543-7CD7-427F-B109-4134881DC630}"/>
                  </a:ext>
                </a:extLst>
              </p:cNvPr>
              <p:cNvCxnSpPr>
                <a:cxnSpLocks/>
                <a:stCxn id="100" idx="3"/>
                <a:endCxn id="102" idx="7"/>
              </p:cNvCxnSpPr>
              <p:nvPr/>
            </p:nvCxnSpPr>
            <p:spPr>
              <a:xfrm rot="17242509" flipH="1" flipV="1">
                <a:off x="3684690" y="1117393"/>
                <a:ext cx="111444" cy="130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15174288-B515-4957-87DF-63E2B14BAE76}"/>
                  </a:ext>
                </a:extLst>
              </p:cNvPr>
              <p:cNvCxnSpPr>
                <a:cxnSpLocks/>
                <a:stCxn id="104" idx="0"/>
                <a:endCxn id="100"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A2C00E7-D8A8-4376-9C3C-A52DD71B620E}"/>
                  </a:ext>
                </a:extLst>
              </p:cNvPr>
              <p:cNvCxnSpPr>
                <a:stCxn id="103" idx="3"/>
                <a:endCxn id="104"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8178C0C2-5514-46CC-8D07-387C4C845DAF}"/>
                </a:ext>
              </a:extLst>
            </p:cNvPr>
            <p:cNvGrpSpPr/>
            <p:nvPr/>
          </p:nvGrpSpPr>
          <p:grpSpPr>
            <a:xfrm>
              <a:off x="733802" y="2606774"/>
              <a:ext cx="1225018" cy="962998"/>
              <a:chOff x="3364911" y="154443"/>
              <a:chExt cx="1154928" cy="908156"/>
            </a:xfrm>
          </p:grpSpPr>
          <p:sp>
            <p:nvSpPr>
              <p:cNvPr id="87" name="Ellipse 86">
                <a:extLst>
                  <a:ext uri="{FF2B5EF4-FFF2-40B4-BE49-F238E27FC236}">
                    <a16:creationId xmlns:a16="http://schemas.microsoft.com/office/drawing/2014/main" id="{110D71A8-D2D9-4255-BC4F-93CF6491CF1B}"/>
                  </a:ext>
                </a:extLst>
              </p:cNvPr>
              <p:cNvSpPr/>
              <p:nvPr/>
            </p:nvSpPr>
            <p:spPr>
              <a:xfrm>
                <a:off x="3364911" y="226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Ellipse 87">
                <a:extLst>
                  <a:ext uri="{FF2B5EF4-FFF2-40B4-BE49-F238E27FC236}">
                    <a16:creationId xmlns:a16="http://schemas.microsoft.com/office/drawing/2014/main" id="{BD4387B0-162D-4115-8735-67DF56F0E98A}"/>
                  </a:ext>
                </a:extLst>
              </p:cNvPr>
              <p:cNvSpPr/>
              <p:nvPr/>
            </p:nvSpPr>
            <p:spPr>
              <a:xfrm>
                <a:off x="3689184" y="493709"/>
                <a:ext cx="144000" cy="144001"/>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Ellipse 88">
                <a:extLst>
                  <a:ext uri="{FF2B5EF4-FFF2-40B4-BE49-F238E27FC236}">
                    <a16:creationId xmlns:a16="http://schemas.microsoft.com/office/drawing/2014/main" id="{BE39F6E4-668F-4F9D-8AFF-D08A6002C200}"/>
                  </a:ext>
                </a:extLst>
              </p:cNvPr>
              <p:cNvSpPr/>
              <p:nvPr/>
            </p:nvSpPr>
            <p:spPr>
              <a:xfrm>
                <a:off x="3863141" y="154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Ellipse 89">
                <a:extLst>
                  <a:ext uri="{FF2B5EF4-FFF2-40B4-BE49-F238E27FC236}">
                    <a16:creationId xmlns:a16="http://schemas.microsoft.com/office/drawing/2014/main" id="{599FB90E-F1EA-439D-82D8-BC1AFC25F406}"/>
                  </a:ext>
                </a:extLst>
              </p:cNvPr>
              <p:cNvSpPr/>
              <p:nvPr/>
            </p:nvSpPr>
            <p:spPr>
              <a:xfrm>
                <a:off x="4375839" y="72225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Ellipse 90">
                <a:extLst>
                  <a:ext uri="{FF2B5EF4-FFF2-40B4-BE49-F238E27FC236}">
                    <a16:creationId xmlns:a16="http://schemas.microsoft.com/office/drawing/2014/main" id="{C288228E-C097-4FA7-AF0A-55B00D000AF5}"/>
                  </a:ext>
                </a:extLst>
              </p:cNvPr>
              <p:cNvSpPr/>
              <p:nvPr/>
            </p:nvSpPr>
            <p:spPr>
              <a:xfrm>
                <a:off x="3683499" y="918598"/>
                <a:ext cx="144000" cy="144001"/>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2" name="Connecteur droit 91">
                <a:extLst>
                  <a:ext uri="{FF2B5EF4-FFF2-40B4-BE49-F238E27FC236}">
                    <a16:creationId xmlns:a16="http://schemas.microsoft.com/office/drawing/2014/main" id="{4D086765-81B1-479E-B47F-CAC2D123B50C}"/>
                  </a:ext>
                </a:extLst>
              </p:cNvPr>
              <p:cNvCxnSpPr>
                <a:cxnSpLocks/>
                <a:stCxn id="87" idx="6"/>
              </p:cNvCxnSpPr>
              <p:nvPr/>
            </p:nvCxnSpPr>
            <p:spPr>
              <a:xfrm flipV="1">
                <a:off x="3508911" y="235815"/>
                <a:ext cx="369133" cy="6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CB2D7DEB-E0ED-4713-9374-BCECF322E0F2}"/>
                  </a:ext>
                </a:extLst>
              </p:cNvPr>
              <p:cNvCxnSpPr>
                <a:cxnSpLocks/>
                <a:stCxn id="89" idx="6"/>
                <a:endCxn id="90" idx="1"/>
              </p:cNvCxnSpPr>
              <p:nvPr/>
            </p:nvCxnSpPr>
            <p:spPr>
              <a:xfrm>
                <a:off x="4007141" y="226443"/>
                <a:ext cx="389786" cy="51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D13B6475-9639-4797-9278-186DB4B5AC55}"/>
                  </a:ext>
                </a:extLst>
              </p:cNvPr>
              <p:cNvCxnSpPr>
                <a:stCxn id="88" idx="7"/>
                <a:endCxn id="89" idx="3"/>
              </p:cNvCxnSpPr>
              <p:nvPr/>
            </p:nvCxnSpPr>
            <p:spPr>
              <a:xfrm flipV="1">
                <a:off x="3812095" y="277355"/>
                <a:ext cx="72135" cy="237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9BE26300-44EC-407B-B7D3-24FD973E58DF}"/>
                  </a:ext>
                </a:extLst>
              </p:cNvPr>
              <p:cNvCxnSpPr>
                <a:stCxn id="88" idx="1"/>
                <a:endCxn id="87" idx="5"/>
              </p:cNvCxnSpPr>
              <p:nvPr/>
            </p:nvCxnSpPr>
            <p:spPr>
              <a:xfrm flipH="1" flipV="1">
                <a:off x="3487822" y="349354"/>
                <a:ext cx="222450" cy="165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906CCFCD-5184-4C12-ADFC-9843CC93142B}"/>
                  </a:ext>
                </a:extLst>
              </p:cNvPr>
              <p:cNvCxnSpPr>
                <a:cxnSpLocks/>
                <a:stCxn id="90" idx="2"/>
                <a:endCxn id="88" idx="6"/>
              </p:cNvCxnSpPr>
              <p:nvPr/>
            </p:nvCxnSpPr>
            <p:spPr>
              <a:xfrm flipH="1" flipV="1">
                <a:off x="3833184" y="565710"/>
                <a:ext cx="542655" cy="2285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41508C0C-3911-4967-8995-C9FEB1B17D84}"/>
                  </a:ext>
                </a:extLst>
              </p:cNvPr>
              <p:cNvCxnSpPr>
                <a:cxnSpLocks/>
                <a:stCxn id="91" idx="0"/>
                <a:endCxn id="88" idx="4"/>
              </p:cNvCxnSpPr>
              <p:nvPr/>
            </p:nvCxnSpPr>
            <p:spPr>
              <a:xfrm flipV="1">
                <a:off x="3755500" y="637710"/>
                <a:ext cx="5684" cy="280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6A2C36D8-D75B-4D97-9915-3AFFE73E0D35}"/>
                  </a:ext>
                </a:extLst>
              </p:cNvPr>
              <p:cNvCxnSpPr>
                <a:cxnSpLocks/>
                <a:stCxn id="90" idx="3"/>
                <a:endCxn id="91" idx="6"/>
              </p:cNvCxnSpPr>
              <p:nvPr/>
            </p:nvCxnSpPr>
            <p:spPr>
              <a:xfrm flipH="1">
                <a:off x="3827499" y="845169"/>
                <a:ext cx="569429" cy="145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e 6">
              <a:extLst>
                <a:ext uri="{FF2B5EF4-FFF2-40B4-BE49-F238E27FC236}">
                  <a16:creationId xmlns:a16="http://schemas.microsoft.com/office/drawing/2014/main" id="{C611E439-9339-4341-B0FD-75A5974F2722}"/>
                </a:ext>
              </a:extLst>
            </p:cNvPr>
            <p:cNvGrpSpPr/>
            <p:nvPr/>
          </p:nvGrpSpPr>
          <p:grpSpPr>
            <a:xfrm>
              <a:off x="805493" y="1303129"/>
              <a:ext cx="1202182" cy="611273"/>
              <a:chOff x="3806981" y="2897093"/>
              <a:chExt cx="1202182" cy="611273"/>
            </a:xfrm>
          </p:grpSpPr>
          <p:grpSp>
            <p:nvGrpSpPr>
              <p:cNvPr id="75" name="Groupe 74">
                <a:extLst>
                  <a:ext uri="{FF2B5EF4-FFF2-40B4-BE49-F238E27FC236}">
                    <a16:creationId xmlns:a16="http://schemas.microsoft.com/office/drawing/2014/main" id="{E22AE7E2-E37B-48F4-B436-E7106AF9E54E}"/>
                  </a:ext>
                </a:extLst>
              </p:cNvPr>
              <p:cNvGrpSpPr/>
              <p:nvPr/>
            </p:nvGrpSpPr>
            <p:grpSpPr>
              <a:xfrm>
                <a:off x="3806981" y="2897093"/>
                <a:ext cx="1202182" cy="611273"/>
                <a:chOff x="3279730" y="717508"/>
                <a:chExt cx="1202182" cy="611273"/>
              </a:xfrm>
            </p:grpSpPr>
            <p:sp>
              <p:nvSpPr>
                <p:cNvPr id="77" name="Ellipse 76">
                  <a:extLst>
                    <a:ext uri="{FF2B5EF4-FFF2-40B4-BE49-F238E27FC236}">
                      <a16:creationId xmlns:a16="http://schemas.microsoft.com/office/drawing/2014/main" id="{A9B27222-4813-40EE-813F-A2687187C2B8}"/>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Ellipse 77">
                  <a:extLst>
                    <a:ext uri="{FF2B5EF4-FFF2-40B4-BE49-F238E27FC236}">
                      <a16:creationId xmlns:a16="http://schemas.microsoft.com/office/drawing/2014/main" id="{79A68A47-C12B-40A8-9201-9758B6A75CA0}"/>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Ellipse 78">
                  <a:extLst>
                    <a:ext uri="{FF2B5EF4-FFF2-40B4-BE49-F238E27FC236}">
                      <a16:creationId xmlns:a16="http://schemas.microsoft.com/office/drawing/2014/main" id="{4BF109F3-76F8-4DE4-9A42-3D6D5EA0650D}"/>
                    </a:ext>
                  </a:extLst>
                </p:cNvPr>
                <p:cNvSpPr/>
                <p:nvPr/>
              </p:nvSpPr>
              <p:spPr>
                <a:xfrm>
                  <a:off x="4110091" y="720638"/>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Ellipse 79">
                  <a:extLst>
                    <a:ext uri="{FF2B5EF4-FFF2-40B4-BE49-F238E27FC236}">
                      <a16:creationId xmlns:a16="http://schemas.microsoft.com/office/drawing/2014/main" id="{065BF6A8-6CE9-4F1B-9E83-F72DEFCD9C76}"/>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Ellipse 80">
                  <a:extLst>
                    <a:ext uri="{FF2B5EF4-FFF2-40B4-BE49-F238E27FC236}">
                      <a16:creationId xmlns:a16="http://schemas.microsoft.com/office/drawing/2014/main" id="{A2FB9D01-0677-4782-8D8A-F8F4DEA9266A}"/>
                    </a:ext>
                  </a:extLst>
                </p:cNvPr>
                <p:cNvSpPr/>
                <p:nvPr/>
              </p:nvSpPr>
              <p:spPr>
                <a:xfrm>
                  <a:off x="4337912" y="107700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2" name="Connecteur droit 81">
                  <a:extLst>
                    <a:ext uri="{FF2B5EF4-FFF2-40B4-BE49-F238E27FC236}">
                      <a16:creationId xmlns:a16="http://schemas.microsoft.com/office/drawing/2014/main" id="{A39DBDD5-659D-47A5-ACE8-6EBDD536D150}"/>
                    </a:ext>
                  </a:extLst>
                </p:cNvPr>
                <p:cNvCxnSpPr>
                  <a:cxnSpLocks/>
                  <a:stCxn id="77" idx="6"/>
                  <a:endCxn id="79" idx="2"/>
                </p:cNvCxnSpPr>
                <p:nvPr/>
              </p:nvCxnSpPr>
              <p:spPr>
                <a:xfrm>
                  <a:off x="3474642" y="789508"/>
                  <a:ext cx="635449" cy="3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7ADB0D89-55B1-4CDA-86E0-9A2F6A01A53D}"/>
                    </a:ext>
                  </a:extLst>
                </p:cNvPr>
                <p:cNvCxnSpPr>
                  <a:stCxn id="78" idx="7"/>
                  <a:endCxn id="79"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DCE1016D-7ABA-45D9-AF1E-E4881FBE90B1}"/>
                    </a:ext>
                  </a:extLst>
                </p:cNvPr>
                <p:cNvCxnSpPr>
                  <a:stCxn id="78" idx="1"/>
                  <a:endCxn id="77" idx="5"/>
                </p:cNvCxnSpPr>
                <p:nvPr/>
              </p:nvCxnSpPr>
              <p:spPr>
                <a:xfrm flipH="1" flipV="1">
                  <a:off x="3453554" y="840420"/>
                  <a:ext cx="365811" cy="206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18B78B09-EE62-437E-A7DE-43E85DF392E1}"/>
                    </a:ext>
                  </a:extLst>
                </p:cNvPr>
                <p:cNvCxnSpPr>
                  <a:stCxn id="78" idx="3"/>
                  <a:endCxn id="80"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87CBF423-E5DC-42F6-A385-F3EA71FB3F4E}"/>
                    </a:ext>
                  </a:extLst>
                </p:cNvPr>
                <p:cNvCxnSpPr>
                  <a:cxnSpLocks/>
                  <a:stCxn id="81" idx="0"/>
                  <a:endCxn id="78" idx="5"/>
                </p:cNvCxnSpPr>
                <p:nvPr/>
              </p:nvCxnSpPr>
              <p:spPr>
                <a:xfrm flipH="1">
                  <a:off x="3921189" y="1077004"/>
                  <a:ext cx="488723"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Connecteur droit 75">
                <a:extLst>
                  <a:ext uri="{FF2B5EF4-FFF2-40B4-BE49-F238E27FC236}">
                    <a16:creationId xmlns:a16="http://schemas.microsoft.com/office/drawing/2014/main" id="{6F4EA4A0-8981-406A-BA94-C7B3556DF50F}"/>
                  </a:ext>
                </a:extLst>
              </p:cNvPr>
              <p:cNvCxnSpPr>
                <a:stCxn id="77" idx="4"/>
                <a:endCxn id="80"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5A40F733-8DC7-4A9A-B5EA-6383852D1010}"/>
                </a:ext>
              </a:extLst>
            </p:cNvPr>
            <p:cNvGrpSpPr/>
            <p:nvPr/>
          </p:nvGrpSpPr>
          <p:grpSpPr>
            <a:xfrm rot="15962866">
              <a:off x="895631" y="2042602"/>
              <a:ext cx="1134814" cy="537658"/>
              <a:chOff x="3506139" y="720638"/>
              <a:chExt cx="1134814" cy="537658"/>
            </a:xfrm>
          </p:grpSpPr>
          <p:sp>
            <p:nvSpPr>
              <p:cNvPr id="66" name="Ellipse 65">
                <a:extLst>
                  <a:ext uri="{FF2B5EF4-FFF2-40B4-BE49-F238E27FC236}">
                    <a16:creationId xmlns:a16="http://schemas.microsoft.com/office/drawing/2014/main" id="{6998D130-05FE-4BD0-A03F-E0987B70B78C}"/>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Ellipse 66">
                <a:extLst>
                  <a:ext uri="{FF2B5EF4-FFF2-40B4-BE49-F238E27FC236}">
                    <a16:creationId xmlns:a16="http://schemas.microsoft.com/office/drawing/2014/main" id="{11F47F70-F05A-4126-9935-6A0F22DBDFC6}"/>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8" name="Connecteur droit 67">
                <a:extLst>
                  <a:ext uri="{FF2B5EF4-FFF2-40B4-BE49-F238E27FC236}">
                    <a16:creationId xmlns:a16="http://schemas.microsoft.com/office/drawing/2014/main" id="{63B38818-B546-4585-A0D4-3E8D987FC715}"/>
                  </a:ext>
                </a:extLst>
              </p:cNvPr>
              <p:cNvCxnSpPr>
                <a:cxnSpLocks/>
                <a:endCxn id="67" idx="2"/>
              </p:cNvCxnSpPr>
              <p:nvPr/>
            </p:nvCxnSpPr>
            <p:spPr>
              <a:xfrm flipV="1">
                <a:off x="3777572" y="792638"/>
                <a:ext cx="332519" cy="5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21B167D-7C31-4000-AC3B-F4EB1CF46747}"/>
                  </a:ext>
                </a:extLst>
              </p:cNvPr>
              <p:cNvCxnSpPr>
                <a:cxnSpLocks/>
                <a:stCxn id="67" idx="6"/>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B02D6D8D-7C76-446D-BC84-D2E59FDA7CF4}"/>
                  </a:ext>
                </a:extLst>
              </p:cNvPr>
              <p:cNvCxnSpPr>
                <a:stCxn id="66" idx="7"/>
                <a:endCxn id="67" idx="3"/>
              </p:cNvCxnSpPr>
              <p:nvPr/>
            </p:nvCxnSpPr>
            <p:spPr>
              <a:xfrm flipV="1">
                <a:off x="3629051" y="843550"/>
                <a:ext cx="502128" cy="282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5C606BB8-D2C4-45CD-A64E-CF69E01EE1D1}"/>
                  </a:ext>
                </a:extLst>
              </p:cNvPr>
              <p:cNvCxnSpPr>
                <a:cxnSpLocks/>
                <a:stCxn id="66" idx="1"/>
              </p:cNvCxnSpPr>
              <p:nvPr/>
            </p:nvCxnSpPr>
            <p:spPr>
              <a:xfrm flipV="1">
                <a:off x="3527227" y="901555"/>
                <a:ext cx="229257"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CEC9087-F063-40CC-A415-6164D3F30E31}"/>
                  </a:ext>
                </a:extLst>
              </p:cNvPr>
              <p:cNvCxnSpPr>
                <a:cxnSpLocks/>
                <a:endCxn id="66" idx="6"/>
              </p:cNvCxnSpPr>
              <p:nvPr/>
            </p:nvCxnSpPr>
            <p:spPr>
              <a:xfrm flipH="1">
                <a:off x="3650139" y="966017"/>
                <a:ext cx="959180" cy="211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28E96843-5C50-49F1-9686-923286D01498}"/>
                  </a:ext>
                </a:extLst>
              </p:cNvPr>
              <p:cNvCxnSpPr>
                <a:cxnSpLocks/>
                <a:stCxn id="102" idx="5"/>
                <a:endCxn id="66" idx="5"/>
              </p:cNvCxnSpPr>
              <p:nvPr/>
            </p:nvCxnSpPr>
            <p:spPr>
              <a:xfrm rot="5637134" flipH="1">
                <a:off x="3958391" y="919067"/>
                <a:ext cx="1985" cy="662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BD85B2D-D493-4CD2-BBD7-40A916F51B78}"/>
                  </a:ext>
                </a:extLst>
              </p:cNvPr>
              <p:cNvCxnSpPr>
                <a:cxnSpLocks/>
                <a:stCxn id="78" idx="5"/>
                <a:endCxn id="102" idx="3"/>
              </p:cNvCxnSpPr>
              <p:nvPr/>
            </p:nvCxnSpPr>
            <p:spPr>
              <a:xfrm rot="5637134">
                <a:off x="4391455" y="1008798"/>
                <a:ext cx="256068" cy="242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e 8">
              <a:extLst>
                <a:ext uri="{FF2B5EF4-FFF2-40B4-BE49-F238E27FC236}">
                  <a16:creationId xmlns:a16="http://schemas.microsoft.com/office/drawing/2014/main" id="{3528C242-D005-474B-93CD-2ACDDE50A135}"/>
                </a:ext>
              </a:extLst>
            </p:cNvPr>
            <p:cNvGrpSpPr/>
            <p:nvPr/>
          </p:nvGrpSpPr>
          <p:grpSpPr>
            <a:xfrm rot="11852876">
              <a:off x="1845541" y="1548430"/>
              <a:ext cx="1473589" cy="620059"/>
              <a:chOff x="3766523" y="5055506"/>
              <a:chExt cx="1473589" cy="620059"/>
            </a:xfrm>
          </p:grpSpPr>
          <p:grpSp>
            <p:nvGrpSpPr>
              <p:cNvPr id="54" name="Groupe 53">
                <a:extLst>
                  <a:ext uri="{FF2B5EF4-FFF2-40B4-BE49-F238E27FC236}">
                    <a16:creationId xmlns:a16="http://schemas.microsoft.com/office/drawing/2014/main" id="{3D5209E4-5E49-4D92-9ED0-F51F1A60012E}"/>
                  </a:ext>
                </a:extLst>
              </p:cNvPr>
              <p:cNvGrpSpPr/>
              <p:nvPr/>
            </p:nvGrpSpPr>
            <p:grpSpPr>
              <a:xfrm>
                <a:off x="3766523" y="5055506"/>
                <a:ext cx="1473589" cy="620059"/>
                <a:chOff x="3279730" y="744500"/>
                <a:chExt cx="1473589" cy="620059"/>
              </a:xfrm>
            </p:grpSpPr>
            <p:sp>
              <p:nvSpPr>
                <p:cNvPr id="56" name="Ellipse 55">
                  <a:extLst>
                    <a:ext uri="{FF2B5EF4-FFF2-40B4-BE49-F238E27FC236}">
                      <a16:creationId xmlns:a16="http://schemas.microsoft.com/office/drawing/2014/main" id="{E73DEDBC-ACAC-4BAE-B34A-B0B16B01912B}"/>
                    </a:ext>
                  </a:extLst>
                </p:cNvPr>
                <p:cNvSpPr/>
                <p:nvPr/>
              </p:nvSpPr>
              <p:spPr>
                <a:xfrm>
                  <a:off x="3579629" y="7445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Ellipse 56">
                  <a:extLst>
                    <a:ext uri="{FF2B5EF4-FFF2-40B4-BE49-F238E27FC236}">
                      <a16:creationId xmlns:a16="http://schemas.microsoft.com/office/drawing/2014/main" id="{FAE9B8CD-FB4A-4FD7-BEAC-C8D2623EA964}"/>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Ellipse 57">
                  <a:extLst>
                    <a:ext uri="{FF2B5EF4-FFF2-40B4-BE49-F238E27FC236}">
                      <a16:creationId xmlns:a16="http://schemas.microsoft.com/office/drawing/2014/main" id="{3F1D8544-EC0E-440A-8EAF-3077BFEE676C}"/>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Ellipse 58">
                  <a:extLst>
                    <a:ext uri="{FF2B5EF4-FFF2-40B4-BE49-F238E27FC236}">
                      <a16:creationId xmlns:a16="http://schemas.microsoft.com/office/drawing/2014/main" id="{5BD76E08-8803-4037-B0B7-52192CA327F7}"/>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Ellipse 59">
                  <a:extLst>
                    <a:ext uri="{FF2B5EF4-FFF2-40B4-BE49-F238E27FC236}">
                      <a16:creationId xmlns:a16="http://schemas.microsoft.com/office/drawing/2014/main" id="{E73531A3-ADF8-43C5-A405-58436253FD7A}"/>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1" name="Connecteur droit 60">
                  <a:extLst>
                    <a:ext uri="{FF2B5EF4-FFF2-40B4-BE49-F238E27FC236}">
                      <a16:creationId xmlns:a16="http://schemas.microsoft.com/office/drawing/2014/main" id="{E37F69F8-6AA6-42AE-9A8F-2617B098AF16}"/>
                    </a:ext>
                  </a:extLst>
                </p:cNvPr>
                <p:cNvCxnSpPr>
                  <a:stCxn id="58" idx="1"/>
                  <a:endCxn id="56"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CE8DEB1A-190B-425A-934D-7E60EA122D04}"/>
                    </a:ext>
                  </a:extLst>
                </p:cNvPr>
                <p:cNvCxnSpPr>
                  <a:stCxn id="59" idx="2"/>
                  <a:endCxn id="58"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E6389346-5162-4A45-AD7A-162DAA39275D}"/>
                    </a:ext>
                  </a:extLst>
                </p:cNvPr>
                <p:cNvCxnSpPr>
                  <a:stCxn id="58" idx="3"/>
                  <a:endCxn id="57"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C313C10F-3F36-4952-BD00-5C55E641BFBA}"/>
                    </a:ext>
                  </a:extLst>
                </p:cNvPr>
                <p:cNvCxnSpPr>
                  <a:cxnSpLocks/>
                  <a:stCxn id="60" idx="0"/>
                  <a:endCxn id="58"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066CE66-B51B-4DD5-8483-404C67DBF230}"/>
                    </a:ext>
                  </a:extLst>
                </p:cNvPr>
                <p:cNvCxnSpPr>
                  <a:stCxn id="59" idx="3"/>
                  <a:endCxn id="60"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Connecteur droit 54">
                <a:extLst>
                  <a:ext uri="{FF2B5EF4-FFF2-40B4-BE49-F238E27FC236}">
                    <a16:creationId xmlns:a16="http://schemas.microsoft.com/office/drawing/2014/main" id="{C82120AD-D862-49C0-95E0-8E435ACFF2FC}"/>
                  </a:ext>
                </a:extLst>
              </p:cNvPr>
              <p:cNvCxnSpPr>
                <a:stCxn id="56" idx="6"/>
                <a:endCxn id="59" idx="1"/>
              </p:cNvCxnSpPr>
              <p:nvPr/>
            </p:nvCxnSpPr>
            <p:spPr>
              <a:xfrm>
                <a:off x="4210422" y="5127506"/>
                <a:ext cx="906778" cy="98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B951CB11-7D82-41E0-A828-3EB40822F163}"/>
                </a:ext>
              </a:extLst>
            </p:cNvPr>
            <p:cNvGrpSpPr/>
            <p:nvPr/>
          </p:nvGrpSpPr>
          <p:grpSpPr>
            <a:xfrm>
              <a:off x="1512267" y="736581"/>
              <a:ext cx="1843309" cy="1207364"/>
              <a:chOff x="3774993" y="6084558"/>
              <a:chExt cx="1843309" cy="1207364"/>
            </a:xfrm>
          </p:grpSpPr>
          <p:grpSp>
            <p:nvGrpSpPr>
              <p:cNvPr id="41" name="Groupe 40">
                <a:extLst>
                  <a:ext uri="{FF2B5EF4-FFF2-40B4-BE49-F238E27FC236}">
                    <a16:creationId xmlns:a16="http://schemas.microsoft.com/office/drawing/2014/main" id="{DAC56312-A91E-4DA5-94B1-05041AD5F90E}"/>
                  </a:ext>
                </a:extLst>
              </p:cNvPr>
              <p:cNvGrpSpPr/>
              <p:nvPr/>
            </p:nvGrpSpPr>
            <p:grpSpPr>
              <a:xfrm>
                <a:off x="3774993" y="6084558"/>
                <a:ext cx="1843309" cy="1207364"/>
                <a:chOff x="3328957" y="720638"/>
                <a:chExt cx="1843309" cy="1207364"/>
              </a:xfrm>
            </p:grpSpPr>
            <p:sp>
              <p:nvSpPr>
                <p:cNvPr id="43" name="Ellipse 42">
                  <a:extLst>
                    <a:ext uri="{FF2B5EF4-FFF2-40B4-BE49-F238E27FC236}">
                      <a16:creationId xmlns:a16="http://schemas.microsoft.com/office/drawing/2014/main" id="{882D406C-B2F2-4442-BD4E-18345353962A}"/>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Ellipse 43">
                  <a:extLst>
                    <a:ext uri="{FF2B5EF4-FFF2-40B4-BE49-F238E27FC236}">
                      <a16:creationId xmlns:a16="http://schemas.microsoft.com/office/drawing/2014/main" id="{F67EF235-00DE-423E-B95E-45D720EDA8D5}"/>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Ellipse 44">
                  <a:extLst>
                    <a:ext uri="{FF2B5EF4-FFF2-40B4-BE49-F238E27FC236}">
                      <a16:creationId xmlns:a16="http://schemas.microsoft.com/office/drawing/2014/main" id="{CD518F8B-BC13-4BC3-A006-2E7690F2BE49}"/>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Ellipse 45">
                  <a:extLst>
                    <a:ext uri="{FF2B5EF4-FFF2-40B4-BE49-F238E27FC236}">
                      <a16:creationId xmlns:a16="http://schemas.microsoft.com/office/drawing/2014/main" id="{6AB69478-68D2-45E1-A8F9-46FC9BF9F66E}"/>
                    </a:ext>
                  </a:extLst>
                </p:cNvPr>
                <p:cNvSpPr/>
                <p:nvPr/>
              </p:nvSpPr>
              <p:spPr>
                <a:xfrm>
                  <a:off x="3451869" y="1292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Ellipse 46">
                  <a:extLst>
                    <a:ext uri="{FF2B5EF4-FFF2-40B4-BE49-F238E27FC236}">
                      <a16:creationId xmlns:a16="http://schemas.microsoft.com/office/drawing/2014/main" id="{1CB8EFD2-356A-431D-82DF-A2D7B106F9B0}"/>
                    </a:ext>
                  </a:extLst>
                </p:cNvPr>
                <p:cNvSpPr/>
                <p:nvPr/>
              </p:nvSpPr>
              <p:spPr>
                <a:xfrm>
                  <a:off x="5028266" y="178400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8" name="Connecteur droit 47">
                  <a:extLst>
                    <a:ext uri="{FF2B5EF4-FFF2-40B4-BE49-F238E27FC236}">
                      <a16:creationId xmlns:a16="http://schemas.microsoft.com/office/drawing/2014/main" id="{4C34DAE9-7061-4300-9FFF-170162D2F65F}"/>
                    </a:ext>
                  </a:extLst>
                </p:cNvPr>
                <p:cNvCxnSpPr>
                  <a:cxnSpLocks/>
                  <a:stCxn id="43" idx="6"/>
                  <a:endCxn id="45"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51451703-53C8-4D6F-931C-62E8DF2C4784}"/>
                    </a:ext>
                  </a:extLst>
                </p:cNvPr>
                <p:cNvCxnSpPr>
                  <a:cxnSpLocks/>
                  <a:stCxn id="45" idx="6"/>
                  <a:endCxn id="47" idx="1"/>
                </p:cNvCxnSpPr>
                <p:nvPr/>
              </p:nvCxnSpPr>
              <p:spPr>
                <a:xfrm>
                  <a:off x="4254091" y="792638"/>
                  <a:ext cx="795263" cy="1012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246E5583-9850-480F-BC0C-E35B8F5A272D}"/>
                    </a:ext>
                  </a:extLst>
                </p:cNvPr>
                <p:cNvCxnSpPr>
                  <a:stCxn id="44" idx="7"/>
                  <a:endCxn id="45"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E38715AB-0BD5-402F-A20E-28173D373A71}"/>
                    </a:ext>
                  </a:extLst>
                </p:cNvPr>
                <p:cNvCxnSpPr>
                  <a:stCxn id="44" idx="1"/>
                  <a:endCxn id="43"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0554AD7E-B660-4C0E-A75E-0439F7405D5E}"/>
                    </a:ext>
                  </a:extLst>
                </p:cNvPr>
                <p:cNvCxnSpPr>
                  <a:stCxn id="47" idx="2"/>
                  <a:endCxn id="44" idx="6"/>
                </p:cNvCxnSpPr>
                <p:nvPr/>
              </p:nvCxnSpPr>
              <p:spPr>
                <a:xfrm flipH="1" flipV="1">
                  <a:off x="3942277" y="1098092"/>
                  <a:ext cx="1085989" cy="757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7278AA45-2D80-4BC9-AB5F-9492CE14E8D3}"/>
                    </a:ext>
                  </a:extLst>
                </p:cNvPr>
                <p:cNvCxnSpPr>
                  <a:stCxn id="44" idx="3"/>
                  <a:endCxn id="46"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Connecteur droit 41">
                <a:extLst>
                  <a:ext uri="{FF2B5EF4-FFF2-40B4-BE49-F238E27FC236}">
                    <a16:creationId xmlns:a16="http://schemas.microsoft.com/office/drawing/2014/main" id="{3ED61205-C5AC-44D4-ACD4-6F73F884222F}"/>
                  </a:ext>
                </a:extLst>
              </p:cNvPr>
              <p:cNvCxnSpPr>
                <a:stCxn id="43" idx="4"/>
                <a:endCxn id="46"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grpSp>
          <p:nvGrpSpPr>
            <p:cNvPr id="11" name="Groupe 10">
              <a:extLst>
                <a:ext uri="{FF2B5EF4-FFF2-40B4-BE49-F238E27FC236}">
                  <a16:creationId xmlns:a16="http://schemas.microsoft.com/office/drawing/2014/main" id="{7AA58C42-24AD-4162-A3C6-39D5AB1BA39A}"/>
                </a:ext>
              </a:extLst>
            </p:cNvPr>
            <p:cNvGrpSpPr/>
            <p:nvPr/>
          </p:nvGrpSpPr>
          <p:grpSpPr>
            <a:xfrm>
              <a:off x="1813586" y="2957856"/>
              <a:ext cx="1098916" cy="793286"/>
              <a:chOff x="3838523" y="8123971"/>
              <a:chExt cx="1098916" cy="793286"/>
            </a:xfrm>
          </p:grpSpPr>
          <p:grpSp>
            <p:nvGrpSpPr>
              <p:cNvPr id="27" name="Groupe 26">
                <a:extLst>
                  <a:ext uri="{FF2B5EF4-FFF2-40B4-BE49-F238E27FC236}">
                    <a16:creationId xmlns:a16="http://schemas.microsoft.com/office/drawing/2014/main" id="{890EBD44-9834-4E46-9631-89FD66E6EF1E}"/>
                  </a:ext>
                </a:extLst>
              </p:cNvPr>
              <p:cNvGrpSpPr/>
              <p:nvPr/>
            </p:nvGrpSpPr>
            <p:grpSpPr>
              <a:xfrm>
                <a:off x="3838523" y="8123971"/>
                <a:ext cx="1098916" cy="793286"/>
                <a:chOff x="3352607" y="571273"/>
                <a:chExt cx="1098916" cy="793286"/>
              </a:xfrm>
            </p:grpSpPr>
            <p:sp>
              <p:nvSpPr>
                <p:cNvPr id="29" name="Ellipse 28">
                  <a:extLst>
                    <a:ext uri="{FF2B5EF4-FFF2-40B4-BE49-F238E27FC236}">
                      <a16:creationId xmlns:a16="http://schemas.microsoft.com/office/drawing/2014/main" id="{188D3C04-E749-41BF-B279-CD1731F01AAA}"/>
                    </a:ext>
                  </a:extLst>
                </p:cNvPr>
                <p:cNvSpPr/>
                <p:nvPr/>
              </p:nvSpPr>
              <p:spPr>
                <a:xfrm>
                  <a:off x="3352607" y="822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Ellipse 29">
                  <a:extLst>
                    <a:ext uri="{FF2B5EF4-FFF2-40B4-BE49-F238E27FC236}">
                      <a16:creationId xmlns:a16="http://schemas.microsoft.com/office/drawing/2014/main" id="{B62C8F34-855B-4B7E-BBB0-6E5955DC2EE6}"/>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Ellipse 30">
                  <a:extLst>
                    <a:ext uri="{FF2B5EF4-FFF2-40B4-BE49-F238E27FC236}">
                      <a16:creationId xmlns:a16="http://schemas.microsoft.com/office/drawing/2014/main" id="{BA538898-A31E-4B46-A897-B6949FC04B5D}"/>
                    </a:ext>
                  </a:extLst>
                </p:cNvPr>
                <p:cNvSpPr/>
                <p:nvPr/>
              </p:nvSpPr>
              <p:spPr>
                <a:xfrm>
                  <a:off x="3427802" y="12195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Ellipse 31">
                  <a:extLst>
                    <a:ext uri="{FF2B5EF4-FFF2-40B4-BE49-F238E27FC236}">
                      <a16:creationId xmlns:a16="http://schemas.microsoft.com/office/drawing/2014/main" id="{BED8509C-4986-4B3F-AEA5-446AC4CFE045}"/>
                    </a:ext>
                  </a:extLst>
                </p:cNvPr>
                <p:cNvSpPr/>
                <p:nvPr/>
              </p:nvSpPr>
              <p:spPr>
                <a:xfrm>
                  <a:off x="4307523" y="63405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Ellipse 32">
                  <a:extLst>
                    <a:ext uri="{FF2B5EF4-FFF2-40B4-BE49-F238E27FC236}">
                      <a16:creationId xmlns:a16="http://schemas.microsoft.com/office/drawing/2014/main" id="{09C3093E-CC34-4779-983B-3988826BC59A}"/>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4" name="Connecteur droit 33">
                  <a:extLst>
                    <a:ext uri="{FF2B5EF4-FFF2-40B4-BE49-F238E27FC236}">
                      <a16:creationId xmlns:a16="http://schemas.microsoft.com/office/drawing/2014/main" id="{5CD43F5F-A883-4973-9EF3-936876D12B60}"/>
                    </a:ext>
                  </a:extLst>
                </p:cNvPr>
                <p:cNvCxnSpPr>
                  <a:cxnSpLocks/>
                  <a:stCxn id="29" idx="6"/>
                  <a:endCxn id="103" idx="4"/>
                </p:cNvCxnSpPr>
                <p:nvPr/>
              </p:nvCxnSpPr>
              <p:spPr>
                <a:xfrm flipV="1">
                  <a:off x="3496607" y="571273"/>
                  <a:ext cx="323533" cy="32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92B46C9-6AB9-404D-BD71-CAA3B782234D}"/>
                    </a:ext>
                  </a:extLst>
                </p:cNvPr>
                <p:cNvCxnSpPr>
                  <a:cxnSpLocks/>
                  <a:stCxn id="30" idx="0"/>
                  <a:endCxn id="103" idx="6"/>
                </p:cNvCxnSpPr>
                <p:nvPr/>
              </p:nvCxnSpPr>
              <p:spPr>
                <a:xfrm flipV="1">
                  <a:off x="3870276" y="616808"/>
                  <a:ext cx="38522" cy="409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4D6046C-4C71-4CC2-9813-5658B7EC1DCE}"/>
                    </a:ext>
                  </a:extLst>
                </p:cNvPr>
                <p:cNvCxnSpPr>
                  <a:stCxn id="30" idx="1"/>
                  <a:endCxn id="29"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0743E347-636B-4693-818F-CED146469A9A}"/>
                    </a:ext>
                  </a:extLst>
                </p:cNvPr>
                <p:cNvCxnSpPr>
                  <a:cxnSpLocks/>
                  <a:stCxn id="32" idx="2"/>
                  <a:endCxn id="30" idx="7"/>
                </p:cNvCxnSpPr>
                <p:nvPr/>
              </p:nvCxnSpPr>
              <p:spPr>
                <a:xfrm flipH="1">
                  <a:off x="3921189" y="706058"/>
                  <a:ext cx="386334" cy="341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386EA68B-D13E-4846-939A-BD666C3C5D8E}"/>
                    </a:ext>
                  </a:extLst>
                </p:cNvPr>
                <p:cNvCxnSpPr>
                  <a:stCxn id="30" idx="3"/>
                  <a:endCxn id="31"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0276E393-96B7-4E77-9E75-D78D6A053DD7}"/>
                    </a:ext>
                  </a:extLst>
                </p:cNvPr>
                <p:cNvCxnSpPr>
                  <a:cxnSpLocks/>
                  <a:stCxn id="33" idx="1"/>
                  <a:endCxn id="30" idx="5"/>
                </p:cNvCxnSpPr>
                <p:nvPr/>
              </p:nvCxnSpPr>
              <p:spPr>
                <a:xfrm flipH="1" flipV="1">
                  <a:off x="3921189" y="1149003"/>
                  <a:ext cx="126084" cy="92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F132F784-9708-40F8-BE86-24CF1A092901}"/>
                    </a:ext>
                  </a:extLst>
                </p:cNvPr>
                <p:cNvCxnSpPr>
                  <a:stCxn id="32" idx="3"/>
                  <a:endCxn id="33" idx="7"/>
                </p:cNvCxnSpPr>
                <p:nvPr/>
              </p:nvCxnSpPr>
              <p:spPr>
                <a:xfrm flipH="1">
                  <a:off x="4149096" y="756968"/>
                  <a:ext cx="179515" cy="484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Connecteur droit 27">
                <a:extLst>
                  <a:ext uri="{FF2B5EF4-FFF2-40B4-BE49-F238E27FC236}">
                    <a16:creationId xmlns:a16="http://schemas.microsoft.com/office/drawing/2014/main" id="{58AEEB7B-AE36-498D-83B7-E5ED588760A3}"/>
                  </a:ext>
                </a:extLst>
              </p:cNvPr>
              <p:cNvCxnSpPr>
                <a:stCxn id="29" idx="4"/>
                <a:endCxn id="31"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e 11">
              <a:extLst>
                <a:ext uri="{FF2B5EF4-FFF2-40B4-BE49-F238E27FC236}">
                  <a16:creationId xmlns:a16="http://schemas.microsoft.com/office/drawing/2014/main" id="{3EA58AB7-72EA-4979-8D36-66E2C90FC643}"/>
                </a:ext>
              </a:extLst>
            </p:cNvPr>
            <p:cNvGrpSpPr/>
            <p:nvPr/>
          </p:nvGrpSpPr>
          <p:grpSpPr>
            <a:xfrm>
              <a:off x="312078" y="1711463"/>
              <a:ext cx="1005015" cy="994022"/>
              <a:chOff x="4261065" y="6941065"/>
              <a:chExt cx="1005015" cy="994022"/>
            </a:xfrm>
          </p:grpSpPr>
          <p:grpSp>
            <p:nvGrpSpPr>
              <p:cNvPr id="13" name="Groupe 12">
                <a:extLst>
                  <a:ext uri="{FF2B5EF4-FFF2-40B4-BE49-F238E27FC236}">
                    <a16:creationId xmlns:a16="http://schemas.microsoft.com/office/drawing/2014/main" id="{EEF8136F-9386-43DA-93C4-F61AB23F615D}"/>
                  </a:ext>
                </a:extLst>
              </p:cNvPr>
              <p:cNvGrpSpPr/>
              <p:nvPr/>
            </p:nvGrpSpPr>
            <p:grpSpPr>
              <a:xfrm>
                <a:off x="4261065" y="6941065"/>
                <a:ext cx="1005015" cy="994022"/>
                <a:chOff x="3748304" y="462380"/>
                <a:chExt cx="1005015" cy="994022"/>
              </a:xfrm>
            </p:grpSpPr>
            <p:sp>
              <p:nvSpPr>
                <p:cNvPr id="15" name="Ellipse 14">
                  <a:extLst>
                    <a:ext uri="{FF2B5EF4-FFF2-40B4-BE49-F238E27FC236}">
                      <a16:creationId xmlns:a16="http://schemas.microsoft.com/office/drawing/2014/main" id="{36EFBA33-76B5-4A49-A2CF-9C67786AA60B}"/>
                    </a:ext>
                  </a:extLst>
                </p:cNvPr>
                <p:cNvSpPr/>
                <p:nvPr/>
              </p:nvSpPr>
              <p:spPr>
                <a:xfrm>
                  <a:off x="3802157" y="46238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Ellipse 15">
                  <a:extLst>
                    <a:ext uri="{FF2B5EF4-FFF2-40B4-BE49-F238E27FC236}">
                      <a16:creationId xmlns:a16="http://schemas.microsoft.com/office/drawing/2014/main" id="{25A77038-C5B5-4692-BF91-9204A912D07A}"/>
                    </a:ext>
                  </a:extLst>
                </p:cNvPr>
                <p:cNvSpPr/>
                <p:nvPr/>
              </p:nvSpPr>
              <p:spPr>
                <a:xfrm>
                  <a:off x="3748304" y="101948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Ellipse 16">
                  <a:extLst>
                    <a:ext uri="{FF2B5EF4-FFF2-40B4-BE49-F238E27FC236}">
                      <a16:creationId xmlns:a16="http://schemas.microsoft.com/office/drawing/2014/main" id="{25B9446F-AABF-406D-9D8C-9F5023F982C9}"/>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Ellipse 17">
                  <a:extLst>
                    <a:ext uri="{FF2B5EF4-FFF2-40B4-BE49-F238E27FC236}">
                      <a16:creationId xmlns:a16="http://schemas.microsoft.com/office/drawing/2014/main" id="{6B8B85F7-73B7-4F8A-B94A-399DC1395D71}"/>
                    </a:ext>
                  </a:extLst>
                </p:cNvPr>
                <p:cNvSpPr/>
                <p:nvPr/>
              </p:nvSpPr>
              <p:spPr>
                <a:xfrm>
                  <a:off x="4609319" y="894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Ellipse 18">
                  <a:extLst>
                    <a:ext uri="{FF2B5EF4-FFF2-40B4-BE49-F238E27FC236}">
                      <a16:creationId xmlns:a16="http://schemas.microsoft.com/office/drawing/2014/main" id="{0EC46A59-CC08-4AB5-8D94-EB2B3430ECF4}"/>
                    </a:ext>
                  </a:extLst>
                </p:cNvPr>
                <p:cNvSpPr/>
                <p:nvPr/>
              </p:nvSpPr>
              <p:spPr>
                <a:xfrm>
                  <a:off x="4290906" y="119052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 name="Connecteur droit 19">
                  <a:extLst>
                    <a:ext uri="{FF2B5EF4-FFF2-40B4-BE49-F238E27FC236}">
                      <a16:creationId xmlns:a16="http://schemas.microsoft.com/office/drawing/2014/main" id="{E68AB571-7B91-409E-A183-B6A816CA7844}"/>
                    </a:ext>
                  </a:extLst>
                </p:cNvPr>
                <p:cNvCxnSpPr>
                  <a:cxnSpLocks/>
                  <a:stCxn id="15" idx="6"/>
                  <a:endCxn id="17" idx="2"/>
                </p:cNvCxnSpPr>
                <p:nvPr/>
              </p:nvCxnSpPr>
              <p:spPr>
                <a:xfrm>
                  <a:off x="3946157" y="534380"/>
                  <a:ext cx="163934" cy="258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C77FCD9-E0F2-4D9B-9CD2-BA94FB7D4E89}"/>
                    </a:ext>
                  </a:extLst>
                </p:cNvPr>
                <p:cNvCxnSpPr>
                  <a:cxnSpLocks/>
                  <a:stCxn id="17" idx="6"/>
                  <a:endCxn id="18"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6154280-009D-462B-AA66-7BDE6561CD72}"/>
                    </a:ext>
                  </a:extLst>
                </p:cNvPr>
                <p:cNvCxnSpPr>
                  <a:stCxn id="16" idx="7"/>
                  <a:endCxn id="17"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50F51F7-C600-4861-BFF2-65B0E2DB626E}"/>
                    </a:ext>
                  </a:extLst>
                </p:cNvPr>
                <p:cNvCxnSpPr>
                  <a:stCxn id="16" idx="1"/>
                  <a:endCxn id="15" idx="5"/>
                </p:cNvCxnSpPr>
                <p:nvPr/>
              </p:nvCxnSpPr>
              <p:spPr>
                <a:xfrm flipV="1">
                  <a:off x="3769392" y="585292"/>
                  <a:ext cx="155677" cy="455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8A5EDC2-FA7B-433A-9260-0BE5890410B9}"/>
                    </a:ext>
                  </a:extLst>
                </p:cNvPr>
                <p:cNvCxnSpPr>
                  <a:cxnSpLocks/>
                  <a:stCxn id="18" idx="2"/>
                  <a:endCxn id="16" idx="6"/>
                </p:cNvCxnSpPr>
                <p:nvPr/>
              </p:nvCxnSpPr>
              <p:spPr>
                <a:xfrm flipH="1">
                  <a:off x="3892304" y="966017"/>
                  <a:ext cx="717015" cy="125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A35AC1A6-981F-4844-A6F5-26E9BF42EA02}"/>
                    </a:ext>
                  </a:extLst>
                </p:cNvPr>
                <p:cNvCxnSpPr>
                  <a:cxnSpLocks/>
                  <a:stCxn id="16" idx="3"/>
                  <a:endCxn id="87" idx="1"/>
                </p:cNvCxnSpPr>
                <p:nvPr/>
              </p:nvCxnSpPr>
              <p:spPr>
                <a:xfrm>
                  <a:off x="3769392" y="1142398"/>
                  <a:ext cx="423004" cy="314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5EC731D0-557B-4F2A-9BBD-4334E8CD5F6D}"/>
                    </a:ext>
                  </a:extLst>
                </p:cNvPr>
                <p:cNvCxnSpPr>
                  <a:stCxn id="18" idx="3"/>
                  <a:endCxn id="19" idx="7"/>
                </p:cNvCxnSpPr>
                <p:nvPr/>
              </p:nvCxnSpPr>
              <p:spPr>
                <a:xfrm flipH="1">
                  <a:off x="4413818" y="1016929"/>
                  <a:ext cx="216589" cy="194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Connecteur droit 13">
                <a:extLst>
                  <a:ext uri="{FF2B5EF4-FFF2-40B4-BE49-F238E27FC236}">
                    <a16:creationId xmlns:a16="http://schemas.microsoft.com/office/drawing/2014/main" id="{2409E6FF-AE58-46DD-B287-E0064BC607AC}"/>
                  </a:ext>
                </a:extLst>
              </p:cNvPr>
              <p:cNvCxnSpPr>
                <a:cxnSpLocks/>
                <a:stCxn id="87" idx="0"/>
                <a:endCxn id="19" idx="3"/>
              </p:cNvCxnSpPr>
              <p:nvPr/>
            </p:nvCxnSpPr>
            <p:spPr>
              <a:xfrm flipV="1">
                <a:off x="4759158" y="7792119"/>
                <a:ext cx="65597" cy="120606"/>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13" name="Groupe 112">
            <a:extLst>
              <a:ext uri="{FF2B5EF4-FFF2-40B4-BE49-F238E27FC236}">
                <a16:creationId xmlns:a16="http://schemas.microsoft.com/office/drawing/2014/main" id="{59F02D84-E329-4A1F-9760-F9FF0D4D67A6}"/>
              </a:ext>
            </a:extLst>
          </p:cNvPr>
          <p:cNvGrpSpPr/>
          <p:nvPr/>
        </p:nvGrpSpPr>
        <p:grpSpPr>
          <a:xfrm>
            <a:off x="1831542" y="2822969"/>
            <a:ext cx="1543974" cy="1471862"/>
            <a:chOff x="312078" y="736581"/>
            <a:chExt cx="3043498" cy="3014561"/>
          </a:xfrm>
          <a:solidFill>
            <a:schemeClr val="tx1"/>
          </a:solidFill>
        </p:grpSpPr>
        <p:grpSp>
          <p:nvGrpSpPr>
            <p:cNvPr id="114" name="Groupe 113">
              <a:extLst>
                <a:ext uri="{FF2B5EF4-FFF2-40B4-BE49-F238E27FC236}">
                  <a16:creationId xmlns:a16="http://schemas.microsoft.com/office/drawing/2014/main" id="{04FFA6B6-1CD9-4D0A-ACAD-3EC6D74306C9}"/>
                </a:ext>
              </a:extLst>
            </p:cNvPr>
            <p:cNvGrpSpPr/>
            <p:nvPr/>
          </p:nvGrpSpPr>
          <p:grpSpPr>
            <a:xfrm rot="4357491">
              <a:off x="1387234" y="2026399"/>
              <a:ext cx="1424362" cy="643921"/>
              <a:chOff x="3328957" y="720638"/>
              <a:chExt cx="1424362" cy="643921"/>
            </a:xfrm>
            <a:grpFill/>
          </p:grpSpPr>
          <p:sp>
            <p:nvSpPr>
              <p:cNvPr id="213" name="Ellipse 212">
                <a:extLst>
                  <a:ext uri="{FF2B5EF4-FFF2-40B4-BE49-F238E27FC236}">
                    <a16:creationId xmlns:a16="http://schemas.microsoft.com/office/drawing/2014/main" id="{C77E1397-6849-4773-B940-DD4416EDAE13}"/>
                  </a:ext>
                </a:extLst>
              </p:cNvPr>
              <p:cNvSpPr/>
              <p:nvPr/>
            </p:nvSpPr>
            <p:spPr>
              <a:xfrm>
                <a:off x="3328957" y="94536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4" name="Ellipse 213">
                <a:extLst>
                  <a:ext uri="{FF2B5EF4-FFF2-40B4-BE49-F238E27FC236}">
                    <a16:creationId xmlns:a16="http://schemas.microsoft.com/office/drawing/2014/main" id="{DBAD0B02-5003-4BC4-95B7-E451221F4C58}"/>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5" name="Ellipse 214">
                <a:extLst>
                  <a:ext uri="{FF2B5EF4-FFF2-40B4-BE49-F238E27FC236}">
                    <a16:creationId xmlns:a16="http://schemas.microsoft.com/office/drawing/2014/main" id="{1CD00C3E-1CDA-4281-A1D7-BC3848261682}"/>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6" name="Ellipse 215">
                <a:extLst>
                  <a:ext uri="{FF2B5EF4-FFF2-40B4-BE49-F238E27FC236}">
                    <a16:creationId xmlns:a16="http://schemas.microsoft.com/office/drawing/2014/main" id="{E08114DE-743D-4E0C-8399-45AE56651AB4}"/>
                  </a:ext>
                </a:extLst>
              </p:cNvPr>
              <p:cNvSpPr/>
              <p:nvPr/>
            </p:nvSpPr>
            <p:spPr>
              <a:xfrm>
                <a:off x="3538546" y="119527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7" name="Ellipse 216">
                <a:extLst>
                  <a:ext uri="{FF2B5EF4-FFF2-40B4-BE49-F238E27FC236}">
                    <a16:creationId xmlns:a16="http://schemas.microsoft.com/office/drawing/2014/main" id="{834EFC3F-B7F3-43D6-9956-592F7CAD3483}"/>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8" name="Ellipse 217">
                <a:extLst>
                  <a:ext uri="{FF2B5EF4-FFF2-40B4-BE49-F238E27FC236}">
                    <a16:creationId xmlns:a16="http://schemas.microsoft.com/office/drawing/2014/main" id="{3038AD21-69B8-4702-B342-D21AEBA93A11}"/>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9" name="Connecteur droit 218">
                <a:extLst>
                  <a:ext uri="{FF2B5EF4-FFF2-40B4-BE49-F238E27FC236}">
                    <a16:creationId xmlns:a16="http://schemas.microsoft.com/office/drawing/2014/main" id="{6F5ECCDA-CF98-4964-AA87-94C0ACA2E4F0}"/>
                  </a:ext>
                </a:extLst>
              </p:cNvPr>
              <p:cNvCxnSpPr>
                <a:cxnSpLocks/>
                <a:stCxn id="213" idx="6"/>
                <a:endCxn id="215" idx="2"/>
              </p:cNvCxnSpPr>
              <p:nvPr/>
            </p:nvCxnSpPr>
            <p:spPr>
              <a:xfrm flipV="1">
                <a:off x="3472957" y="792638"/>
                <a:ext cx="637134" cy="2247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Connecteur droit 219">
                <a:extLst>
                  <a:ext uri="{FF2B5EF4-FFF2-40B4-BE49-F238E27FC236}">
                    <a16:creationId xmlns:a16="http://schemas.microsoft.com/office/drawing/2014/main" id="{7098FB13-FFC3-434F-B977-99D01E8F14B8}"/>
                  </a:ext>
                </a:extLst>
              </p:cNvPr>
              <p:cNvCxnSpPr>
                <a:cxnSpLocks/>
                <a:stCxn id="215" idx="6"/>
                <a:endCxn id="217"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Connecteur droit 220">
                <a:extLst>
                  <a:ext uri="{FF2B5EF4-FFF2-40B4-BE49-F238E27FC236}">
                    <a16:creationId xmlns:a16="http://schemas.microsoft.com/office/drawing/2014/main" id="{CFA2A072-BBEC-45D6-94EC-BEBE060AF697}"/>
                  </a:ext>
                </a:extLst>
              </p:cNvPr>
              <p:cNvCxnSpPr>
                <a:stCxn id="214" idx="7"/>
                <a:endCxn id="215"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Connecteur droit 221">
                <a:extLst>
                  <a:ext uri="{FF2B5EF4-FFF2-40B4-BE49-F238E27FC236}">
                    <a16:creationId xmlns:a16="http://schemas.microsoft.com/office/drawing/2014/main" id="{02963464-9DDF-49CC-A75D-9F371333480B}"/>
                  </a:ext>
                </a:extLst>
              </p:cNvPr>
              <p:cNvCxnSpPr>
                <a:stCxn id="214" idx="1"/>
                <a:endCxn id="213" idx="5"/>
              </p:cNvCxnSpPr>
              <p:nvPr/>
            </p:nvCxnSpPr>
            <p:spPr>
              <a:xfrm flipH="1">
                <a:off x="3451869" y="1047180"/>
                <a:ext cx="367496" cy="2109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Connecteur droit 222">
                <a:extLst>
                  <a:ext uri="{FF2B5EF4-FFF2-40B4-BE49-F238E27FC236}">
                    <a16:creationId xmlns:a16="http://schemas.microsoft.com/office/drawing/2014/main" id="{79AF22DD-5FB3-4C0D-90CA-3A6A8335A2F3}"/>
                  </a:ext>
                </a:extLst>
              </p:cNvPr>
              <p:cNvCxnSpPr>
                <a:stCxn id="217" idx="2"/>
                <a:endCxn id="214" idx="6"/>
              </p:cNvCxnSpPr>
              <p:nvPr/>
            </p:nvCxnSpPr>
            <p:spPr>
              <a:xfrm flipH="1">
                <a:off x="3942277" y="966017"/>
                <a:ext cx="667042" cy="13207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Connecteur droit 223">
                <a:extLst>
                  <a:ext uri="{FF2B5EF4-FFF2-40B4-BE49-F238E27FC236}">
                    <a16:creationId xmlns:a16="http://schemas.microsoft.com/office/drawing/2014/main" id="{E445399E-7AB4-4D27-B6B9-5AC377C36F2A}"/>
                  </a:ext>
                </a:extLst>
              </p:cNvPr>
              <p:cNvCxnSpPr>
                <a:cxnSpLocks/>
                <a:stCxn id="214" idx="3"/>
                <a:endCxn id="216" idx="7"/>
              </p:cNvCxnSpPr>
              <p:nvPr/>
            </p:nvCxnSpPr>
            <p:spPr>
              <a:xfrm rot="17242509" flipH="1" flipV="1">
                <a:off x="3684690" y="1117393"/>
                <a:ext cx="111444" cy="13058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BCB2347A-4E05-438A-9ABC-76A5705CE047}"/>
                  </a:ext>
                </a:extLst>
              </p:cNvPr>
              <p:cNvCxnSpPr>
                <a:cxnSpLocks/>
                <a:stCxn id="218" idx="0"/>
                <a:endCxn id="214"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Connecteur droit 225">
                <a:extLst>
                  <a:ext uri="{FF2B5EF4-FFF2-40B4-BE49-F238E27FC236}">
                    <a16:creationId xmlns:a16="http://schemas.microsoft.com/office/drawing/2014/main" id="{7DDBB471-4417-4313-83F6-8C13468B0D1D}"/>
                  </a:ext>
                </a:extLst>
              </p:cNvPr>
              <p:cNvCxnSpPr>
                <a:stCxn id="217" idx="3"/>
                <a:endCxn id="218" idx="7"/>
              </p:cNvCxnSpPr>
              <p:nvPr/>
            </p:nvCxnSpPr>
            <p:spPr>
              <a:xfrm flipH="1">
                <a:off x="4149096" y="1016929"/>
                <a:ext cx="481311"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e 114">
              <a:extLst>
                <a:ext uri="{FF2B5EF4-FFF2-40B4-BE49-F238E27FC236}">
                  <a16:creationId xmlns:a16="http://schemas.microsoft.com/office/drawing/2014/main" id="{BD396656-6C03-466A-AD93-1F3F2A701117}"/>
                </a:ext>
              </a:extLst>
            </p:cNvPr>
            <p:cNvGrpSpPr/>
            <p:nvPr/>
          </p:nvGrpSpPr>
          <p:grpSpPr>
            <a:xfrm>
              <a:off x="733802" y="2606774"/>
              <a:ext cx="1225018" cy="963587"/>
              <a:chOff x="3364911" y="154443"/>
              <a:chExt cx="1154928" cy="908711"/>
            </a:xfrm>
            <a:grpFill/>
          </p:grpSpPr>
          <p:sp>
            <p:nvSpPr>
              <p:cNvPr id="201" name="Ellipse 200">
                <a:extLst>
                  <a:ext uri="{FF2B5EF4-FFF2-40B4-BE49-F238E27FC236}">
                    <a16:creationId xmlns:a16="http://schemas.microsoft.com/office/drawing/2014/main" id="{B62F1601-BF1C-4B7E-B0AB-2C64E54A4CA3}"/>
                  </a:ext>
                </a:extLst>
              </p:cNvPr>
              <p:cNvSpPr/>
              <p:nvPr/>
            </p:nvSpPr>
            <p:spPr>
              <a:xfrm>
                <a:off x="3364911" y="2264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2" name="Ellipse 201">
                <a:extLst>
                  <a:ext uri="{FF2B5EF4-FFF2-40B4-BE49-F238E27FC236}">
                    <a16:creationId xmlns:a16="http://schemas.microsoft.com/office/drawing/2014/main" id="{DAC9D793-DDE7-401D-8BD6-35000A7E59B8}"/>
                  </a:ext>
                </a:extLst>
              </p:cNvPr>
              <p:cNvSpPr/>
              <p:nvPr/>
            </p:nvSpPr>
            <p:spPr>
              <a:xfrm>
                <a:off x="3631823" y="54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3" name="Ellipse 202">
                <a:extLst>
                  <a:ext uri="{FF2B5EF4-FFF2-40B4-BE49-F238E27FC236}">
                    <a16:creationId xmlns:a16="http://schemas.microsoft.com/office/drawing/2014/main" id="{14FBF9B2-C3F1-40C0-9D89-06CB5E1BB715}"/>
                  </a:ext>
                </a:extLst>
              </p:cNvPr>
              <p:cNvSpPr/>
              <p:nvPr/>
            </p:nvSpPr>
            <p:spPr>
              <a:xfrm>
                <a:off x="3863141" y="1544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4" name="Ellipse 203">
                <a:extLst>
                  <a:ext uri="{FF2B5EF4-FFF2-40B4-BE49-F238E27FC236}">
                    <a16:creationId xmlns:a16="http://schemas.microsoft.com/office/drawing/2014/main" id="{E605FEAF-5097-4CDD-B00A-0776746E729C}"/>
                  </a:ext>
                </a:extLst>
              </p:cNvPr>
              <p:cNvSpPr/>
              <p:nvPr/>
            </p:nvSpPr>
            <p:spPr>
              <a:xfrm>
                <a:off x="4375839" y="72225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5" name="Ellipse 204">
                <a:extLst>
                  <a:ext uri="{FF2B5EF4-FFF2-40B4-BE49-F238E27FC236}">
                    <a16:creationId xmlns:a16="http://schemas.microsoft.com/office/drawing/2014/main" id="{7C5FD3DD-4B70-42A3-AA11-48AC176B9008}"/>
                  </a:ext>
                </a:extLst>
              </p:cNvPr>
              <p:cNvSpPr/>
              <p:nvPr/>
            </p:nvSpPr>
            <p:spPr>
              <a:xfrm>
                <a:off x="3683816" y="91915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6" name="Connecteur droit 205">
                <a:extLst>
                  <a:ext uri="{FF2B5EF4-FFF2-40B4-BE49-F238E27FC236}">
                    <a16:creationId xmlns:a16="http://schemas.microsoft.com/office/drawing/2014/main" id="{270496F1-861B-4986-B1CD-C6F8210843A2}"/>
                  </a:ext>
                </a:extLst>
              </p:cNvPr>
              <p:cNvCxnSpPr>
                <a:cxnSpLocks/>
                <a:stCxn id="201" idx="6"/>
                <a:endCxn id="177" idx="0"/>
              </p:cNvCxnSpPr>
              <p:nvPr/>
            </p:nvCxnSpPr>
            <p:spPr>
              <a:xfrm flipV="1">
                <a:off x="3508911" y="235815"/>
                <a:ext cx="369133" cy="6262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Connecteur droit 206">
                <a:extLst>
                  <a:ext uri="{FF2B5EF4-FFF2-40B4-BE49-F238E27FC236}">
                    <a16:creationId xmlns:a16="http://schemas.microsoft.com/office/drawing/2014/main" id="{55B9E5E2-669D-45C2-B131-503024E0B6FF}"/>
                  </a:ext>
                </a:extLst>
              </p:cNvPr>
              <p:cNvCxnSpPr>
                <a:cxnSpLocks/>
                <a:stCxn id="203" idx="6"/>
                <a:endCxn id="204" idx="1"/>
              </p:cNvCxnSpPr>
              <p:nvPr/>
            </p:nvCxnSpPr>
            <p:spPr>
              <a:xfrm>
                <a:off x="4007141" y="226443"/>
                <a:ext cx="389786" cy="51690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Connecteur droit 207">
                <a:extLst>
                  <a:ext uri="{FF2B5EF4-FFF2-40B4-BE49-F238E27FC236}">
                    <a16:creationId xmlns:a16="http://schemas.microsoft.com/office/drawing/2014/main" id="{C34C5903-3D23-41CA-ABDC-9A33DCBB5159}"/>
                  </a:ext>
                </a:extLst>
              </p:cNvPr>
              <p:cNvCxnSpPr>
                <a:stCxn id="202" idx="7"/>
                <a:endCxn id="203" idx="3"/>
              </p:cNvCxnSpPr>
              <p:nvPr/>
            </p:nvCxnSpPr>
            <p:spPr>
              <a:xfrm flipV="1">
                <a:off x="3754734" y="277355"/>
                <a:ext cx="129495" cy="28437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Connecteur droit 208">
                <a:extLst>
                  <a:ext uri="{FF2B5EF4-FFF2-40B4-BE49-F238E27FC236}">
                    <a16:creationId xmlns:a16="http://schemas.microsoft.com/office/drawing/2014/main" id="{15486F75-1031-4304-9F6D-A3CF68E5EE5F}"/>
                  </a:ext>
                </a:extLst>
              </p:cNvPr>
              <p:cNvCxnSpPr>
                <a:stCxn id="202" idx="1"/>
                <a:endCxn id="201" idx="5"/>
              </p:cNvCxnSpPr>
              <p:nvPr/>
            </p:nvCxnSpPr>
            <p:spPr>
              <a:xfrm flipH="1" flipV="1">
                <a:off x="3487823" y="349355"/>
                <a:ext cx="165088" cy="21237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Connecteur droit 209">
                <a:extLst>
                  <a:ext uri="{FF2B5EF4-FFF2-40B4-BE49-F238E27FC236}">
                    <a16:creationId xmlns:a16="http://schemas.microsoft.com/office/drawing/2014/main" id="{CE23F7C1-5D37-4721-AFAA-178704713CD0}"/>
                  </a:ext>
                </a:extLst>
              </p:cNvPr>
              <p:cNvCxnSpPr>
                <a:cxnSpLocks/>
                <a:stCxn id="204" idx="2"/>
                <a:endCxn id="202" idx="6"/>
              </p:cNvCxnSpPr>
              <p:nvPr/>
            </p:nvCxnSpPr>
            <p:spPr>
              <a:xfrm flipH="1" flipV="1">
                <a:off x="3775822" y="612638"/>
                <a:ext cx="600016" cy="18161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Connecteur droit 210">
                <a:extLst>
                  <a:ext uri="{FF2B5EF4-FFF2-40B4-BE49-F238E27FC236}">
                    <a16:creationId xmlns:a16="http://schemas.microsoft.com/office/drawing/2014/main" id="{10FC5B44-6C4A-4D5C-A774-89F2F476FAF3}"/>
                  </a:ext>
                </a:extLst>
              </p:cNvPr>
              <p:cNvCxnSpPr>
                <a:cxnSpLocks/>
                <a:stCxn id="205" idx="0"/>
                <a:endCxn id="202" idx="2"/>
              </p:cNvCxnSpPr>
              <p:nvPr/>
            </p:nvCxnSpPr>
            <p:spPr>
              <a:xfrm flipH="1" flipV="1">
                <a:off x="3631823" y="612638"/>
                <a:ext cx="123993" cy="3065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Connecteur droit 211">
                <a:extLst>
                  <a:ext uri="{FF2B5EF4-FFF2-40B4-BE49-F238E27FC236}">
                    <a16:creationId xmlns:a16="http://schemas.microsoft.com/office/drawing/2014/main" id="{71023531-1FC2-4534-8343-0D9862F7588B}"/>
                  </a:ext>
                </a:extLst>
              </p:cNvPr>
              <p:cNvCxnSpPr>
                <a:cxnSpLocks/>
                <a:stCxn id="204" idx="3"/>
                <a:endCxn id="205" idx="6"/>
              </p:cNvCxnSpPr>
              <p:nvPr/>
            </p:nvCxnSpPr>
            <p:spPr>
              <a:xfrm flipH="1">
                <a:off x="3827815" y="845169"/>
                <a:ext cx="569112" cy="1459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e 115">
              <a:extLst>
                <a:ext uri="{FF2B5EF4-FFF2-40B4-BE49-F238E27FC236}">
                  <a16:creationId xmlns:a16="http://schemas.microsoft.com/office/drawing/2014/main" id="{D002E8B1-2D13-4D8D-AA6C-14E255869278}"/>
                </a:ext>
              </a:extLst>
            </p:cNvPr>
            <p:cNvGrpSpPr/>
            <p:nvPr/>
          </p:nvGrpSpPr>
          <p:grpSpPr>
            <a:xfrm>
              <a:off x="805493" y="1303129"/>
              <a:ext cx="1202182" cy="611273"/>
              <a:chOff x="3806981" y="2897093"/>
              <a:chExt cx="1202182" cy="611273"/>
            </a:xfrm>
            <a:grpFill/>
          </p:grpSpPr>
          <p:grpSp>
            <p:nvGrpSpPr>
              <p:cNvPr id="189" name="Groupe 188">
                <a:extLst>
                  <a:ext uri="{FF2B5EF4-FFF2-40B4-BE49-F238E27FC236}">
                    <a16:creationId xmlns:a16="http://schemas.microsoft.com/office/drawing/2014/main" id="{334C5467-5CC7-4961-94DE-5DAD174A6CA7}"/>
                  </a:ext>
                </a:extLst>
              </p:cNvPr>
              <p:cNvGrpSpPr/>
              <p:nvPr/>
            </p:nvGrpSpPr>
            <p:grpSpPr>
              <a:xfrm>
                <a:off x="3806981" y="2897093"/>
                <a:ext cx="1202182" cy="611273"/>
                <a:chOff x="3279730" y="717508"/>
                <a:chExt cx="1202182" cy="611273"/>
              </a:xfrm>
              <a:grpFill/>
            </p:grpSpPr>
            <p:sp>
              <p:nvSpPr>
                <p:cNvPr id="191" name="Ellipse 190">
                  <a:extLst>
                    <a:ext uri="{FF2B5EF4-FFF2-40B4-BE49-F238E27FC236}">
                      <a16:creationId xmlns:a16="http://schemas.microsoft.com/office/drawing/2014/main" id="{FBC900F5-294D-48CB-BCA0-68EC85C4E879}"/>
                    </a:ext>
                  </a:extLst>
                </p:cNvPr>
                <p:cNvSpPr/>
                <p:nvPr/>
              </p:nvSpPr>
              <p:spPr>
                <a:xfrm>
                  <a:off x="3330642" y="71750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2" name="Ellipse 191">
                  <a:extLst>
                    <a:ext uri="{FF2B5EF4-FFF2-40B4-BE49-F238E27FC236}">
                      <a16:creationId xmlns:a16="http://schemas.microsoft.com/office/drawing/2014/main" id="{DC17E5AC-6A45-4C3A-8CB6-53A9D0545A4C}"/>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3" name="Ellipse 192">
                  <a:extLst>
                    <a:ext uri="{FF2B5EF4-FFF2-40B4-BE49-F238E27FC236}">
                      <a16:creationId xmlns:a16="http://schemas.microsoft.com/office/drawing/2014/main" id="{8D6015D9-316D-49E7-9CB0-72AF0EB9C5A9}"/>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4" name="Ellipse 193">
                  <a:extLst>
                    <a:ext uri="{FF2B5EF4-FFF2-40B4-BE49-F238E27FC236}">
                      <a16:creationId xmlns:a16="http://schemas.microsoft.com/office/drawing/2014/main" id="{0D00ECCA-EDFA-4398-99AE-D0A344F25F0C}"/>
                    </a:ext>
                  </a:extLst>
                </p:cNvPr>
                <p:cNvSpPr/>
                <p:nvPr/>
              </p:nvSpPr>
              <p:spPr>
                <a:xfrm>
                  <a:off x="3279730" y="1184781"/>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5" name="Ellipse 194">
                  <a:extLst>
                    <a:ext uri="{FF2B5EF4-FFF2-40B4-BE49-F238E27FC236}">
                      <a16:creationId xmlns:a16="http://schemas.microsoft.com/office/drawing/2014/main" id="{167CE213-B892-4823-BAD6-039F9094DE82}"/>
                    </a:ext>
                  </a:extLst>
                </p:cNvPr>
                <p:cNvSpPr/>
                <p:nvPr/>
              </p:nvSpPr>
              <p:spPr>
                <a:xfrm>
                  <a:off x="4337912" y="107700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6" name="Connecteur droit 195">
                  <a:extLst>
                    <a:ext uri="{FF2B5EF4-FFF2-40B4-BE49-F238E27FC236}">
                      <a16:creationId xmlns:a16="http://schemas.microsoft.com/office/drawing/2014/main" id="{B722CF3C-F3C2-4B2A-A504-8CA9E30928D2}"/>
                    </a:ext>
                  </a:extLst>
                </p:cNvPr>
                <p:cNvCxnSpPr>
                  <a:cxnSpLocks/>
                  <a:stCxn id="191" idx="6"/>
                  <a:endCxn id="193" idx="2"/>
                </p:cNvCxnSpPr>
                <p:nvPr/>
              </p:nvCxnSpPr>
              <p:spPr>
                <a:xfrm>
                  <a:off x="3474642" y="789508"/>
                  <a:ext cx="635449" cy="31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Connecteur droit 196">
                  <a:extLst>
                    <a:ext uri="{FF2B5EF4-FFF2-40B4-BE49-F238E27FC236}">
                      <a16:creationId xmlns:a16="http://schemas.microsoft.com/office/drawing/2014/main" id="{23DEFE74-8134-43E8-8234-7C8499B6632F}"/>
                    </a:ext>
                  </a:extLst>
                </p:cNvPr>
                <p:cNvCxnSpPr>
                  <a:stCxn id="192" idx="7"/>
                  <a:endCxn id="193"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Connecteur droit 197">
                  <a:extLst>
                    <a:ext uri="{FF2B5EF4-FFF2-40B4-BE49-F238E27FC236}">
                      <a16:creationId xmlns:a16="http://schemas.microsoft.com/office/drawing/2014/main" id="{BF4986A0-0734-4646-89C1-CCCF24E43990}"/>
                    </a:ext>
                  </a:extLst>
                </p:cNvPr>
                <p:cNvCxnSpPr>
                  <a:stCxn id="192" idx="1"/>
                  <a:endCxn id="191" idx="5"/>
                </p:cNvCxnSpPr>
                <p:nvPr/>
              </p:nvCxnSpPr>
              <p:spPr>
                <a:xfrm flipH="1" flipV="1">
                  <a:off x="3453554" y="840420"/>
                  <a:ext cx="365811" cy="20676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Connecteur droit 198">
                  <a:extLst>
                    <a:ext uri="{FF2B5EF4-FFF2-40B4-BE49-F238E27FC236}">
                      <a16:creationId xmlns:a16="http://schemas.microsoft.com/office/drawing/2014/main" id="{AF946258-6F95-4E65-8E2D-D6971778A066}"/>
                    </a:ext>
                  </a:extLst>
                </p:cNvPr>
                <p:cNvCxnSpPr>
                  <a:stCxn id="192" idx="3"/>
                  <a:endCxn id="194" idx="7"/>
                </p:cNvCxnSpPr>
                <p:nvPr/>
              </p:nvCxnSpPr>
              <p:spPr>
                <a:xfrm flipH="1">
                  <a:off x="3402642" y="1149004"/>
                  <a:ext cx="416723" cy="5686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Connecteur droit 199">
                  <a:extLst>
                    <a:ext uri="{FF2B5EF4-FFF2-40B4-BE49-F238E27FC236}">
                      <a16:creationId xmlns:a16="http://schemas.microsoft.com/office/drawing/2014/main" id="{1C6431B9-B57C-4B28-8A14-995BD311CC87}"/>
                    </a:ext>
                  </a:extLst>
                </p:cNvPr>
                <p:cNvCxnSpPr>
                  <a:cxnSpLocks/>
                  <a:stCxn id="195" idx="0"/>
                  <a:endCxn id="192" idx="5"/>
                </p:cNvCxnSpPr>
                <p:nvPr/>
              </p:nvCxnSpPr>
              <p:spPr>
                <a:xfrm flipH="1">
                  <a:off x="3921189" y="1077004"/>
                  <a:ext cx="488723" cy="720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0" name="Connecteur droit 189">
                <a:extLst>
                  <a:ext uri="{FF2B5EF4-FFF2-40B4-BE49-F238E27FC236}">
                    <a16:creationId xmlns:a16="http://schemas.microsoft.com/office/drawing/2014/main" id="{BF78DC14-A148-4473-BB5D-CFFA5A92CC96}"/>
                  </a:ext>
                </a:extLst>
              </p:cNvPr>
              <p:cNvCxnSpPr>
                <a:stCxn id="191" idx="4"/>
                <a:endCxn id="194" idx="0"/>
              </p:cNvCxnSpPr>
              <p:nvPr/>
            </p:nvCxnSpPr>
            <p:spPr>
              <a:xfrm flipH="1">
                <a:off x="3878981" y="3041093"/>
                <a:ext cx="50912" cy="32327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e 116">
              <a:extLst>
                <a:ext uri="{FF2B5EF4-FFF2-40B4-BE49-F238E27FC236}">
                  <a16:creationId xmlns:a16="http://schemas.microsoft.com/office/drawing/2014/main" id="{2EE6BB5A-608F-48A6-A2F9-8AA7AEA1568F}"/>
                </a:ext>
              </a:extLst>
            </p:cNvPr>
            <p:cNvGrpSpPr/>
            <p:nvPr/>
          </p:nvGrpSpPr>
          <p:grpSpPr>
            <a:xfrm rot="15962866">
              <a:off x="885251" y="1933325"/>
              <a:ext cx="1247180" cy="637247"/>
              <a:chOff x="3506139" y="720638"/>
              <a:chExt cx="1247180" cy="637247"/>
            </a:xfrm>
            <a:grpFill/>
          </p:grpSpPr>
          <p:sp>
            <p:nvSpPr>
              <p:cNvPr id="177" name="Ellipse 176">
                <a:extLst>
                  <a:ext uri="{FF2B5EF4-FFF2-40B4-BE49-F238E27FC236}">
                    <a16:creationId xmlns:a16="http://schemas.microsoft.com/office/drawing/2014/main" id="{18CD7DE2-12A7-4FAE-B95C-75F36149E76C}"/>
                  </a:ext>
                </a:extLst>
              </p:cNvPr>
              <p:cNvSpPr/>
              <p:nvPr/>
            </p:nvSpPr>
            <p:spPr>
              <a:xfrm>
                <a:off x="3633572" y="778643"/>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8" name="Ellipse 177">
                <a:extLst>
                  <a:ext uri="{FF2B5EF4-FFF2-40B4-BE49-F238E27FC236}">
                    <a16:creationId xmlns:a16="http://schemas.microsoft.com/office/drawing/2014/main" id="{210B5EEA-A524-4F32-8057-1A82D08D00AA}"/>
                  </a:ext>
                </a:extLst>
              </p:cNvPr>
              <p:cNvSpPr/>
              <p:nvPr/>
            </p:nvSpPr>
            <p:spPr>
              <a:xfrm>
                <a:off x="3506139" y="110518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9" name="Ellipse 178">
                <a:extLst>
                  <a:ext uri="{FF2B5EF4-FFF2-40B4-BE49-F238E27FC236}">
                    <a16:creationId xmlns:a16="http://schemas.microsoft.com/office/drawing/2014/main" id="{DED13C9D-C1BA-4F8D-BB37-379BE4E9910C}"/>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0" name="Ellipse 179">
                <a:extLst>
                  <a:ext uri="{FF2B5EF4-FFF2-40B4-BE49-F238E27FC236}">
                    <a16:creationId xmlns:a16="http://schemas.microsoft.com/office/drawing/2014/main" id="{A877FD00-10D9-4D52-AB98-79A158F81D19}"/>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1" name="Ellipse 180">
                <a:extLst>
                  <a:ext uri="{FF2B5EF4-FFF2-40B4-BE49-F238E27FC236}">
                    <a16:creationId xmlns:a16="http://schemas.microsoft.com/office/drawing/2014/main" id="{66441EA7-BF7B-4D87-B757-F024C21F0BF5}"/>
                  </a:ext>
                </a:extLst>
              </p:cNvPr>
              <p:cNvSpPr/>
              <p:nvPr/>
            </p:nvSpPr>
            <p:spPr>
              <a:xfrm>
                <a:off x="4285482" y="121388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82" name="Connecteur droit 181">
                <a:extLst>
                  <a:ext uri="{FF2B5EF4-FFF2-40B4-BE49-F238E27FC236}">
                    <a16:creationId xmlns:a16="http://schemas.microsoft.com/office/drawing/2014/main" id="{3DA8CF5D-ADC2-4DB9-B223-8E1EE7FCA6DB}"/>
                  </a:ext>
                </a:extLst>
              </p:cNvPr>
              <p:cNvCxnSpPr>
                <a:cxnSpLocks/>
                <a:stCxn id="177" idx="6"/>
                <a:endCxn id="179" idx="2"/>
              </p:cNvCxnSpPr>
              <p:nvPr/>
            </p:nvCxnSpPr>
            <p:spPr>
              <a:xfrm flipV="1">
                <a:off x="3777572" y="792638"/>
                <a:ext cx="332519" cy="5800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4FF5007F-17F3-4AF4-850C-C5B7F5151EFB}"/>
                  </a:ext>
                </a:extLst>
              </p:cNvPr>
              <p:cNvCxnSpPr>
                <a:cxnSpLocks/>
                <a:stCxn id="179" idx="6"/>
                <a:endCxn id="180"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44B58E2F-C66B-4C21-88DB-A8B214C0DBEA}"/>
                  </a:ext>
                </a:extLst>
              </p:cNvPr>
              <p:cNvCxnSpPr>
                <a:stCxn id="178" idx="7"/>
                <a:endCxn id="179" idx="3"/>
              </p:cNvCxnSpPr>
              <p:nvPr/>
            </p:nvCxnSpPr>
            <p:spPr>
              <a:xfrm flipV="1">
                <a:off x="3629051" y="843550"/>
                <a:ext cx="502128" cy="282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B0087B75-74B5-4950-A6A1-91A3483C9F61}"/>
                  </a:ext>
                </a:extLst>
              </p:cNvPr>
              <p:cNvCxnSpPr>
                <a:stCxn id="178" idx="1"/>
                <a:endCxn id="177" idx="5"/>
              </p:cNvCxnSpPr>
              <p:nvPr/>
            </p:nvCxnSpPr>
            <p:spPr>
              <a:xfrm flipV="1">
                <a:off x="3527227" y="901555"/>
                <a:ext cx="229257"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6E1A3E05-C64B-4F29-B0AC-A1DC92982824}"/>
                  </a:ext>
                </a:extLst>
              </p:cNvPr>
              <p:cNvCxnSpPr>
                <a:stCxn id="180" idx="2"/>
                <a:endCxn id="178" idx="6"/>
              </p:cNvCxnSpPr>
              <p:nvPr/>
            </p:nvCxnSpPr>
            <p:spPr>
              <a:xfrm flipH="1">
                <a:off x="3650139" y="966017"/>
                <a:ext cx="959180" cy="2111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88404649-0876-4187-A926-0B03A24DF711}"/>
                  </a:ext>
                </a:extLst>
              </p:cNvPr>
              <p:cNvCxnSpPr>
                <a:cxnSpLocks/>
                <a:stCxn id="181" idx="0"/>
                <a:endCxn id="178" idx="5"/>
              </p:cNvCxnSpPr>
              <p:nvPr/>
            </p:nvCxnSpPr>
            <p:spPr>
              <a:xfrm flipH="1">
                <a:off x="3629051" y="1213885"/>
                <a:ext cx="728431" cy="1421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23E09BF9-010D-4368-80EC-9B84A8FE74C1}"/>
                  </a:ext>
                </a:extLst>
              </p:cNvPr>
              <p:cNvCxnSpPr>
                <a:stCxn id="180" idx="3"/>
                <a:endCxn id="181" idx="7"/>
              </p:cNvCxnSpPr>
              <p:nvPr/>
            </p:nvCxnSpPr>
            <p:spPr>
              <a:xfrm flipH="1">
                <a:off x="4408394" y="1016929"/>
                <a:ext cx="222013" cy="21804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e 117">
              <a:extLst>
                <a:ext uri="{FF2B5EF4-FFF2-40B4-BE49-F238E27FC236}">
                  <a16:creationId xmlns:a16="http://schemas.microsoft.com/office/drawing/2014/main" id="{CA2BE714-C768-444B-9225-D501F83ABCF3}"/>
                </a:ext>
              </a:extLst>
            </p:cNvPr>
            <p:cNvGrpSpPr/>
            <p:nvPr/>
          </p:nvGrpSpPr>
          <p:grpSpPr>
            <a:xfrm rot="11852876">
              <a:off x="1845541" y="1548430"/>
              <a:ext cx="1473589" cy="620059"/>
              <a:chOff x="3766523" y="5055506"/>
              <a:chExt cx="1473589" cy="620059"/>
            </a:xfrm>
            <a:grpFill/>
          </p:grpSpPr>
          <p:grpSp>
            <p:nvGrpSpPr>
              <p:cNvPr id="165" name="Groupe 164">
                <a:extLst>
                  <a:ext uri="{FF2B5EF4-FFF2-40B4-BE49-F238E27FC236}">
                    <a16:creationId xmlns:a16="http://schemas.microsoft.com/office/drawing/2014/main" id="{1F61706E-C757-4F72-AB7F-AF1F910354DA}"/>
                  </a:ext>
                </a:extLst>
              </p:cNvPr>
              <p:cNvGrpSpPr/>
              <p:nvPr/>
            </p:nvGrpSpPr>
            <p:grpSpPr>
              <a:xfrm>
                <a:off x="3766523" y="5055506"/>
                <a:ext cx="1473589" cy="620059"/>
                <a:chOff x="3279730" y="744500"/>
                <a:chExt cx="1473589" cy="620059"/>
              </a:xfrm>
              <a:grpFill/>
            </p:grpSpPr>
            <p:sp>
              <p:nvSpPr>
                <p:cNvPr id="167" name="Ellipse 166">
                  <a:extLst>
                    <a:ext uri="{FF2B5EF4-FFF2-40B4-BE49-F238E27FC236}">
                      <a16:creationId xmlns:a16="http://schemas.microsoft.com/office/drawing/2014/main" id="{CCD0DD0D-BF45-4230-9B98-EB27DB7B04E9}"/>
                    </a:ext>
                  </a:extLst>
                </p:cNvPr>
                <p:cNvSpPr/>
                <p:nvPr/>
              </p:nvSpPr>
              <p:spPr>
                <a:xfrm>
                  <a:off x="3579629" y="744500"/>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8" name="Ellipse 167">
                  <a:extLst>
                    <a:ext uri="{FF2B5EF4-FFF2-40B4-BE49-F238E27FC236}">
                      <a16:creationId xmlns:a16="http://schemas.microsoft.com/office/drawing/2014/main" id="{3E334E25-9762-49E9-A104-DCFC00702714}"/>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9" name="Ellipse 168">
                  <a:extLst>
                    <a:ext uri="{FF2B5EF4-FFF2-40B4-BE49-F238E27FC236}">
                      <a16:creationId xmlns:a16="http://schemas.microsoft.com/office/drawing/2014/main" id="{9EBC6FE7-278C-4704-B92C-DC4F66991E7C}"/>
                    </a:ext>
                  </a:extLst>
                </p:cNvPr>
                <p:cNvSpPr/>
                <p:nvPr/>
              </p:nvSpPr>
              <p:spPr>
                <a:xfrm>
                  <a:off x="3279730" y="1184781"/>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0" name="Ellipse 169">
                  <a:extLst>
                    <a:ext uri="{FF2B5EF4-FFF2-40B4-BE49-F238E27FC236}">
                      <a16:creationId xmlns:a16="http://schemas.microsoft.com/office/drawing/2014/main" id="{98C150AD-AFF2-4187-9531-4A81FEF5B744}"/>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1" name="Ellipse 170">
                  <a:extLst>
                    <a:ext uri="{FF2B5EF4-FFF2-40B4-BE49-F238E27FC236}">
                      <a16:creationId xmlns:a16="http://schemas.microsoft.com/office/drawing/2014/main" id="{564A8BCD-F76B-4D76-BDC4-E8C202A4ED27}"/>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72" name="Connecteur droit 171">
                  <a:extLst>
                    <a:ext uri="{FF2B5EF4-FFF2-40B4-BE49-F238E27FC236}">
                      <a16:creationId xmlns:a16="http://schemas.microsoft.com/office/drawing/2014/main" id="{D854C09C-E1BA-4F70-9547-BEA6FB009D03}"/>
                    </a:ext>
                  </a:extLst>
                </p:cNvPr>
                <p:cNvCxnSpPr>
                  <a:stCxn id="168" idx="1"/>
                  <a:endCxn id="167" idx="5"/>
                </p:cNvCxnSpPr>
                <p:nvPr/>
              </p:nvCxnSpPr>
              <p:spPr>
                <a:xfrm flipH="1" flipV="1">
                  <a:off x="3702541" y="867412"/>
                  <a:ext cx="116824" cy="1797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C019D0D0-4786-4F04-AD67-E459E9B9C891}"/>
                    </a:ext>
                  </a:extLst>
                </p:cNvPr>
                <p:cNvCxnSpPr>
                  <a:stCxn id="170" idx="2"/>
                  <a:endCxn id="168" idx="6"/>
                </p:cNvCxnSpPr>
                <p:nvPr/>
              </p:nvCxnSpPr>
              <p:spPr>
                <a:xfrm flipH="1">
                  <a:off x="3942277" y="966017"/>
                  <a:ext cx="667042" cy="13207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id="{BF9E916C-39D4-4D6D-AFAB-B1CEB90DB7B7}"/>
                    </a:ext>
                  </a:extLst>
                </p:cNvPr>
                <p:cNvCxnSpPr>
                  <a:stCxn id="168" idx="3"/>
                  <a:endCxn id="169" idx="7"/>
                </p:cNvCxnSpPr>
                <p:nvPr/>
              </p:nvCxnSpPr>
              <p:spPr>
                <a:xfrm flipH="1">
                  <a:off x="3402642" y="1149004"/>
                  <a:ext cx="416723" cy="5686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a:extLst>
                    <a:ext uri="{FF2B5EF4-FFF2-40B4-BE49-F238E27FC236}">
                      <a16:creationId xmlns:a16="http://schemas.microsoft.com/office/drawing/2014/main" id="{29348ED0-D01F-4F42-8A57-8A48647F0942}"/>
                    </a:ext>
                  </a:extLst>
                </p:cNvPr>
                <p:cNvCxnSpPr>
                  <a:cxnSpLocks/>
                  <a:stCxn id="171" idx="0"/>
                  <a:endCxn id="168"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cteur droit 175">
                  <a:extLst>
                    <a:ext uri="{FF2B5EF4-FFF2-40B4-BE49-F238E27FC236}">
                      <a16:creationId xmlns:a16="http://schemas.microsoft.com/office/drawing/2014/main" id="{0DDF480C-2598-4430-B760-49712D244F7A}"/>
                    </a:ext>
                  </a:extLst>
                </p:cNvPr>
                <p:cNvCxnSpPr>
                  <a:stCxn id="170" idx="3"/>
                  <a:endCxn id="171" idx="7"/>
                </p:cNvCxnSpPr>
                <p:nvPr/>
              </p:nvCxnSpPr>
              <p:spPr>
                <a:xfrm flipH="1">
                  <a:off x="4149096" y="1016929"/>
                  <a:ext cx="481311" cy="22471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6" name="Connecteur droit 165">
                <a:extLst>
                  <a:ext uri="{FF2B5EF4-FFF2-40B4-BE49-F238E27FC236}">
                    <a16:creationId xmlns:a16="http://schemas.microsoft.com/office/drawing/2014/main" id="{17033C88-CE5C-40B9-AE59-24BED5F4B2C4}"/>
                  </a:ext>
                </a:extLst>
              </p:cNvPr>
              <p:cNvCxnSpPr>
                <a:stCxn id="167" idx="6"/>
                <a:endCxn id="170" idx="1"/>
              </p:cNvCxnSpPr>
              <p:nvPr/>
            </p:nvCxnSpPr>
            <p:spPr>
              <a:xfrm>
                <a:off x="4210422" y="5127506"/>
                <a:ext cx="906778" cy="9860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e 118">
              <a:extLst>
                <a:ext uri="{FF2B5EF4-FFF2-40B4-BE49-F238E27FC236}">
                  <a16:creationId xmlns:a16="http://schemas.microsoft.com/office/drawing/2014/main" id="{1BAE4AD7-FB1A-4506-ACA2-4738D39C41E0}"/>
                </a:ext>
              </a:extLst>
            </p:cNvPr>
            <p:cNvGrpSpPr/>
            <p:nvPr/>
          </p:nvGrpSpPr>
          <p:grpSpPr>
            <a:xfrm>
              <a:off x="1512267" y="736581"/>
              <a:ext cx="1843309" cy="1207364"/>
              <a:chOff x="3774993" y="6084558"/>
              <a:chExt cx="1843309" cy="1207364"/>
            </a:xfrm>
            <a:grpFill/>
          </p:grpSpPr>
          <p:grpSp>
            <p:nvGrpSpPr>
              <p:cNvPr id="152" name="Groupe 151">
                <a:extLst>
                  <a:ext uri="{FF2B5EF4-FFF2-40B4-BE49-F238E27FC236}">
                    <a16:creationId xmlns:a16="http://schemas.microsoft.com/office/drawing/2014/main" id="{C44A386A-FBE5-47E2-8583-6D980CCAE5D3}"/>
                  </a:ext>
                </a:extLst>
              </p:cNvPr>
              <p:cNvGrpSpPr/>
              <p:nvPr/>
            </p:nvGrpSpPr>
            <p:grpSpPr>
              <a:xfrm>
                <a:off x="3774993" y="6084558"/>
                <a:ext cx="1843309" cy="1207364"/>
                <a:chOff x="3328957" y="720638"/>
                <a:chExt cx="1843309" cy="1207364"/>
              </a:xfrm>
              <a:grpFill/>
            </p:grpSpPr>
            <p:sp>
              <p:nvSpPr>
                <p:cNvPr id="154" name="Ellipse 153">
                  <a:extLst>
                    <a:ext uri="{FF2B5EF4-FFF2-40B4-BE49-F238E27FC236}">
                      <a16:creationId xmlns:a16="http://schemas.microsoft.com/office/drawing/2014/main" id="{95F58BCA-16EC-4DE3-A14E-067849B5CBB7}"/>
                    </a:ext>
                  </a:extLst>
                </p:cNvPr>
                <p:cNvSpPr/>
                <p:nvPr/>
              </p:nvSpPr>
              <p:spPr>
                <a:xfrm>
                  <a:off x="3328957" y="94536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5" name="Ellipse 154">
                  <a:extLst>
                    <a:ext uri="{FF2B5EF4-FFF2-40B4-BE49-F238E27FC236}">
                      <a16:creationId xmlns:a16="http://schemas.microsoft.com/office/drawing/2014/main" id="{8184F1EE-6DE1-44D2-9339-553427088934}"/>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Ellipse 155">
                  <a:extLst>
                    <a:ext uri="{FF2B5EF4-FFF2-40B4-BE49-F238E27FC236}">
                      <a16:creationId xmlns:a16="http://schemas.microsoft.com/office/drawing/2014/main" id="{A62B288D-F045-48ED-A425-5E8AD048484B}"/>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7" name="Ellipse 156">
                  <a:extLst>
                    <a:ext uri="{FF2B5EF4-FFF2-40B4-BE49-F238E27FC236}">
                      <a16:creationId xmlns:a16="http://schemas.microsoft.com/office/drawing/2014/main" id="{99F43CE5-B47E-4F7D-8546-66F35A1A1466}"/>
                    </a:ext>
                  </a:extLst>
                </p:cNvPr>
                <p:cNvSpPr/>
                <p:nvPr/>
              </p:nvSpPr>
              <p:spPr>
                <a:xfrm>
                  <a:off x="3451869" y="1292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8" name="Ellipse 157">
                  <a:extLst>
                    <a:ext uri="{FF2B5EF4-FFF2-40B4-BE49-F238E27FC236}">
                      <a16:creationId xmlns:a16="http://schemas.microsoft.com/office/drawing/2014/main" id="{3CE53312-3E88-44C5-9AA1-3521F04DEA9D}"/>
                    </a:ext>
                  </a:extLst>
                </p:cNvPr>
                <p:cNvSpPr/>
                <p:nvPr/>
              </p:nvSpPr>
              <p:spPr>
                <a:xfrm>
                  <a:off x="5028266" y="178400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9" name="Connecteur droit 158">
                  <a:extLst>
                    <a:ext uri="{FF2B5EF4-FFF2-40B4-BE49-F238E27FC236}">
                      <a16:creationId xmlns:a16="http://schemas.microsoft.com/office/drawing/2014/main" id="{7BE1DF34-473C-4BBC-9C52-ACB1CF933F37}"/>
                    </a:ext>
                  </a:extLst>
                </p:cNvPr>
                <p:cNvCxnSpPr>
                  <a:cxnSpLocks/>
                  <a:stCxn id="154" idx="6"/>
                  <a:endCxn id="156" idx="2"/>
                </p:cNvCxnSpPr>
                <p:nvPr/>
              </p:nvCxnSpPr>
              <p:spPr>
                <a:xfrm flipV="1">
                  <a:off x="3472957" y="792638"/>
                  <a:ext cx="637134" cy="2247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necteur droit 159">
                  <a:extLst>
                    <a:ext uri="{FF2B5EF4-FFF2-40B4-BE49-F238E27FC236}">
                      <a16:creationId xmlns:a16="http://schemas.microsoft.com/office/drawing/2014/main" id="{6BC9883B-85BB-4FA2-A946-1AE09B553DEC}"/>
                    </a:ext>
                  </a:extLst>
                </p:cNvPr>
                <p:cNvCxnSpPr>
                  <a:cxnSpLocks/>
                  <a:stCxn id="156" idx="6"/>
                  <a:endCxn id="158" idx="1"/>
                </p:cNvCxnSpPr>
                <p:nvPr/>
              </p:nvCxnSpPr>
              <p:spPr>
                <a:xfrm>
                  <a:off x="4254091" y="792638"/>
                  <a:ext cx="795263" cy="101245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id="{54840E1A-5C41-4918-B9BF-64F383FBA8F0}"/>
                    </a:ext>
                  </a:extLst>
                </p:cNvPr>
                <p:cNvCxnSpPr>
                  <a:stCxn id="155" idx="7"/>
                  <a:endCxn id="156" idx="3"/>
                </p:cNvCxnSpPr>
                <p:nvPr/>
              </p:nvCxnSpPr>
              <p:spPr>
                <a:xfrm flipV="1">
                  <a:off x="3921189" y="843550"/>
                  <a:ext cx="209990" cy="20363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BFFB2F00-A056-4DF2-A40D-40E83BD8702F}"/>
                    </a:ext>
                  </a:extLst>
                </p:cNvPr>
                <p:cNvCxnSpPr>
                  <a:stCxn id="155" idx="1"/>
                  <a:endCxn id="154" idx="5"/>
                </p:cNvCxnSpPr>
                <p:nvPr/>
              </p:nvCxnSpPr>
              <p:spPr>
                <a:xfrm flipH="1">
                  <a:off x="3451869" y="1047180"/>
                  <a:ext cx="367496" cy="2109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6DF3F92A-C11C-486B-9EB6-93202B32954B}"/>
                    </a:ext>
                  </a:extLst>
                </p:cNvPr>
                <p:cNvCxnSpPr>
                  <a:stCxn id="158" idx="2"/>
                  <a:endCxn id="155" idx="6"/>
                </p:cNvCxnSpPr>
                <p:nvPr/>
              </p:nvCxnSpPr>
              <p:spPr>
                <a:xfrm flipH="1" flipV="1">
                  <a:off x="3942277" y="1098092"/>
                  <a:ext cx="1085989" cy="75791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DC9253F0-278F-49EA-B64C-37682BF05318}"/>
                    </a:ext>
                  </a:extLst>
                </p:cNvPr>
                <p:cNvCxnSpPr>
                  <a:stCxn id="155" idx="3"/>
                  <a:endCxn id="157" idx="7"/>
                </p:cNvCxnSpPr>
                <p:nvPr/>
              </p:nvCxnSpPr>
              <p:spPr>
                <a:xfrm flipH="1">
                  <a:off x="3574781" y="1149004"/>
                  <a:ext cx="244584" cy="16464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3" name="Connecteur droit 152">
                <a:extLst>
                  <a:ext uri="{FF2B5EF4-FFF2-40B4-BE49-F238E27FC236}">
                    <a16:creationId xmlns:a16="http://schemas.microsoft.com/office/drawing/2014/main" id="{C54ECF96-66E0-4168-A823-65A2DAEF7BB7}"/>
                  </a:ext>
                </a:extLst>
              </p:cNvPr>
              <p:cNvCxnSpPr>
                <a:stCxn id="154" idx="4"/>
                <a:endCxn id="157" idx="0"/>
              </p:cNvCxnSpPr>
              <p:nvPr/>
            </p:nvCxnSpPr>
            <p:spPr>
              <a:xfrm>
                <a:off x="3846993" y="6453285"/>
                <a:ext cx="122912" cy="203194"/>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20" name="Groupe 119">
              <a:extLst>
                <a:ext uri="{FF2B5EF4-FFF2-40B4-BE49-F238E27FC236}">
                  <a16:creationId xmlns:a16="http://schemas.microsoft.com/office/drawing/2014/main" id="{6B68826F-7C7F-4C19-8B92-C875DC0B8849}"/>
                </a:ext>
              </a:extLst>
            </p:cNvPr>
            <p:cNvGrpSpPr/>
            <p:nvPr/>
          </p:nvGrpSpPr>
          <p:grpSpPr>
            <a:xfrm>
              <a:off x="1813586" y="2863269"/>
              <a:ext cx="1098916" cy="887873"/>
              <a:chOff x="3838523" y="8029384"/>
              <a:chExt cx="1098916" cy="887873"/>
            </a:xfrm>
            <a:grpFill/>
          </p:grpSpPr>
          <p:grpSp>
            <p:nvGrpSpPr>
              <p:cNvPr id="137" name="Groupe 136">
                <a:extLst>
                  <a:ext uri="{FF2B5EF4-FFF2-40B4-BE49-F238E27FC236}">
                    <a16:creationId xmlns:a16="http://schemas.microsoft.com/office/drawing/2014/main" id="{8448B2E4-7CAC-4E64-BD01-E307FF6FED32}"/>
                  </a:ext>
                </a:extLst>
              </p:cNvPr>
              <p:cNvGrpSpPr/>
              <p:nvPr/>
            </p:nvGrpSpPr>
            <p:grpSpPr>
              <a:xfrm>
                <a:off x="3838523" y="8029384"/>
                <a:ext cx="1098916" cy="887873"/>
                <a:chOff x="3352607" y="476686"/>
                <a:chExt cx="1098916" cy="887873"/>
              </a:xfrm>
              <a:grpFill/>
            </p:grpSpPr>
            <p:sp>
              <p:nvSpPr>
                <p:cNvPr id="139" name="Ellipse 138">
                  <a:extLst>
                    <a:ext uri="{FF2B5EF4-FFF2-40B4-BE49-F238E27FC236}">
                      <a16:creationId xmlns:a16="http://schemas.microsoft.com/office/drawing/2014/main" id="{B2AF426B-E292-4BDC-BAED-81919FA44B99}"/>
                    </a:ext>
                  </a:extLst>
                </p:cNvPr>
                <p:cNvSpPr/>
                <p:nvPr/>
              </p:nvSpPr>
              <p:spPr>
                <a:xfrm>
                  <a:off x="3352607" y="822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0" name="Ellipse 139">
                  <a:extLst>
                    <a:ext uri="{FF2B5EF4-FFF2-40B4-BE49-F238E27FC236}">
                      <a16:creationId xmlns:a16="http://schemas.microsoft.com/office/drawing/2014/main" id="{6A68A9D4-7CBD-46DF-A5EE-57283CA31A63}"/>
                    </a:ext>
                  </a:extLst>
                </p:cNvPr>
                <p:cNvSpPr/>
                <p:nvPr/>
              </p:nvSpPr>
              <p:spPr>
                <a:xfrm>
                  <a:off x="3798277" y="102609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1" name="Ellipse 140">
                  <a:extLst>
                    <a:ext uri="{FF2B5EF4-FFF2-40B4-BE49-F238E27FC236}">
                      <a16:creationId xmlns:a16="http://schemas.microsoft.com/office/drawing/2014/main" id="{9033929B-F051-47FE-95EA-42CDD800A0F3}"/>
                    </a:ext>
                  </a:extLst>
                </p:cNvPr>
                <p:cNvSpPr/>
                <p:nvPr/>
              </p:nvSpPr>
              <p:spPr>
                <a:xfrm>
                  <a:off x="3837146" y="47668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2" name="Ellipse 141">
                  <a:extLst>
                    <a:ext uri="{FF2B5EF4-FFF2-40B4-BE49-F238E27FC236}">
                      <a16:creationId xmlns:a16="http://schemas.microsoft.com/office/drawing/2014/main" id="{1FF3E4F6-775F-4E1A-8AA9-9CF64C05428A}"/>
                    </a:ext>
                  </a:extLst>
                </p:cNvPr>
                <p:cNvSpPr/>
                <p:nvPr/>
              </p:nvSpPr>
              <p:spPr>
                <a:xfrm>
                  <a:off x="3427802" y="1219594"/>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 name="Ellipse 142">
                  <a:extLst>
                    <a:ext uri="{FF2B5EF4-FFF2-40B4-BE49-F238E27FC236}">
                      <a16:creationId xmlns:a16="http://schemas.microsoft.com/office/drawing/2014/main" id="{F823F220-A36C-471A-B77F-B97B82AF59E9}"/>
                    </a:ext>
                  </a:extLst>
                </p:cNvPr>
                <p:cNvSpPr/>
                <p:nvPr/>
              </p:nvSpPr>
              <p:spPr>
                <a:xfrm>
                  <a:off x="4307523" y="6340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Ellipse 143">
                  <a:extLst>
                    <a:ext uri="{FF2B5EF4-FFF2-40B4-BE49-F238E27FC236}">
                      <a16:creationId xmlns:a16="http://schemas.microsoft.com/office/drawing/2014/main" id="{C6CDAC74-E56F-410E-A264-EBA4A8689B50}"/>
                    </a:ext>
                  </a:extLst>
                </p:cNvPr>
                <p:cNvSpPr/>
                <p:nvPr/>
              </p:nvSpPr>
              <p:spPr>
                <a:xfrm>
                  <a:off x="4026184" y="122055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5" name="Connecteur droit 144">
                  <a:extLst>
                    <a:ext uri="{FF2B5EF4-FFF2-40B4-BE49-F238E27FC236}">
                      <a16:creationId xmlns:a16="http://schemas.microsoft.com/office/drawing/2014/main" id="{2B51B951-149B-4036-8817-3FF2F4B98B7C}"/>
                    </a:ext>
                  </a:extLst>
                </p:cNvPr>
                <p:cNvCxnSpPr>
                  <a:cxnSpLocks/>
                  <a:stCxn id="139" idx="6"/>
                  <a:endCxn id="141" idx="2"/>
                </p:cNvCxnSpPr>
                <p:nvPr/>
              </p:nvCxnSpPr>
              <p:spPr>
                <a:xfrm flipV="1">
                  <a:off x="3496607" y="548686"/>
                  <a:ext cx="340539" cy="34533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eur droit 145">
                  <a:extLst>
                    <a:ext uri="{FF2B5EF4-FFF2-40B4-BE49-F238E27FC236}">
                      <a16:creationId xmlns:a16="http://schemas.microsoft.com/office/drawing/2014/main" id="{A6427BF0-6296-4A17-9C0E-0EC50FD3D7CC}"/>
                    </a:ext>
                  </a:extLst>
                </p:cNvPr>
                <p:cNvCxnSpPr>
                  <a:stCxn id="140" idx="7"/>
                  <a:endCxn id="141" idx="3"/>
                </p:cNvCxnSpPr>
                <p:nvPr/>
              </p:nvCxnSpPr>
              <p:spPr>
                <a:xfrm flipH="1" flipV="1">
                  <a:off x="3858234" y="599598"/>
                  <a:ext cx="62955" cy="4475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necteur droit 146">
                  <a:extLst>
                    <a:ext uri="{FF2B5EF4-FFF2-40B4-BE49-F238E27FC236}">
                      <a16:creationId xmlns:a16="http://schemas.microsoft.com/office/drawing/2014/main" id="{12A00725-E71E-4482-8575-4BC698E0FC21}"/>
                    </a:ext>
                  </a:extLst>
                </p:cNvPr>
                <p:cNvCxnSpPr>
                  <a:stCxn id="140" idx="1"/>
                  <a:endCxn id="139" idx="5"/>
                </p:cNvCxnSpPr>
                <p:nvPr/>
              </p:nvCxnSpPr>
              <p:spPr>
                <a:xfrm flipH="1" flipV="1">
                  <a:off x="3475519" y="944929"/>
                  <a:ext cx="343846" cy="1022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necteur droit 147">
                  <a:extLst>
                    <a:ext uri="{FF2B5EF4-FFF2-40B4-BE49-F238E27FC236}">
                      <a16:creationId xmlns:a16="http://schemas.microsoft.com/office/drawing/2014/main" id="{1105E91F-E7AA-4A7A-A879-89B08FF1BB1F}"/>
                    </a:ext>
                  </a:extLst>
                </p:cNvPr>
                <p:cNvCxnSpPr>
                  <a:stCxn id="143" idx="2"/>
                  <a:endCxn id="140" idx="6"/>
                </p:cNvCxnSpPr>
                <p:nvPr/>
              </p:nvCxnSpPr>
              <p:spPr>
                <a:xfrm flipH="1">
                  <a:off x="3942277" y="706056"/>
                  <a:ext cx="365246" cy="3920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necteur droit 148">
                  <a:extLst>
                    <a:ext uri="{FF2B5EF4-FFF2-40B4-BE49-F238E27FC236}">
                      <a16:creationId xmlns:a16="http://schemas.microsoft.com/office/drawing/2014/main" id="{F22AD156-A68C-424F-ADB1-3FF553BCE325}"/>
                    </a:ext>
                  </a:extLst>
                </p:cNvPr>
                <p:cNvCxnSpPr>
                  <a:stCxn id="140" idx="3"/>
                  <a:endCxn id="142" idx="7"/>
                </p:cNvCxnSpPr>
                <p:nvPr/>
              </p:nvCxnSpPr>
              <p:spPr>
                <a:xfrm flipH="1">
                  <a:off x="3550714" y="1149004"/>
                  <a:ext cx="268651" cy="9167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cteur droit 149">
                  <a:extLst>
                    <a:ext uri="{FF2B5EF4-FFF2-40B4-BE49-F238E27FC236}">
                      <a16:creationId xmlns:a16="http://schemas.microsoft.com/office/drawing/2014/main" id="{0A08B340-3AED-4522-85B7-06EAB4E7DF80}"/>
                    </a:ext>
                  </a:extLst>
                </p:cNvPr>
                <p:cNvCxnSpPr>
                  <a:cxnSpLocks/>
                  <a:stCxn id="144" idx="0"/>
                  <a:endCxn id="140" idx="5"/>
                </p:cNvCxnSpPr>
                <p:nvPr/>
              </p:nvCxnSpPr>
              <p:spPr>
                <a:xfrm flipH="1" flipV="1">
                  <a:off x="3921189" y="1149004"/>
                  <a:ext cx="176995" cy="7155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necteur droit 150">
                  <a:extLst>
                    <a:ext uri="{FF2B5EF4-FFF2-40B4-BE49-F238E27FC236}">
                      <a16:creationId xmlns:a16="http://schemas.microsoft.com/office/drawing/2014/main" id="{FB3C4871-93DE-42AB-9A1D-2B105F95B001}"/>
                    </a:ext>
                  </a:extLst>
                </p:cNvPr>
                <p:cNvCxnSpPr>
                  <a:stCxn id="143" idx="3"/>
                  <a:endCxn id="144" idx="7"/>
                </p:cNvCxnSpPr>
                <p:nvPr/>
              </p:nvCxnSpPr>
              <p:spPr>
                <a:xfrm flipH="1">
                  <a:off x="4149096" y="756968"/>
                  <a:ext cx="179515" cy="4846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8" name="Connecteur droit 137">
                <a:extLst>
                  <a:ext uri="{FF2B5EF4-FFF2-40B4-BE49-F238E27FC236}">
                    <a16:creationId xmlns:a16="http://schemas.microsoft.com/office/drawing/2014/main" id="{ECD6FC1F-7B73-4E00-A6CB-0C3CE66CB724}"/>
                  </a:ext>
                </a:extLst>
              </p:cNvPr>
              <p:cNvCxnSpPr>
                <a:stCxn id="139" idx="4"/>
                <a:endCxn id="142" idx="0"/>
              </p:cNvCxnSpPr>
              <p:nvPr/>
            </p:nvCxnSpPr>
            <p:spPr>
              <a:xfrm>
                <a:off x="3910523" y="8518715"/>
                <a:ext cx="75195" cy="253577"/>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21" name="Groupe 120">
              <a:extLst>
                <a:ext uri="{FF2B5EF4-FFF2-40B4-BE49-F238E27FC236}">
                  <a16:creationId xmlns:a16="http://schemas.microsoft.com/office/drawing/2014/main" id="{3B7D2488-7E53-4EF3-8AFA-700042D96569}"/>
                </a:ext>
              </a:extLst>
            </p:cNvPr>
            <p:cNvGrpSpPr/>
            <p:nvPr/>
          </p:nvGrpSpPr>
          <p:grpSpPr>
            <a:xfrm>
              <a:off x="312078" y="1711463"/>
              <a:ext cx="1005015" cy="1107345"/>
              <a:chOff x="4261065" y="6941065"/>
              <a:chExt cx="1005015" cy="1107345"/>
            </a:xfrm>
            <a:grpFill/>
          </p:grpSpPr>
          <p:grpSp>
            <p:nvGrpSpPr>
              <p:cNvPr id="122" name="Groupe 121">
                <a:extLst>
                  <a:ext uri="{FF2B5EF4-FFF2-40B4-BE49-F238E27FC236}">
                    <a16:creationId xmlns:a16="http://schemas.microsoft.com/office/drawing/2014/main" id="{90793BEA-434A-4906-BC28-6BD8F4148CA0}"/>
                  </a:ext>
                </a:extLst>
              </p:cNvPr>
              <p:cNvGrpSpPr/>
              <p:nvPr/>
            </p:nvGrpSpPr>
            <p:grpSpPr>
              <a:xfrm>
                <a:off x="4261065" y="6941065"/>
                <a:ext cx="1005015" cy="1107345"/>
                <a:chOff x="3748304" y="462380"/>
                <a:chExt cx="1005015" cy="1107345"/>
              </a:xfrm>
              <a:grpFill/>
            </p:grpSpPr>
            <p:sp>
              <p:nvSpPr>
                <p:cNvPr id="124" name="Ellipse 123">
                  <a:extLst>
                    <a:ext uri="{FF2B5EF4-FFF2-40B4-BE49-F238E27FC236}">
                      <a16:creationId xmlns:a16="http://schemas.microsoft.com/office/drawing/2014/main" id="{BD0FDB0B-B80D-4718-A94A-83DFC20C6FCB}"/>
                    </a:ext>
                  </a:extLst>
                </p:cNvPr>
                <p:cNvSpPr/>
                <p:nvPr/>
              </p:nvSpPr>
              <p:spPr>
                <a:xfrm>
                  <a:off x="3802157" y="462380"/>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5" name="Ellipse 124">
                  <a:extLst>
                    <a:ext uri="{FF2B5EF4-FFF2-40B4-BE49-F238E27FC236}">
                      <a16:creationId xmlns:a16="http://schemas.microsoft.com/office/drawing/2014/main" id="{EA4C2732-27FB-4416-9F89-277D5536031B}"/>
                    </a:ext>
                  </a:extLst>
                </p:cNvPr>
                <p:cNvSpPr/>
                <p:nvPr/>
              </p:nvSpPr>
              <p:spPr>
                <a:xfrm>
                  <a:off x="3748304" y="101948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Ellipse 125">
                  <a:extLst>
                    <a:ext uri="{FF2B5EF4-FFF2-40B4-BE49-F238E27FC236}">
                      <a16:creationId xmlns:a16="http://schemas.microsoft.com/office/drawing/2014/main" id="{51226E36-F81F-44F8-9EC7-299C9C854001}"/>
                    </a:ext>
                  </a:extLst>
                </p:cNvPr>
                <p:cNvSpPr/>
                <p:nvPr/>
              </p:nvSpPr>
              <p:spPr>
                <a:xfrm>
                  <a:off x="4110091" y="72063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Ellipse 126">
                  <a:extLst>
                    <a:ext uri="{FF2B5EF4-FFF2-40B4-BE49-F238E27FC236}">
                      <a16:creationId xmlns:a16="http://schemas.microsoft.com/office/drawing/2014/main" id="{984D056C-2866-4D84-B493-236D89DAE688}"/>
                    </a:ext>
                  </a:extLst>
                </p:cNvPr>
                <p:cNvSpPr/>
                <p:nvPr/>
              </p:nvSpPr>
              <p:spPr>
                <a:xfrm>
                  <a:off x="4172458" y="1425725"/>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Ellipse 127">
                  <a:extLst>
                    <a:ext uri="{FF2B5EF4-FFF2-40B4-BE49-F238E27FC236}">
                      <a16:creationId xmlns:a16="http://schemas.microsoft.com/office/drawing/2014/main" id="{D3ACB4DC-00D8-4D74-BA24-E77EE21FF8E8}"/>
                    </a:ext>
                  </a:extLst>
                </p:cNvPr>
                <p:cNvSpPr/>
                <p:nvPr/>
              </p:nvSpPr>
              <p:spPr>
                <a:xfrm>
                  <a:off x="4609319" y="894017"/>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Ellipse 128">
                  <a:extLst>
                    <a:ext uri="{FF2B5EF4-FFF2-40B4-BE49-F238E27FC236}">
                      <a16:creationId xmlns:a16="http://schemas.microsoft.com/office/drawing/2014/main" id="{4CA478F9-FDE1-4D9C-A3D4-F98265BE9CF7}"/>
                    </a:ext>
                  </a:extLst>
                </p:cNvPr>
                <p:cNvSpPr/>
                <p:nvPr/>
              </p:nvSpPr>
              <p:spPr>
                <a:xfrm>
                  <a:off x="4290906" y="1190522"/>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0" name="Connecteur droit 129">
                  <a:extLst>
                    <a:ext uri="{FF2B5EF4-FFF2-40B4-BE49-F238E27FC236}">
                      <a16:creationId xmlns:a16="http://schemas.microsoft.com/office/drawing/2014/main" id="{B1B5EAB6-055C-48B9-83FD-2F6B862469A1}"/>
                    </a:ext>
                  </a:extLst>
                </p:cNvPr>
                <p:cNvCxnSpPr>
                  <a:cxnSpLocks/>
                  <a:stCxn id="124" idx="6"/>
                  <a:endCxn id="126" idx="2"/>
                </p:cNvCxnSpPr>
                <p:nvPr/>
              </p:nvCxnSpPr>
              <p:spPr>
                <a:xfrm>
                  <a:off x="3946157" y="534380"/>
                  <a:ext cx="163934" cy="25825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a:extLst>
                    <a:ext uri="{FF2B5EF4-FFF2-40B4-BE49-F238E27FC236}">
                      <a16:creationId xmlns:a16="http://schemas.microsoft.com/office/drawing/2014/main" id="{4379A723-FE55-489D-95B3-FBA5EAA89C4A}"/>
                    </a:ext>
                  </a:extLst>
                </p:cNvPr>
                <p:cNvCxnSpPr>
                  <a:cxnSpLocks/>
                  <a:stCxn id="126" idx="6"/>
                  <a:endCxn id="128" idx="1"/>
                </p:cNvCxnSpPr>
                <p:nvPr/>
              </p:nvCxnSpPr>
              <p:spPr>
                <a:xfrm>
                  <a:off x="4254091" y="792638"/>
                  <a:ext cx="376316" cy="1224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id="{4FA87255-B844-43AF-8FEE-7A4AB5CE76D0}"/>
                    </a:ext>
                  </a:extLst>
                </p:cNvPr>
                <p:cNvCxnSpPr>
                  <a:stCxn id="125" idx="7"/>
                  <a:endCxn id="126" idx="3"/>
                </p:cNvCxnSpPr>
                <p:nvPr/>
              </p:nvCxnSpPr>
              <p:spPr>
                <a:xfrm flipV="1">
                  <a:off x="3871216" y="843550"/>
                  <a:ext cx="259963" cy="1970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a:extLst>
                    <a:ext uri="{FF2B5EF4-FFF2-40B4-BE49-F238E27FC236}">
                      <a16:creationId xmlns:a16="http://schemas.microsoft.com/office/drawing/2014/main" id="{4EB9B93D-B439-4CA5-B4E4-1227C51B133C}"/>
                    </a:ext>
                  </a:extLst>
                </p:cNvPr>
                <p:cNvCxnSpPr>
                  <a:stCxn id="125" idx="1"/>
                  <a:endCxn id="124" idx="5"/>
                </p:cNvCxnSpPr>
                <p:nvPr/>
              </p:nvCxnSpPr>
              <p:spPr>
                <a:xfrm flipV="1">
                  <a:off x="3769392" y="585292"/>
                  <a:ext cx="155677" cy="45528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id="{380C5C12-D148-48FE-B0D4-3DE88797F9D7}"/>
                    </a:ext>
                  </a:extLst>
                </p:cNvPr>
                <p:cNvCxnSpPr>
                  <a:cxnSpLocks/>
                  <a:stCxn id="128" idx="2"/>
                  <a:endCxn id="125" idx="6"/>
                </p:cNvCxnSpPr>
                <p:nvPr/>
              </p:nvCxnSpPr>
              <p:spPr>
                <a:xfrm flipH="1">
                  <a:off x="3892304" y="966017"/>
                  <a:ext cx="717015" cy="12547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16EF90BB-6875-4F37-B54D-32A9B6C8D11F}"/>
                    </a:ext>
                  </a:extLst>
                </p:cNvPr>
                <p:cNvCxnSpPr>
                  <a:stCxn id="125" idx="3"/>
                  <a:endCxn id="127" idx="7"/>
                </p:cNvCxnSpPr>
                <p:nvPr/>
              </p:nvCxnSpPr>
              <p:spPr>
                <a:xfrm>
                  <a:off x="3769392" y="1142399"/>
                  <a:ext cx="525978" cy="30441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72E653E7-C2C0-4F8E-A3C7-08A24419CE46}"/>
                    </a:ext>
                  </a:extLst>
                </p:cNvPr>
                <p:cNvCxnSpPr>
                  <a:stCxn id="128" idx="3"/>
                  <a:endCxn id="129" idx="7"/>
                </p:cNvCxnSpPr>
                <p:nvPr/>
              </p:nvCxnSpPr>
              <p:spPr>
                <a:xfrm flipH="1">
                  <a:off x="4413818" y="1016929"/>
                  <a:ext cx="216589" cy="19468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Connecteur droit 122">
                <a:extLst>
                  <a:ext uri="{FF2B5EF4-FFF2-40B4-BE49-F238E27FC236}">
                    <a16:creationId xmlns:a16="http://schemas.microsoft.com/office/drawing/2014/main" id="{3FAFD98E-3719-4466-BCAB-ED3C3242EA9A}"/>
                  </a:ext>
                </a:extLst>
              </p:cNvPr>
              <p:cNvCxnSpPr>
                <a:stCxn id="127" idx="6"/>
                <a:endCxn id="129" idx="2"/>
              </p:cNvCxnSpPr>
              <p:nvPr/>
            </p:nvCxnSpPr>
            <p:spPr>
              <a:xfrm flipH="1" flipV="1">
                <a:off x="4803667" y="7741207"/>
                <a:ext cx="25552" cy="235203"/>
              </a:xfrm>
              <a:prstGeom prst="line">
                <a:avLst/>
              </a:prstGeom>
              <a:grpFill/>
            </p:spPr>
            <p:style>
              <a:lnRef idx="1">
                <a:schemeClr val="dk1"/>
              </a:lnRef>
              <a:fillRef idx="0">
                <a:schemeClr val="dk1"/>
              </a:fillRef>
              <a:effectRef idx="0">
                <a:schemeClr val="dk1"/>
              </a:effectRef>
              <a:fontRef idx="minor">
                <a:schemeClr val="tx1"/>
              </a:fontRef>
            </p:style>
          </p:cxnSp>
        </p:grpSp>
      </p:grpSp>
      <p:sp>
        <p:nvSpPr>
          <p:cNvPr id="227" name="ZoneTexte 226">
            <a:extLst>
              <a:ext uri="{FF2B5EF4-FFF2-40B4-BE49-F238E27FC236}">
                <a16:creationId xmlns:a16="http://schemas.microsoft.com/office/drawing/2014/main" id="{B90FAE49-2B50-4628-BA04-68ED95AFE478}"/>
              </a:ext>
            </a:extLst>
          </p:cNvPr>
          <p:cNvSpPr txBox="1"/>
          <p:nvPr/>
        </p:nvSpPr>
        <p:spPr>
          <a:xfrm>
            <a:off x="2088685" y="1990916"/>
            <a:ext cx="3320314" cy="369332"/>
          </a:xfrm>
          <a:prstGeom prst="rect">
            <a:avLst/>
          </a:prstGeom>
          <a:noFill/>
        </p:spPr>
        <p:txBody>
          <a:bodyPr wrap="square" rtlCol="0">
            <a:spAutoFit/>
          </a:bodyPr>
          <a:lstStyle/>
          <a:p>
            <a:pPr algn="ctr"/>
            <a:r>
              <a:rPr lang="en-US" dirty="0"/>
              <a:t>V partitioned on (n/k</a:t>
            </a:r>
            <a:r>
              <a:rPr lang="en-US" baseline="30000" dirty="0"/>
              <a:t>1/3</a:t>
            </a:r>
            <a:r>
              <a:rPr lang="en-US" dirty="0"/>
              <a:t>) subsets</a:t>
            </a:r>
          </a:p>
        </p:txBody>
      </p:sp>
      <p:sp>
        <p:nvSpPr>
          <p:cNvPr id="228" name="Flèche : droite 227">
            <a:extLst>
              <a:ext uri="{FF2B5EF4-FFF2-40B4-BE49-F238E27FC236}">
                <a16:creationId xmlns:a16="http://schemas.microsoft.com/office/drawing/2014/main" id="{82D7B1CF-4C11-40C2-8E17-201A950FEC9D}"/>
              </a:ext>
            </a:extLst>
          </p:cNvPr>
          <p:cNvSpPr/>
          <p:nvPr/>
        </p:nvSpPr>
        <p:spPr>
          <a:xfrm>
            <a:off x="3478408" y="3376730"/>
            <a:ext cx="632443" cy="499140"/>
          </a:xfrm>
          <a:prstGeom prst="rightArrow">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9" name="ZoneTexte 228">
            <a:extLst>
              <a:ext uri="{FF2B5EF4-FFF2-40B4-BE49-F238E27FC236}">
                <a16:creationId xmlns:a16="http://schemas.microsoft.com/office/drawing/2014/main" id="{C1FBB33A-0A79-4BF6-B92B-A1E977DD68A0}"/>
              </a:ext>
            </a:extLst>
          </p:cNvPr>
          <p:cNvSpPr txBox="1"/>
          <p:nvPr/>
        </p:nvSpPr>
        <p:spPr>
          <a:xfrm>
            <a:off x="6514903" y="2086846"/>
            <a:ext cx="4555231" cy="2637710"/>
          </a:xfrm>
          <a:prstGeom prst="rect">
            <a:avLst/>
          </a:prstGeom>
          <a:solidFill>
            <a:schemeClr val="bg1">
              <a:alpha val="30196"/>
            </a:schemeClr>
          </a:solidFill>
        </p:spPr>
        <p:txBody>
          <a:bodyPr wrap="square" rtlCol="0">
            <a:spAutoFit/>
          </a:bodyPr>
          <a:lstStyle/>
          <a:p>
            <a:pPr>
              <a:lnSpc>
                <a:spcPct val="150000"/>
              </a:lnSpc>
            </a:pPr>
            <a:r>
              <a:rPr lang="en-US" sz="1400" b="1" dirty="0">
                <a:solidFill>
                  <a:srgbClr val="E51623"/>
                </a:solidFill>
                <a:latin typeface="Roboto" panose="02000000000000000000"/>
              </a:rPr>
              <a:t>CREATE TABLE </a:t>
            </a:r>
            <a:r>
              <a:rPr lang="en-US" sz="1400" dirty="0">
                <a:latin typeface="Roboto" panose="02000000000000000000"/>
              </a:rPr>
              <a:t>V_s(i int, color int);</a:t>
            </a:r>
          </a:p>
          <a:p>
            <a:pPr>
              <a:lnSpc>
                <a:spcPct val="150000"/>
              </a:lnSpc>
            </a:pPr>
            <a:r>
              <a:rPr lang="en-US" sz="1400" b="1" dirty="0">
                <a:solidFill>
                  <a:srgbClr val="E51623"/>
                </a:solidFill>
                <a:latin typeface="Roboto" panose="02000000000000000000"/>
              </a:rPr>
              <a:t>INSERT INTO </a:t>
            </a:r>
            <a:r>
              <a:rPr lang="en-US" sz="1400" dirty="0">
                <a:latin typeface="Roboto" panose="02000000000000000000"/>
              </a:rPr>
              <a:t>V_s</a:t>
            </a:r>
            <a:r>
              <a:rPr lang="en-US" sz="1400" b="1" dirty="0">
                <a:solidFill>
                  <a:srgbClr val="E51623"/>
                </a:solidFill>
                <a:latin typeface="Roboto" panose="02000000000000000000"/>
              </a:rPr>
              <a:t>     </a:t>
            </a:r>
          </a:p>
          <a:p>
            <a:pPr>
              <a:lnSpc>
                <a:spcPct val="150000"/>
              </a:lnSpc>
            </a:pPr>
            <a:r>
              <a:rPr lang="en-US" sz="1400" b="1" dirty="0">
                <a:solidFill>
                  <a:srgbClr val="E51623"/>
                </a:solidFill>
                <a:latin typeface="Roboto" panose="02000000000000000000"/>
              </a:rPr>
              <a:t>    SELECT </a:t>
            </a:r>
            <a:r>
              <a:rPr lang="en-US" sz="1400" dirty="0">
                <a:latin typeface="Roboto" panose="02000000000000000000"/>
              </a:rPr>
              <a:t>i, </a:t>
            </a:r>
            <a:r>
              <a:rPr lang="en-US" sz="1400" dirty="0" err="1">
                <a:latin typeface="Roboto" panose="02000000000000000000"/>
              </a:rPr>
              <a:t>randomint</a:t>
            </a:r>
            <a:r>
              <a:rPr lang="en-US" sz="1400" dirty="0">
                <a:latin typeface="Roboto" panose="02000000000000000000"/>
              </a:rPr>
              <a:t>(</a:t>
            </a:r>
            <a:r>
              <a:rPr lang="fr-FR" sz="1400" dirty="0"/>
              <a:t>c</a:t>
            </a:r>
            <a:r>
              <a:rPr lang="en-US" sz="1400" dirty="0">
                <a:latin typeface="Roboto" panose="02000000000000000000"/>
              </a:rPr>
              <a:t>)+1         </a:t>
            </a:r>
          </a:p>
          <a:p>
            <a:pPr>
              <a:lnSpc>
                <a:spcPct val="150000"/>
              </a:lnSpc>
            </a:pPr>
            <a:r>
              <a:rPr lang="en-US" sz="1400" b="1" dirty="0">
                <a:solidFill>
                  <a:srgbClr val="E51623"/>
                </a:solidFill>
                <a:latin typeface="Roboto" panose="02000000000000000000"/>
              </a:rPr>
              <a:t>        FROM            </a:t>
            </a:r>
          </a:p>
          <a:p>
            <a:pPr>
              <a:lnSpc>
                <a:spcPct val="150000"/>
              </a:lnSpc>
            </a:pPr>
            <a:r>
              <a:rPr lang="en-US" sz="1400" b="1" dirty="0">
                <a:solidFill>
                  <a:srgbClr val="E51623"/>
                </a:solidFill>
                <a:latin typeface="Roboto" panose="02000000000000000000"/>
              </a:rPr>
              <a:t>            </a:t>
            </a:r>
            <a:r>
              <a:rPr lang="en-US" sz="1400" dirty="0">
                <a:latin typeface="Roboto" panose="02000000000000000000"/>
              </a:rPr>
              <a:t>(</a:t>
            </a:r>
            <a:r>
              <a:rPr lang="en-US" sz="1400" b="1" dirty="0">
                <a:solidFill>
                  <a:srgbClr val="E51623"/>
                </a:solidFill>
                <a:latin typeface="Roboto" panose="02000000000000000000"/>
              </a:rPr>
              <a:t>SELECT DISTINCT</a:t>
            </a:r>
            <a:r>
              <a:rPr lang="en-US" sz="1400" dirty="0">
                <a:latin typeface="Roboto" panose="02000000000000000000"/>
              </a:rPr>
              <a:t> i </a:t>
            </a:r>
            <a:r>
              <a:rPr lang="en-US" sz="1400" b="1" dirty="0">
                <a:solidFill>
                  <a:srgbClr val="E51623"/>
                </a:solidFill>
                <a:latin typeface="Roboto" panose="02000000000000000000"/>
              </a:rPr>
              <a:t>FROM </a:t>
            </a:r>
            <a:r>
              <a:rPr lang="en-US" sz="1400" dirty="0">
                <a:latin typeface="Roboto" panose="02000000000000000000"/>
              </a:rPr>
              <a:t>E_s</a:t>
            </a:r>
            <a:r>
              <a:rPr lang="en-US" sz="1400" b="1" dirty="0">
                <a:solidFill>
                  <a:srgbClr val="E51623"/>
                </a:solidFill>
                <a:latin typeface="Roboto" panose="02000000000000000000"/>
              </a:rPr>
              <a:t>             </a:t>
            </a:r>
          </a:p>
          <a:p>
            <a:pPr>
              <a:lnSpc>
                <a:spcPct val="150000"/>
              </a:lnSpc>
            </a:pPr>
            <a:r>
              <a:rPr lang="en-US" sz="1400" b="1" dirty="0">
                <a:solidFill>
                  <a:srgbClr val="E51623"/>
                </a:solidFill>
                <a:latin typeface="Roboto" panose="02000000000000000000"/>
              </a:rPr>
              <a:t>            UNION             </a:t>
            </a:r>
          </a:p>
          <a:p>
            <a:pPr>
              <a:lnSpc>
                <a:spcPct val="150000"/>
              </a:lnSpc>
            </a:pPr>
            <a:r>
              <a:rPr lang="en-US" sz="1400" b="1" dirty="0">
                <a:solidFill>
                  <a:srgbClr val="E51623"/>
                </a:solidFill>
                <a:latin typeface="Roboto" panose="02000000000000000000"/>
              </a:rPr>
              <a:t>             SELECT DISTINCT</a:t>
            </a:r>
            <a:r>
              <a:rPr lang="en-US" sz="1400" b="1" dirty="0">
                <a:latin typeface="Roboto" panose="02000000000000000000"/>
              </a:rPr>
              <a:t> </a:t>
            </a:r>
            <a:r>
              <a:rPr lang="en-US" sz="1400" dirty="0">
                <a:latin typeface="Roboto" panose="02000000000000000000"/>
              </a:rPr>
              <a:t>j</a:t>
            </a:r>
            <a:r>
              <a:rPr lang="en-US" sz="1400" b="1" dirty="0">
                <a:latin typeface="Roboto" panose="02000000000000000000"/>
              </a:rPr>
              <a:t> </a:t>
            </a:r>
            <a:r>
              <a:rPr lang="en-US" sz="1400" b="1" dirty="0">
                <a:solidFill>
                  <a:srgbClr val="E51623"/>
                </a:solidFill>
                <a:latin typeface="Roboto" panose="02000000000000000000"/>
              </a:rPr>
              <a:t>FROM </a:t>
            </a:r>
            <a:r>
              <a:rPr lang="en-US" sz="1400" dirty="0">
                <a:latin typeface="Roboto" panose="02000000000000000000"/>
              </a:rPr>
              <a:t>E_s</a:t>
            </a:r>
            <a:r>
              <a:rPr lang="en-US" sz="1400" b="1" dirty="0">
                <a:solidFill>
                  <a:srgbClr val="E51623"/>
                </a:solidFill>
                <a:latin typeface="Roboto" panose="02000000000000000000"/>
              </a:rPr>
              <a:t>            </a:t>
            </a:r>
          </a:p>
          <a:p>
            <a:pPr>
              <a:lnSpc>
                <a:spcPct val="150000"/>
              </a:lnSpc>
            </a:pPr>
            <a:r>
              <a:rPr lang="en-US" sz="1400" b="1" dirty="0">
                <a:solidFill>
                  <a:srgbClr val="E51623"/>
                </a:solidFill>
                <a:latin typeface="Roboto" panose="02000000000000000000"/>
              </a:rPr>
              <a:t>             </a:t>
            </a:r>
            <a:r>
              <a:rPr lang="en-US" sz="1400" dirty="0">
                <a:latin typeface="Roboto" panose="02000000000000000000"/>
              </a:rPr>
              <a:t>)V;</a:t>
            </a:r>
            <a:endParaRPr lang="fr-FR" sz="1400" dirty="0">
              <a:latin typeface="Roboto" panose="02000000000000000000"/>
            </a:endParaRPr>
          </a:p>
        </p:txBody>
      </p:sp>
      <p:sp>
        <p:nvSpPr>
          <p:cNvPr id="3" name="Espace réservé du numéro de diapositive 2">
            <a:extLst>
              <a:ext uri="{FF2B5EF4-FFF2-40B4-BE49-F238E27FC236}">
                <a16:creationId xmlns:a16="http://schemas.microsoft.com/office/drawing/2014/main" id="{DED87ACD-F14C-46BA-B70D-819E2DABDD44}"/>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15</a:t>
            </a:fld>
            <a:endParaRPr lang="fr-FR" dirty="0">
              <a:solidFill>
                <a:prstClr val="black">
                  <a:tint val="75000"/>
                </a:prstClr>
              </a:solidFill>
              <a:latin typeface="Calibri"/>
            </a:endParaRPr>
          </a:p>
        </p:txBody>
      </p:sp>
      <p:sp>
        <p:nvSpPr>
          <p:cNvPr id="234" name="Espace réservé du pied de page 4">
            <a:extLst>
              <a:ext uri="{FF2B5EF4-FFF2-40B4-BE49-F238E27FC236}">
                <a16:creationId xmlns:a16="http://schemas.microsoft.com/office/drawing/2014/main" id="{4EE3D752-73D1-411D-B6B8-212BCCA6E7AB}"/>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235" name="Espace réservé du pied de page 4">
            <a:extLst>
              <a:ext uri="{FF2B5EF4-FFF2-40B4-BE49-F238E27FC236}">
                <a16:creationId xmlns:a16="http://schemas.microsoft.com/office/drawing/2014/main" id="{8AFA69CD-E758-46CA-885C-8105BD6EACAE}"/>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36" name="Espace réservé du pied de page 4">
            <a:extLst>
              <a:ext uri="{FF2B5EF4-FFF2-40B4-BE49-F238E27FC236}">
                <a16:creationId xmlns:a16="http://schemas.microsoft.com/office/drawing/2014/main" id="{1D8A809D-9F84-4A76-833F-7C6CACDE3D1B}"/>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191408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wipe(left)">
                                      <p:cBhvr>
                                        <p:cTn id="10" dur="500"/>
                                        <p:tgtEl>
                                          <p:spTgt spid="2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9"/>
                                        </p:tgtEl>
                                        <p:attrNameLst>
                                          <p:attrName>style.visibility</p:attrName>
                                        </p:attrNameLst>
                                      </p:cBhvr>
                                      <p:to>
                                        <p:strVal val="visible"/>
                                      </p:to>
                                    </p:set>
                                    <p:animEffect transition="in" filter="fade">
                                      <p:cBhvr>
                                        <p:cTn id="20"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animBg="1"/>
      <p:bldP spid="2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F591E-11FF-4674-946A-EC1152370CBF}"/>
              </a:ext>
            </a:extLst>
          </p:cNvPr>
          <p:cNvSpPr>
            <a:spLocks noGrp="1"/>
          </p:cNvSpPr>
          <p:nvPr>
            <p:ph type="title"/>
          </p:nvPr>
        </p:nvSpPr>
        <p:spPr/>
        <p:txBody>
          <a:bodyPr/>
          <a:lstStyle/>
          <a:p>
            <a:r>
              <a:rPr lang="en-US" dirty="0"/>
              <a:t>Randomized Partitioning (3)</a:t>
            </a:r>
          </a:p>
        </p:txBody>
      </p:sp>
      <p:grpSp>
        <p:nvGrpSpPr>
          <p:cNvPr id="234" name="Groupe 233">
            <a:extLst>
              <a:ext uri="{FF2B5EF4-FFF2-40B4-BE49-F238E27FC236}">
                <a16:creationId xmlns:a16="http://schemas.microsoft.com/office/drawing/2014/main" id="{DD1EBB04-6C0B-4428-91EF-BE8F6D5F5674}"/>
              </a:ext>
            </a:extLst>
          </p:cNvPr>
          <p:cNvGrpSpPr/>
          <p:nvPr/>
        </p:nvGrpSpPr>
        <p:grpSpPr>
          <a:xfrm>
            <a:off x="5329492" y="3877132"/>
            <a:ext cx="5474199" cy="2152524"/>
            <a:chOff x="2409133" y="3495288"/>
            <a:chExt cx="6336372" cy="2684822"/>
          </a:xfrm>
        </p:grpSpPr>
        <p:grpSp>
          <p:nvGrpSpPr>
            <p:cNvPr id="235" name="Groupe 234">
              <a:extLst>
                <a:ext uri="{FF2B5EF4-FFF2-40B4-BE49-F238E27FC236}">
                  <a16:creationId xmlns:a16="http://schemas.microsoft.com/office/drawing/2014/main" id="{A39DFADE-2BDA-4857-BBB5-A326B8BF42B7}"/>
                </a:ext>
              </a:extLst>
            </p:cNvPr>
            <p:cNvGrpSpPr/>
            <p:nvPr/>
          </p:nvGrpSpPr>
          <p:grpSpPr>
            <a:xfrm>
              <a:off x="2409133" y="3875499"/>
              <a:ext cx="6298081" cy="2304611"/>
              <a:chOff x="2409133" y="3875499"/>
              <a:chExt cx="6298081" cy="2304611"/>
            </a:xfrm>
          </p:grpSpPr>
          <p:pic>
            <p:nvPicPr>
              <p:cNvPr id="237" name="Image 236">
                <a:extLst>
                  <a:ext uri="{FF2B5EF4-FFF2-40B4-BE49-F238E27FC236}">
                    <a16:creationId xmlns:a16="http://schemas.microsoft.com/office/drawing/2014/main" id="{52D7A349-5EC9-4D8E-894E-5C04EF3D63D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2234" y="3964364"/>
                <a:ext cx="1037920" cy="1037920"/>
              </a:xfrm>
              <a:prstGeom prst="rect">
                <a:avLst/>
              </a:prstGeom>
            </p:spPr>
          </p:pic>
          <p:pic>
            <p:nvPicPr>
              <p:cNvPr id="238" name="Image 237">
                <a:extLst>
                  <a:ext uri="{FF2B5EF4-FFF2-40B4-BE49-F238E27FC236}">
                    <a16:creationId xmlns:a16="http://schemas.microsoft.com/office/drawing/2014/main" id="{BF35695D-E3D8-449F-B509-32E2F654960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3955682"/>
                <a:ext cx="1037920" cy="1037921"/>
              </a:xfrm>
              <a:prstGeom prst="rect">
                <a:avLst/>
              </a:prstGeom>
            </p:spPr>
          </p:pic>
          <p:pic>
            <p:nvPicPr>
              <p:cNvPr id="239" name="Image 238">
                <a:extLst>
                  <a:ext uri="{FF2B5EF4-FFF2-40B4-BE49-F238E27FC236}">
                    <a16:creationId xmlns:a16="http://schemas.microsoft.com/office/drawing/2014/main" id="{67917F3E-69D7-48A4-835D-CC3C2ADFA5A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25434" y="4988438"/>
                <a:ext cx="1037920" cy="1037920"/>
              </a:xfrm>
              <a:prstGeom prst="rect">
                <a:avLst/>
              </a:prstGeom>
            </p:spPr>
          </p:pic>
          <p:pic>
            <p:nvPicPr>
              <p:cNvPr id="240" name="Image 239">
                <a:extLst>
                  <a:ext uri="{FF2B5EF4-FFF2-40B4-BE49-F238E27FC236}">
                    <a16:creationId xmlns:a16="http://schemas.microsoft.com/office/drawing/2014/main" id="{05F3A21F-4B95-4CE6-8EBA-DFDB7E6578F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4988438"/>
                <a:ext cx="1037920" cy="1037920"/>
              </a:xfrm>
              <a:prstGeom prst="rect">
                <a:avLst/>
              </a:prstGeom>
            </p:spPr>
          </p:pic>
          <p:pic>
            <p:nvPicPr>
              <p:cNvPr id="241" name="Image 240">
                <a:extLst>
                  <a:ext uri="{FF2B5EF4-FFF2-40B4-BE49-F238E27FC236}">
                    <a16:creationId xmlns:a16="http://schemas.microsoft.com/office/drawing/2014/main" id="{A90F113F-03D9-4C57-BC9D-75C8C4703D7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3955682"/>
                <a:ext cx="1037920" cy="1037920"/>
              </a:xfrm>
              <a:prstGeom prst="rect">
                <a:avLst/>
              </a:prstGeom>
            </p:spPr>
          </p:pic>
          <p:pic>
            <p:nvPicPr>
              <p:cNvPr id="242" name="Image 241">
                <a:extLst>
                  <a:ext uri="{FF2B5EF4-FFF2-40B4-BE49-F238E27FC236}">
                    <a16:creationId xmlns:a16="http://schemas.microsoft.com/office/drawing/2014/main" id="{4F18A94D-319D-4047-A3FB-5A01EB48422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8584" y="3955682"/>
                <a:ext cx="1037920" cy="1037920"/>
              </a:xfrm>
              <a:prstGeom prst="rect">
                <a:avLst/>
              </a:prstGeom>
            </p:spPr>
          </p:pic>
          <p:pic>
            <p:nvPicPr>
              <p:cNvPr id="243" name="Image 242">
                <a:extLst>
                  <a:ext uri="{FF2B5EF4-FFF2-40B4-BE49-F238E27FC236}">
                    <a16:creationId xmlns:a16="http://schemas.microsoft.com/office/drawing/2014/main" id="{2790D1E3-22A3-41A1-ADC8-4A29831CF7A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4988438"/>
                <a:ext cx="1037920" cy="1037920"/>
              </a:xfrm>
              <a:prstGeom prst="rect">
                <a:avLst/>
              </a:prstGeom>
            </p:spPr>
          </p:pic>
          <p:pic>
            <p:nvPicPr>
              <p:cNvPr id="244" name="Image 243">
                <a:extLst>
                  <a:ext uri="{FF2B5EF4-FFF2-40B4-BE49-F238E27FC236}">
                    <a16:creationId xmlns:a16="http://schemas.microsoft.com/office/drawing/2014/main" id="{2CDEBEFB-BE2F-4D59-925E-5545F63BD46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84" y="4999628"/>
                <a:ext cx="1037920" cy="1037920"/>
              </a:xfrm>
              <a:prstGeom prst="rect">
                <a:avLst/>
              </a:prstGeom>
            </p:spPr>
          </p:pic>
          <p:sp>
            <p:nvSpPr>
              <p:cNvPr id="245" name="Rectangle 244">
                <a:extLst>
                  <a:ext uri="{FF2B5EF4-FFF2-40B4-BE49-F238E27FC236}">
                    <a16:creationId xmlns:a16="http://schemas.microsoft.com/office/drawing/2014/main" id="{4A019180-9C10-4879-A0AD-0DF023A7C1E0}"/>
                  </a:ext>
                </a:extLst>
              </p:cNvPr>
              <p:cNvSpPr/>
              <p:nvPr/>
            </p:nvSpPr>
            <p:spPr>
              <a:xfrm>
                <a:off x="2409133" y="3875499"/>
                <a:ext cx="6298081" cy="2304611"/>
              </a:xfrm>
              <a:prstGeom prst="rect">
                <a:avLst/>
              </a:prstGeom>
              <a:noFill/>
              <a:ln w="38100">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6" name="Groupe 245">
                <a:extLst>
                  <a:ext uri="{FF2B5EF4-FFF2-40B4-BE49-F238E27FC236}">
                    <a16:creationId xmlns:a16="http://schemas.microsoft.com/office/drawing/2014/main" id="{713BAFC0-3BF7-494C-B21E-A704FB5487E0}"/>
                  </a:ext>
                </a:extLst>
              </p:cNvPr>
              <p:cNvGrpSpPr/>
              <p:nvPr/>
            </p:nvGrpSpPr>
            <p:grpSpPr>
              <a:xfrm>
                <a:off x="2668914" y="4833376"/>
                <a:ext cx="5819001" cy="297937"/>
                <a:chOff x="2668914" y="4833376"/>
                <a:chExt cx="5819001" cy="297937"/>
              </a:xfrm>
            </p:grpSpPr>
            <p:cxnSp>
              <p:nvCxnSpPr>
                <p:cNvPr id="247" name="Connecteur droit 246">
                  <a:extLst>
                    <a:ext uri="{FF2B5EF4-FFF2-40B4-BE49-F238E27FC236}">
                      <a16:creationId xmlns:a16="http://schemas.microsoft.com/office/drawing/2014/main" id="{C78DD5CE-7F26-4003-A4A1-B7F8D425E251}"/>
                    </a:ext>
                  </a:extLst>
                </p:cNvPr>
                <p:cNvCxnSpPr/>
                <p:nvPr/>
              </p:nvCxnSpPr>
              <p:spPr>
                <a:xfrm>
                  <a:off x="2668914" y="4988438"/>
                  <a:ext cx="5819001"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48" name="Connecteur droit 247">
                  <a:extLst>
                    <a:ext uri="{FF2B5EF4-FFF2-40B4-BE49-F238E27FC236}">
                      <a16:creationId xmlns:a16="http://schemas.microsoft.com/office/drawing/2014/main" id="{59110472-17A5-4933-A4CC-1EB5024D12CE}"/>
                    </a:ext>
                  </a:extLst>
                </p:cNvPr>
                <p:cNvCxnSpPr/>
                <p:nvPr/>
              </p:nvCxnSpPr>
              <p:spPr>
                <a:xfrm>
                  <a:off x="321945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49" name="Connecteur droit 248">
                  <a:extLst>
                    <a:ext uri="{FF2B5EF4-FFF2-40B4-BE49-F238E27FC236}">
                      <a16:creationId xmlns:a16="http://schemas.microsoft.com/office/drawing/2014/main" id="{1FC3D34D-C6DE-46A5-BD17-FD062FEFF720}"/>
                    </a:ext>
                  </a:extLst>
                </p:cNvPr>
                <p:cNvCxnSpPr/>
                <p:nvPr/>
              </p:nvCxnSpPr>
              <p:spPr>
                <a:xfrm>
                  <a:off x="7610475"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50" name="Connecteur droit 249">
                  <a:extLst>
                    <a:ext uri="{FF2B5EF4-FFF2-40B4-BE49-F238E27FC236}">
                      <a16:creationId xmlns:a16="http://schemas.microsoft.com/office/drawing/2014/main" id="{BF55AA05-AB95-4735-AA52-B49C7084805F}"/>
                    </a:ext>
                  </a:extLst>
                </p:cNvPr>
                <p:cNvCxnSpPr/>
                <p:nvPr/>
              </p:nvCxnSpPr>
              <p:spPr>
                <a:xfrm>
                  <a:off x="6115050"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51" name="Connecteur droit 250">
                  <a:extLst>
                    <a:ext uri="{FF2B5EF4-FFF2-40B4-BE49-F238E27FC236}">
                      <a16:creationId xmlns:a16="http://schemas.microsoft.com/office/drawing/2014/main" id="{A3621C9D-6854-41F0-BF32-3B281AE84BE0}"/>
                    </a:ext>
                  </a:extLst>
                </p:cNvPr>
                <p:cNvCxnSpPr/>
                <p:nvPr/>
              </p:nvCxnSpPr>
              <p:spPr>
                <a:xfrm>
                  <a:off x="468630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grpSp>
        </p:grpSp>
        <p:sp>
          <p:nvSpPr>
            <p:cNvPr id="236" name="ZoneTexte 235">
              <a:extLst>
                <a:ext uri="{FF2B5EF4-FFF2-40B4-BE49-F238E27FC236}">
                  <a16:creationId xmlns:a16="http://schemas.microsoft.com/office/drawing/2014/main" id="{AD20B7EA-54C2-4F67-B5C4-67A0ED1235A3}"/>
                </a:ext>
              </a:extLst>
            </p:cNvPr>
            <p:cNvSpPr txBox="1"/>
            <p:nvPr/>
          </p:nvSpPr>
          <p:spPr>
            <a:xfrm>
              <a:off x="5963065" y="3495288"/>
              <a:ext cx="2782440" cy="393389"/>
            </a:xfrm>
            <a:prstGeom prst="rect">
              <a:avLst/>
            </a:prstGeom>
            <a:solidFill>
              <a:srgbClr val="E51623"/>
            </a:solidFill>
          </p:spPr>
          <p:txBody>
            <a:bodyPr wrap="square" rtlCol="0">
              <a:spAutoFit/>
            </a:bodyPr>
            <a:lstStyle/>
            <a:p>
              <a:pPr algn="ctr"/>
              <a:r>
                <a:rPr lang="fr-FR" sz="1200" b="1" dirty="0">
                  <a:solidFill>
                    <a:schemeClr val="bg1"/>
                  </a:solidFill>
                  <a:latin typeface="Roboto" panose="02000000000000000000"/>
                </a:rPr>
                <a:t>Proxy Machines</a:t>
              </a:r>
            </a:p>
          </p:txBody>
        </p:sp>
      </p:grpSp>
      <p:grpSp>
        <p:nvGrpSpPr>
          <p:cNvPr id="252" name="Groupe 251">
            <a:extLst>
              <a:ext uri="{FF2B5EF4-FFF2-40B4-BE49-F238E27FC236}">
                <a16:creationId xmlns:a16="http://schemas.microsoft.com/office/drawing/2014/main" id="{93580933-9F68-4B41-8224-643132D6C5A3}"/>
              </a:ext>
            </a:extLst>
          </p:cNvPr>
          <p:cNvGrpSpPr/>
          <p:nvPr/>
        </p:nvGrpSpPr>
        <p:grpSpPr>
          <a:xfrm>
            <a:off x="1731129" y="2536716"/>
            <a:ext cx="1080000" cy="504000"/>
            <a:chOff x="6266115" y="141920"/>
            <a:chExt cx="1350000" cy="675000"/>
          </a:xfrm>
        </p:grpSpPr>
        <p:sp>
          <p:nvSpPr>
            <p:cNvPr id="253" name="Rectangle 252">
              <a:extLst>
                <a:ext uri="{FF2B5EF4-FFF2-40B4-BE49-F238E27FC236}">
                  <a16:creationId xmlns:a16="http://schemas.microsoft.com/office/drawing/2014/main" id="{9E557FB0-3D0F-4253-BC93-132421690977}"/>
                </a:ext>
              </a:extLst>
            </p:cNvPr>
            <p:cNvSpPr/>
            <p:nvPr/>
          </p:nvSpPr>
          <p:spPr>
            <a:xfrm>
              <a:off x="6266115" y="141920"/>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54" name="Groupe 253">
              <a:extLst>
                <a:ext uri="{FF2B5EF4-FFF2-40B4-BE49-F238E27FC236}">
                  <a16:creationId xmlns:a16="http://schemas.microsoft.com/office/drawing/2014/main" id="{7524AE02-6931-4E55-996C-B825ED6D2F1C}"/>
                </a:ext>
              </a:extLst>
            </p:cNvPr>
            <p:cNvGrpSpPr/>
            <p:nvPr/>
          </p:nvGrpSpPr>
          <p:grpSpPr>
            <a:xfrm>
              <a:off x="6388519" y="237949"/>
              <a:ext cx="1105192" cy="482941"/>
              <a:chOff x="3279730" y="720638"/>
              <a:chExt cx="1473589" cy="643921"/>
            </a:xfrm>
          </p:grpSpPr>
          <p:sp>
            <p:nvSpPr>
              <p:cNvPr id="255" name="Ellipse 254">
                <a:extLst>
                  <a:ext uri="{FF2B5EF4-FFF2-40B4-BE49-F238E27FC236}">
                    <a16:creationId xmlns:a16="http://schemas.microsoft.com/office/drawing/2014/main" id="{4E62B3EA-AC38-4963-A556-DA0C07980AAE}"/>
                  </a:ext>
                </a:extLst>
              </p:cNvPr>
              <p:cNvSpPr/>
              <p:nvPr/>
            </p:nvSpPr>
            <p:spPr>
              <a:xfrm>
                <a:off x="3328957" y="945365"/>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6" name="Ellipse 255">
                <a:extLst>
                  <a:ext uri="{FF2B5EF4-FFF2-40B4-BE49-F238E27FC236}">
                    <a16:creationId xmlns:a16="http://schemas.microsoft.com/office/drawing/2014/main" id="{E14EA40A-68EA-41A3-9D8C-C72C02989875}"/>
                  </a:ext>
                </a:extLst>
              </p:cNvPr>
              <p:cNvSpPr/>
              <p:nvPr/>
            </p:nvSpPr>
            <p:spPr>
              <a:xfrm>
                <a:off x="3798277" y="1026092"/>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7" name="Ellipse 256">
                <a:extLst>
                  <a:ext uri="{FF2B5EF4-FFF2-40B4-BE49-F238E27FC236}">
                    <a16:creationId xmlns:a16="http://schemas.microsoft.com/office/drawing/2014/main" id="{378B6A5C-1B7E-4080-841D-1052DBCDA8CF}"/>
                  </a:ext>
                </a:extLst>
              </p:cNvPr>
              <p:cNvSpPr/>
              <p:nvPr/>
            </p:nvSpPr>
            <p:spPr>
              <a:xfrm>
                <a:off x="4110091" y="720638"/>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8" name="Ellipse 257">
                <a:extLst>
                  <a:ext uri="{FF2B5EF4-FFF2-40B4-BE49-F238E27FC236}">
                    <a16:creationId xmlns:a16="http://schemas.microsoft.com/office/drawing/2014/main" id="{55F74F75-2A41-4184-A732-844F396843AF}"/>
                  </a:ext>
                </a:extLst>
              </p:cNvPr>
              <p:cNvSpPr/>
              <p:nvPr/>
            </p:nvSpPr>
            <p:spPr>
              <a:xfrm>
                <a:off x="3279730" y="118478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9" name="Ellipse 258">
                <a:extLst>
                  <a:ext uri="{FF2B5EF4-FFF2-40B4-BE49-F238E27FC236}">
                    <a16:creationId xmlns:a16="http://schemas.microsoft.com/office/drawing/2014/main" id="{DB5EC613-8B3B-44A8-8F9F-047DD2529B63}"/>
                  </a:ext>
                </a:extLst>
              </p:cNvPr>
              <p:cNvSpPr/>
              <p:nvPr/>
            </p:nvSpPr>
            <p:spPr>
              <a:xfrm>
                <a:off x="4609319" y="89401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0" name="Ellipse 259">
                <a:extLst>
                  <a:ext uri="{FF2B5EF4-FFF2-40B4-BE49-F238E27FC236}">
                    <a16:creationId xmlns:a16="http://schemas.microsoft.com/office/drawing/2014/main" id="{F94A059F-C7E6-49ED-BE6B-C957E5A33AE9}"/>
                  </a:ext>
                </a:extLst>
              </p:cNvPr>
              <p:cNvSpPr/>
              <p:nvPr/>
            </p:nvSpPr>
            <p:spPr>
              <a:xfrm>
                <a:off x="4026184" y="1220559"/>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1" name="Connecteur droit 260">
                <a:extLst>
                  <a:ext uri="{FF2B5EF4-FFF2-40B4-BE49-F238E27FC236}">
                    <a16:creationId xmlns:a16="http://schemas.microsoft.com/office/drawing/2014/main" id="{F57F4FFA-53C0-4946-90DC-DABF91BBF397}"/>
                  </a:ext>
                </a:extLst>
              </p:cNvPr>
              <p:cNvCxnSpPr>
                <a:cxnSpLocks/>
                <a:stCxn id="255" idx="6"/>
                <a:endCxn id="257"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Connecteur droit 261">
                <a:extLst>
                  <a:ext uri="{FF2B5EF4-FFF2-40B4-BE49-F238E27FC236}">
                    <a16:creationId xmlns:a16="http://schemas.microsoft.com/office/drawing/2014/main" id="{DCB3F38F-48B7-4A73-B347-703E5B39C666}"/>
                  </a:ext>
                </a:extLst>
              </p:cNvPr>
              <p:cNvCxnSpPr>
                <a:cxnSpLocks/>
                <a:stCxn id="257" idx="6"/>
                <a:endCxn id="259"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Connecteur droit 262">
                <a:extLst>
                  <a:ext uri="{FF2B5EF4-FFF2-40B4-BE49-F238E27FC236}">
                    <a16:creationId xmlns:a16="http://schemas.microsoft.com/office/drawing/2014/main" id="{3F11C29C-641D-4F6E-9510-5FD55080735C}"/>
                  </a:ext>
                </a:extLst>
              </p:cNvPr>
              <p:cNvCxnSpPr>
                <a:stCxn id="256" idx="7"/>
                <a:endCxn id="257"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Connecteur droit 263">
                <a:extLst>
                  <a:ext uri="{FF2B5EF4-FFF2-40B4-BE49-F238E27FC236}">
                    <a16:creationId xmlns:a16="http://schemas.microsoft.com/office/drawing/2014/main" id="{7A059F18-E5DB-4A1C-9511-EA55273CC4E0}"/>
                  </a:ext>
                </a:extLst>
              </p:cNvPr>
              <p:cNvCxnSpPr>
                <a:stCxn id="256" idx="1"/>
                <a:endCxn id="255"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Connecteur droit 264">
                <a:extLst>
                  <a:ext uri="{FF2B5EF4-FFF2-40B4-BE49-F238E27FC236}">
                    <a16:creationId xmlns:a16="http://schemas.microsoft.com/office/drawing/2014/main" id="{44694A1E-153F-485B-875D-964CFD46622F}"/>
                  </a:ext>
                </a:extLst>
              </p:cNvPr>
              <p:cNvCxnSpPr>
                <a:stCxn id="259" idx="2"/>
                <a:endCxn id="256"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Connecteur droit 265">
                <a:extLst>
                  <a:ext uri="{FF2B5EF4-FFF2-40B4-BE49-F238E27FC236}">
                    <a16:creationId xmlns:a16="http://schemas.microsoft.com/office/drawing/2014/main" id="{C6250473-6347-4CB4-AA5C-47D6EB89FC1F}"/>
                  </a:ext>
                </a:extLst>
              </p:cNvPr>
              <p:cNvCxnSpPr>
                <a:stCxn id="256" idx="3"/>
                <a:endCxn id="258"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Connecteur droit 266">
                <a:extLst>
                  <a:ext uri="{FF2B5EF4-FFF2-40B4-BE49-F238E27FC236}">
                    <a16:creationId xmlns:a16="http://schemas.microsoft.com/office/drawing/2014/main" id="{0534F06D-EB63-4431-974A-462BA1092E54}"/>
                  </a:ext>
                </a:extLst>
              </p:cNvPr>
              <p:cNvCxnSpPr>
                <a:cxnSpLocks/>
                <a:stCxn id="260" idx="0"/>
                <a:endCxn id="256"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Connecteur droit 267">
                <a:extLst>
                  <a:ext uri="{FF2B5EF4-FFF2-40B4-BE49-F238E27FC236}">
                    <a16:creationId xmlns:a16="http://schemas.microsoft.com/office/drawing/2014/main" id="{649AD518-DD98-4C59-A1A3-1A92A98726DA}"/>
                  </a:ext>
                </a:extLst>
              </p:cNvPr>
              <p:cNvCxnSpPr>
                <a:stCxn id="259" idx="3"/>
                <a:endCxn id="260"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9" name="Groupe 268">
            <a:extLst>
              <a:ext uri="{FF2B5EF4-FFF2-40B4-BE49-F238E27FC236}">
                <a16:creationId xmlns:a16="http://schemas.microsoft.com/office/drawing/2014/main" id="{CA9D44DC-B311-47B8-901A-D5D4F2359D3D}"/>
              </a:ext>
            </a:extLst>
          </p:cNvPr>
          <p:cNvGrpSpPr/>
          <p:nvPr/>
        </p:nvGrpSpPr>
        <p:grpSpPr>
          <a:xfrm>
            <a:off x="1732933" y="1957357"/>
            <a:ext cx="1080000" cy="504000"/>
            <a:chOff x="6266115" y="952820"/>
            <a:chExt cx="1350000" cy="675000"/>
          </a:xfrm>
        </p:grpSpPr>
        <p:sp>
          <p:nvSpPr>
            <p:cNvPr id="270" name="Rectangle 269">
              <a:extLst>
                <a:ext uri="{FF2B5EF4-FFF2-40B4-BE49-F238E27FC236}">
                  <a16:creationId xmlns:a16="http://schemas.microsoft.com/office/drawing/2014/main" id="{B576A8E5-9F8C-4D98-91A5-F55EDDB297E2}"/>
                </a:ext>
              </a:extLst>
            </p:cNvPr>
            <p:cNvSpPr/>
            <p:nvPr/>
          </p:nvSpPr>
          <p:spPr>
            <a:xfrm>
              <a:off x="6266115" y="952820"/>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71" name="Groupe 270">
              <a:extLst>
                <a:ext uri="{FF2B5EF4-FFF2-40B4-BE49-F238E27FC236}">
                  <a16:creationId xmlns:a16="http://schemas.microsoft.com/office/drawing/2014/main" id="{014C4881-9C6D-4AB0-8B8C-58BE717BBD68}"/>
                </a:ext>
              </a:extLst>
            </p:cNvPr>
            <p:cNvGrpSpPr/>
            <p:nvPr/>
          </p:nvGrpSpPr>
          <p:grpSpPr>
            <a:xfrm>
              <a:off x="6361469" y="1007270"/>
              <a:ext cx="1159292" cy="566100"/>
              <a:chOff x="3062556" y="154443"/>
              <a:chExt cx="1457283" cy="711814"/>
            </a:xfrm>
          </p:grpSpPr>
          <p:sp>
            <p:nvSpPr>
              <p:cNvPr id="272" name="Ellipse 271">
                <a:extLst>
                  <a:ext uri="{FF2B5EF4-FFF2-40B4-BE49-F238E27FC236}">
                    <a16:creationId xmlns:a16="http://schemas.microsoft.com/office/drawing/2014/main" id="{CA8768C9-F438-4488-AACC-3D92333DC89B}"/>
                  </a:ext>
                </a:extLst>
              </p:cNvPr>
              <p:cNvSpPr/>
              <p:nvPr/>
            </p:nvSpPr>
            <p:spPr>
              <a:xfrm>
                <a:off x="3364911" y="22644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3" name="Ellipse 272">
                <a:extLst>
                  <a:ext uri="{FF2B5EF4-FFF2-40B4-BE49-F238E27FC236}">
                    <a16:creationId xmlns:a16="http://schemas.microsoft.com/office/drawing/2014/main" id="{901F43A6-79ED-4DD7-A2CD-BC94230D7BDA}"/>
                  </a:ext>
                </a:extLst>
              </p:cNvPr>
              <p:cNvSpPr/>
              <p:nvPr/>
            </p:nvSpPr>
            <p:spPr>
              <a:xfrm>
                <a:off x="3631823" y="54063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4" name="Ellipse 273">
                <a:extLst>
                  <a:ext uri="{FF2B5EF4-FFF2-40B4-BE49-F238E27FC236}">
                    <a16:creationId xmlns:a16="http://schemas.microsoft.com/office/drawing/2014/main" id="{69524B37-C237-4B70-A640-1CE7F7D83789}"/>
                  </a:ext>
                </a:extLst>
              </p:cNvPr>
              <p:cNvSpPr/>
              <p:nvPr/>
            </p:nvSpPr>
            <p:spPr>
              <a:xfrm>
                <a:off x="3863141" y="15444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5" name="Ellipse 274">
                <a:extLst>
                  <a:ext uri="{FF2B5EF4-FFF2-40B4-BE49-F238E27FC236}">
                    <a16:creationId xmlns:a16="http://schemas.microsoft.com/office/drawing/2014/main" id="{02552D54-F523-4D80-BA01-D9B991D18B55}"/>
                  </a:ext>
                </a:extLst>
              </p:cNvPr>
              <p:cNvSpPr/>
              <p:nvPr/>
            </p:nvSpPr>
            <p:spPr>
              <a:xfrm>
                <a:off x="4375839" y="72225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6" name="Ellipse 275">
                <a:extLst>
                  <a:ext uri="{FF2B5EF4-FFF2-40B4-BE49-F238E27FC236}">
                    <a16:creationId xmlns:a16="http://schemas.microsoft.com/office/drawing/2014/main" id="{A19687CB-7D6E-451A-B2A4-AC4436585691}"/>
                  </a:ext>
                </a:extLst>
              </p:cNvPr>
              <p:cNvSpPr/>
              <p:nvPr/>
            </p:nvSpPr>
            <p:spPr>
              <a:xfrm>
                <a:off x="3062556" y="65025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77" name="Connecteur droit 276">
                <a:extLst>
                  <a:ext uri="{FF2B5EF4-FFF2-40B4-BE49-F238E27FC236}">
                    <a16:creationId xmlns:a16="http://schemas.microsoft.com/office/drawing/2014/main" id="{D7583A8D-2AF4-41FA-8D9F-A8BD3AB5718A}"/>
                  </a:ext>
                </a:extLst>
              </p:cNvPr>
              <p:cNvCxnSpPr>
                <a:cxnSpLocks/>
                <a:stCxn id="272" idx="6"/>
                <a:endCxn id="274" idx="2"/>
              </p:cNvCxnSpPr>
              <p:nvPr/>
            </p:nvCxnSpPr>
            <p:spPr>
              <a:xfrm flipV="1">
                <a:off x="3508911" y="226443"/>
                <a:ext cx="354229"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Connecteur droit 277">
                <a:extLst>
                  <a:ext uri="{FF2B5EF4-FFF2-40B4-BE49-F238E27FC236}">
                    <a16:creationId xmlns:a16="http://schemas.microsoft.com/office/drawing/2014/main" id="{1E38FA96-E931-46B5-98A2-A7729D2F4A75}"/>
                  </a:ext>
                </a:extLst>
              </p:cNvPr>
              <p:cNvCxnSpPr>
                <a:cxnSpLocks/>
                <a:stCxn id="274" idx="6"/>
                <a:endCxn id="275" idx="1"/>
              </p:cNvCxnSpPr>
              <p:nvPr/>
            </p:nvCxnSpPr>
            <p:spPr>
              <a:xfrm>
                <a:off x="4007141" y="226443"/>
                <a:ext cx="389786" cy="51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Connecteur droit 278">
                <a:extLst>
                  <a:ext uri="{FF2B5EF4-FFF2-40B4-BE49-F238E27FC236}">
                    <a16:creationId xmlns:a16="http://schemas.microsoft.com/office/drawing/2014/main" id="{33C163F5-796F-4E03-8E52-084A95B2C652}"/>
                  </a:ext>
                </a:extLst>
              </p:cNvPr>
              <p:cNvCxnSpPr>
                <a:stCxn id="273" idx="7"/>
                <a:endCxn id="274" idx="3"/>
              </p:cNvCxnSpPr>
              <p:nvPr/>
            </p:nvCxnSpPr>
            <p:spPr>
              <a:xfrm flipV="1">
                <a:off x="3754734" y="277355"/>
                <a:ext cx="129495" cy="284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Connecteur droit 279">
                <a:extLst>
                  <a:ext uri="{FF2B5EF4-FFF2-40B4-BE49-F238E27FC236}">
                    <a16:creationId xmlns:a16="http://schemas.microsoft.com/office/drawing/2014/main" id="{8935C1FF-4635-4C13-B5FD-29DEB15C2546}"/>
                  </a:ext>
                </a:extLst>
              </p:cNvPr>
              <p:cNvCxnSpPr>
                <a:stCxn id="273" idx="1"/>
                <a:endCxn id="272" idx="5"/>
              </p:cNvCxnSpPr>
              <p:nvPr/>
            </p:nvCxnSpPr>
            <p:spPr>
              <a:xfrm flipH="1" flipV="1">
                <a:off x="3487823" y="349355"/>
                <a:ext cx="165088" cy="212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Connecteur droit 280">
                <a:extLst>
                  <a:ext uri="{FF2B5EF4-FFF2-40B4-BE49-F238E27FC236}">
                    <a16:creationId xmlns:a16="http://schemas.microsoft.com/office/drawing/2014/main" id="{D75B6E39-EFD3-411B-9313-D0D3E493C654}"/>
                  </a:ext>
                </a:extLst>
              </p:cNvPr>
              <p:cNvCxnSpPr>
                <a:cxnSpLocks/>
                <a:stCxn id="275" idx="2"/>
                <a:endCxn id="273" idx="6"/>
              </p:cNvCxnSpPr>
              <p:nvPr/>
            </p:nvCxnSpPr>
            <p:spPr>
              <a:xfrm flipH="1" flipV="1">
                <a:off x="3775822" y="612638"/>
                <a:ext cx="600016" cy="181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Connecteur droit 281">
                <a:extLst>
                  <a:ext uri="{FF2B5EF4-FFF2-40B4-BE49-F238E27FC236}">
                    <a16:creationId xmlns:a16="http://schemas.microsoft.com/office/drawing/2014/main" id="{B3CC00ED-CC8D-409A-878B-D48DD3C4D25D}"/>
                  </a:ext>
                </a:extLst>
              </p:cNvPr>
              <p:cNvCxnSpPr>
                <a:cxnSpLocks/>
                <a:stCxn id="276" idx="0"/>
                <a:endCxn id="273" idx="2"/>
              </p:cNvCxnSpPr>
              <p:nvPr/>
            </p:nvCxnSpPr>
            <p:spPr>
              <a:xfrm flipV="1">
                <a:off x="3134556" y="612638"/>
                <a:ext cx="497267" cy="37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Connecteur droit 282">
                <a:extLst>
                  <a:ext uri="{FF2B5EF4-FFF2-40B4-BE49-F238E27FC236}">
                    <a16:creationId xmlns:a16="http://schemas.microsoft.com/office/drawing/2014/main" id="{CD37F8B4-9407-40C1-BBD9-72084379FD7E}"/>
                  </a:ext>
                </a:extLst>
              </p:cNvPr>
              <p:cNvCxnSpPr>
                <a:cxnSpLocks/>
                <a:stCxn id="275" idx="3"/>
                <a:endCxn id="276" idx="6"/>
              </p:cNvCxnSpPr>
              <p:nvPr/>
            </p:nvCxnSpPr>
            <p:spPr>
              <a:xfrm flipH="1" flipV="1">
                <a:off x="3206556" y="722257"/>
                <a:ext cx="1190371" cy="122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4" name="Groupe 283">
            <a:extLst>
              <a:ext uri="{FF2B5EF4-FFF2-40B4-BE49-F238E27FC236}">
                <a16:creationId xmlns:a16="http://schemas.microsoft.com/office/drawing/2014/main" id="{706FC984-006F-4363-91D4-64CEF9BAE965}"/>
              </a:ext>
            </a:extLst>
          </p:cNvPr>
          <p:cNvGrpSpPr/>
          <p:nvPr/>
        </p:nvGrpSpPr>
        <p:grpSpPr>
          <a:xfrm>
            <a:off x="2892008" y="1965067"/>
            <a:ext cx="1080000" cy="504000"/>
            <a:chOff x="6266115" y="1763097"/>
            <a:chExt cx="1350000" cy="675000"/>
          </a:xfrm>
        </p:grpSpPr>
        <p:sp>
          <p:nvSpPr>
            <p:cNvPr id="285" name="Rectangle 284">
              <a:extLst>
                <a:ext uri="{FF2B5EF4-FFF2-40B4-BE49-F238E27FC236}">
                  <a16:creationId xmlns:a16="http://schemas.microsoft.com/office/drawing/2014/main" id="{1BF15D79-AF11-4F3B-99DF-1D929F1AFE9C}"/>
                </a:ext>
              </a:extLst>
            </p:cNvPr>
            <p:cNvSpPr/>
            <p:nvPr/>
          </p:nvSpPr>
          <p:spPr>
            <a:xfrm>
              <a:off x="6266115" y="1763097"/>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86" name="Groupe 285">
              <a:extLst>
                <a:ext uri="{FF2B5EF4-FFF2-40B4-BE49-F238E27FC236}">
                  <a16:creationId xmlns:a16="http://schemas.microsoft.com/office/drawing/2014/main" id="{BC0252A2-FB54-4DDF-A515-83E511FC9FD7}"/>
                </a:ext>
              </a:extLst>
            </p:cNvPr>
            <p:cNvGrpSpPr/>
            <p:nvPr/>
          </p:nvGrpSpPr>
          <p:grpSpPr>
            <a:xfrm>
              <a:off x="6406631" y="1871688"/>
              <a:ext cx="901637" cy="458455"/>
              <a:chOff x="3806981" y="2897093"/>
              <a:chExt cx="1202182" cy="611273"/>
            </a:xfrm>
          </p:grpSpPr>
          <p:grpSp>
            <p:nvGrpSpPr>
              <p:cNvPr id="287" name="Groupe 286">
                <a:extLst>
                  <a:ext uri="{FF2B5EF4-FFF2-40B4-BE49-F238E27FC236}">
                    <a16:creationId xmlns:a16="http://schemas.microsoft.com/office/drawing/2014/main" id="{019DD8E3-775C-4C9E-876E-83347DF214E4}"/>
                  </a:ext>
                </a:extLst>
              </p:cNvPr>
              <p:cNvGrpSpPr/>
              <p:nvPr/>
            </p:nvGrpSpPr>
            <p:grpSpPr>
              <a:xfrm>
                <a:off x="3806981" y="2897093"/>
                <a:ext cx="1202182" cy="611273"/>
                <a:chOff x="3279730" y="717508"/>
                <a:chExt cx="1202182" cy="611273"/>
              </a:xfrm>
            </p:grpSpPr>
            <p:sp>
              <p:nvSpPr>
                <p:cNvPr id="289" name="Ellipse 288">
                  <a:extLst>
                    <a:ext uri="{FF2B5EF4-FFF2-40B4-BE49-F238E27FC236}">
                      <a16:creationId xmlns:a16="http://schemas.microsoft.com/office/drawing/2014/main" id="{94DD6E54-793C-4FAE-814E-862D79A0192C}"/>
                    </a:ext>
                  </a:extLst>
                </p:cNvPr>
                <p:cNvSpPr/>
                <p:nvPr/>
              </p:nvSpPr>
              <p:spPr>
                <a:xfrm>
                  <a:off x="3330642" y="717508"/>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0" name="Ellipse 289">
                  <a:extLst>
                    <a:ext uri="{FF2B5EF4-FFF2-40B4-BE49-F238E27FC236}">
                      <a16:creationId xmlns:a16="http://schemas.microsoft.com/office/drawing/2014/main" id="{059368D4-1F30-4CF3-B52D-3E23CBC2A889}"/>
                    </a:ext>
                  </a:extLst>
                </p:cNvPr>
                <p:cNvSpPr/>
                <p:nvPr/>
              </p:nvSpPr>
              <p:spPr>
                <a:xfrm>
                  <a:off x="3798277" y="1026092"/>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1" name="Ellipse 290">
                  <a:extLst>
                    <a:ext uri="{FF2B5EF4-FFF2-40B4-BE49-F238E27FC236}">
                      <a16:creationId xmlns:a16="http://schemas.microsoft.com/office/drawing/2014/main" id="{55155801-731F-46E6-8D33-CBB91BB6B2E0}"/>
                    </a:ext>
                  </a:extLst>
                </p:cNvPr>
                <p:cNvSpPr/>
                <p:nvPr/>
              </p:nvSpPr>
              <p:spPr>
                <a:xfrm>
                  <a:off x="4110091" y="720638"/>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2" name="Ellipse 291">
                  <a:extLst>
                    <a:ext uri="{FF2B5EF4-FFF2-40B4-BE49-F238E27FC236}">
                      <a16:creationId xmlns:a16="http://schemas.microsoft.com/office/drawing/2014/main" id="{99016990-317E-453C-8344-8C1E28C620AB}"/>
                    </a:ext>
                  </a:extLst>
                </p:cNvPr>
                <p:cNvSpPr/>
                <p:nvPr/>
              </p:nvSpPr>
              <p:spPr>
                <a:xfrm>
                  <a:off x="3279730" y="118478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3" name="Ellipse 292">
                  <a:extLst>
                    <a:ext uri="{FF2B5EF4-FFF2-40B4-BE49-F238E27FC236}">
                      <a16:creationId xmlns:a16="http://schemas.microsoft.com/office/drawing/2014/main" id="{381CA5C4-4D77-4FA5-9145-47AC3236BD10}"/>
                    </a:ext>
                  </a:extLst>
                </p:cNvPr>
                <p:cNvSpPr/>
                <p:nvPr/>
              </p:nvSpPr>
              <p:spPr>
                <a:xfrm>
                  <a:off x="4337912" y="1077004"/>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94" name="Connecteur droit 293">
                  <a:extLst>
                    <a:ext uri="{FF2B5EF4-FFF2-40B4-BE49-F238E27FC236}">
                      <a16:creationId xmlns:a16="http://schemas.microsoft.com/office/drawing/2014/main" id="{EAA59900-EE93-41F7-B682-6FCAE816B353}"/>
                    </a:ext>
                  </a:extLst>
                </p:cNvPr>
                <p:cNvCxnSpPr>
                  <a:cxnSpLocks/>
                  <a:stCxn id="289" idx="6"/>
                  <a:endCxn id="291" idx="2"/>
                </p:cNvCxnSpPr>
                <p:nvPr/>
              </p:nvCxnSpPr>
              <p:spPr>
                <a:xfrm>
                  <a:off x="3474642" y="789508"/>
                  <a:ext cx="635449" cy="3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Connecteur droit 294">
                  <a:extLst>
                    <a:ext uri="{FF2B5EF4-FFF2-40B4-BE49-F238E27FC236}">
                      <a16:creationId xmlns:a16="http://schemas.microsoft.com/office/drawing/2014/main" id="{7D0C298F-8F8E-4093-A80C-4EC1D02546A4}"/>
                    </a:ext>
                  </a:extLst>
                </p:cNvPr>
                <p:cNvCxnSpPr>
                  <a:stCxn id="290" idx="7"/>
                  <a:endCxn id="291"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Connecteur droit 295">
                  <a:extLst>
                    <a:ext uri="{FF2B5EF4-FFF2-40B4-BE49-F238E27FC236}">
                      <a16:creationId xmlns:a16="http://schemas.microsoft.com/office/drawing/2014/main" id="{E0453C26-DC1A-48F8-A3DE-B45D304EAE6A}"/>
                    </a:ext>
                  </a:extLst>
                </p:cNvPr>
                <p:cNvCxnSpPr>
                  <a:stCxn id="290" idx="1"/>
                  <a:endCxn id="289" idx="5"/>
                </p:cNvCxnSpPr>
                <p:nvPr/>
              </p:nvCxnSpPr>
              <p:spPr>
                <a:xfrm flipH="1" flipV="1">
                  <a:off x="3453554" y="840420"/>
                  <a:ext cx="365811" cy="206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Connecteur droit 296">
                  <a:extLst>
                    <a:ext uri="{FF2B5EF4-FFF2-40B4-BE49-F238E27FC236}">
                      <a16:creationId xmlns:a16="http://schemas.microsoft.com/office/drawing/2014/main" id="{D0D8166F-9A0C-46DB-9E34-BEE42A8F9859}"/>
                    </a:ext>
                  </a:extLst>
                </p:cNvPr>
                <p:cNvCxnSpPr>
                  <a:stCxn id="290" idx="3"/>
                  <a:endCxn id="292"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Connecteur droit 297">
                  <a:extLst>
                    <a:ext uri="{FF2B5EF4-FFF2-40B4-BE49-F238E27FC236}">
                      <a16:creationId xmlns:a16="http://schemas.microsoft.com/office/drawing/2014/main" id="{A975408F-E4E3-4879-B3C4-200739A2D316}"/>
                    </a:ext>
                  </a:extLst>
                </p:cNvPr>
                <p:cNvCxnSpPr>
                  <a:cxnSpLocks/>
                  <a:stCxn id="293" idx="0"/>
                  <a:endCxn id="290" idx="5"/>
                </p:cNvCxnSpPr>
                <p:nvPr/>
              </p:nvCxnSpPr>
              <p:spPr>
                <a:xfrm flipH="1">
                  <a:off x="3921189" y="1077004"/>
                  <a:ext cx="488723"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8" name="Connecteur droit 287">
                <a:extLst>
                  <a:ext uri="{FF2B5EF4-FFF2-40B4-BE49-F238E27FC236}">
                    <a16:creationId xmlns:a16="http://schemas.microsoft.com/office/drawing/2014/main" id="{582A0115-AD1D-4509-9CD0-FD1E0D034D9E}"/>
                  </a:ext>
                </a:extLst>
              </p:cNvPr>
              <p:cNvCxnSpPr>
                <a:stCxn id="289" idx="4"/>
                <a:endCxn id="292"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9" name="Groupe 298">
            <a:extLst>
              <a:ext uri="{FF2B5EF4-FFF2-40B4-BE49-F238E27FC236}">
                <a16:creationId xmlns:a16="http://schemas.microsoft.com/office/drawing/2014/main" id="{89326596-A767-400F-9DB5-BD8F782E228D}"/>
              </a:ext>
            </a:extLst>
          </p:cNvPr>
          <p:cNvGrpSpPr/>
          <p:nvPr/>
        </p:nvGrpSpPr>
        <p:grpSpPr>
          <a:xfrm>
            <a:off x="2893759" y="3094508"/>
            <a:ext cx="1080000" cy="504000"/>
            <a:chOff x="6266115" y="5810737"/>
            <a:chExt cx="1350000" cy="675000"/>
          </a:xfrm>
        </p:grpSpPr>
        <p:sp>
          <p:nvSpPr>
            <p:cNvPr id="300" name="Rectangle 299">
              <a:extLst>
                <a:ext uri="{FF2B5EF4-FFF2-40B4-BE49-F238E27FC236}">
                  <a16:creationId xmlns:a16="http://schemas.microsoft.com/office/drawing/2014/main" id="{E2955977-5AB4-4378-984A-B6E7BCD5F567}"/>
                </a:ext>
              </a:extLst>
            </p:cNvPr>
            <p:cNvSpPr/>
            <p:nvPr/>
          </p:nvSpPr>
          <p:spPr>
            <a:xfrm>
              <a:off x="6266115" y="5810737"/>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01" name="Groupe 300">
              <a:extLst>
                <a:ext uri="{FF2B5EF4-FFF2-40B4-BE49-F238E27FC236}">
                  <a16:creationId xmlns:a16="http://schemas.microsoft.com/office/drawing/2014/main" id="{C7F0B6FF-2FA2-4A19-9291-01BF3AF83847}"/>
                </a:ext>
              </a:extLst>
            </p:cNvPr>
            <p:cNvGrpSpPr/>
            <p:nvPr/>
          </p:nvGrpSpPr>
          <p:grpSpPr>
            <a:xfrm>
              <a:off x="6430287" y="5903871"/>
              <a:ext cx="1050534" cy="482941"/>
              <a:chOff x="3838523" y="8273336"/>
              <a:chExt cx="1400712" cy="643921"/>
            </a:xfrm>
          </p:grpSpPr>
          <p:grpSp>
            <p:nvGrpSpPr>
              <p:cNvPr id="302" name="Groupe 301">
                <a:extLst>
                  <a:ext uri="{FF2B5EF4-FFF2-40B4-BE49-F238E27FC236}">
                    <a16:creationId xmlns:a16="http://schemas.microsoft.com/office/drawing/2014/main" id="{30C63F84-18DD-4F42-972C-8B613BD10BB2}"/>
                  </a:ext>
                </a:extLst>
              </p:cNvPr>
              <p:cNvGrpSpPr/>
              <p:nvPr/>
            </p:nvGrpSpPr>
            <p:grpSpPr>
              <a:xfrm>
                <a:off x="3838523" y="8273336"/>
                <a:ext cx="1400712" cy="643921"/>
                <a:chOff x="3352607" y="720638"/>
                <a:chExt cx="1400712" cy="643921"/>
              </a:xfrm>
            </p:grpSpPr>
            <p:sp>
              <p:nvSpPr>
                <p:cNvPr id="304" name="Ellipse 303">
                  <a:extLst>
                    <a:ext uri="{FF2B5EF4-FFF2-40B4-BE49-F238E27FC236}">
                      <a16:creationId xmlns:a16="http://schemas.microsoft.com/office/drawing/2014/main" id="{C2B84241-7B1F-4A7B-AA21-D36BD118B640}"/>
                    </a:ext>
                  </a:extLst>
                </p:cNvPr>
                <p:cNvSpPr/>
                <p:nvPr/>
              </p:nvSpPr>
              <p:spPr>
                <a:xfrm>
                  <a:off x="3352607" y="82201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5" name="Ellipse 304">
                  <a:extLst>
                    <a:ext uri="{FF2B5EF4-FFF2-40B4-BE49-F238E27FC236}">
                      <a16:creationId xmlns:a16="http://schemas.microsoft.com/office/drawing/2014/main" id="{342F1B47-B3B2-4372-A190-5DC640556210}"/>
                    </a:ext>
                  </a:extLst>
                </p:cNvPr>
                <p:cNvSpPr/>
                <p:nvPr/>
              </p:nvSpPr>
              <p:spPr>
                <a:xfrm>
                  <a:off x="3798277" y="1026092"/>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6" name="Ellipse 305">
                  <a:extLst>
                    <a:ext uri="{FF2B5EF4-FFF2-40B4-BE49-F238E27FC236}">
                      <a16:creationId xmlns:a16="http://schemas.microsoft.com/office/drawing/2014/main" id="{4C303268-D625-4A21-AE64-7A463DEDB988}"/>
                    </a:ext>
                  </a:extLst>
                </p:cNvPr>
                <p:cNvSpPr/>
                <p:nvPr/>
              </p:nvSpPr>
              <p:spPr>
                <a:xfrm>
                  <a:off x="4110091" y="72063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7" name="Ellipse 306">
                  <a:extLst>
                    <a:ext uri="{FF2B5EF4-FFF2-40B4-BE49-F238E27FC236}">
                      <a16:creationId xmlns:a16="http://schemas.microsoft.com/office/drawing/2014/main" id="{8A7C559B-EAD8-4C5D-A584-3C7D0ED45F0C}"/>
                    </a:ext>
                  </a:extLst>
                </p:cNvPr>
                <p:cNvSpPr/>
                <p:nvPr/>
              </p:nvSpPr>
              <p:spPr>
                <a:xfrm>
                  <a:off x="3427802" y="1219594"/>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8" name="Ellipse 307">
                  <a:extLst>
                    <a:ext uri="{FF2B5EF4-FFF2-40B4-BE49-F238E27FC236}">
                      <a16:creationId xmlns:a16="http://schemas.microsoft.com/office/drawing/2014/main" id="{65FD6D24-5624-471B-82EF-6B6D5829691B}"/>
                    </a:ext>
                  </a:extLst>
                </p:cNvPr>
                <p:cNvSpPr/>
                <p:nvPr/>
              </p:nvSpPr>
              <p:spPr>
                <a:xfrm>
                  <a:off x="4609319" y="89401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9" name="Ellipse 308">
                  <a:extLst>
                    <a:ext uri="{FF2B5EF4-FFF2-40B4-BE49-F238E27FC236}">
                      <a16:creationId xmlns:a16="http://schemas.microsoft.com/office/drawing/2014/main" id="{EC1547A0-0498-4258-89FA-B24C4FBE505C}"/>
                    </a:ext>
                  </a:extLst>
                </p:cNvPr>
                <p:cNvSpPr/>
                <p:nvPr/>
              </p:nvSpPr>
              <p:spPr>
                <a:xfrm>
                  <a:off x="4026184" y="122055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10" name="Connecteur droit 309">
                  <a:extLst>
                    <a:ext uri="{FF2B5EF4-FFF2-40B4-BE49-F238E27FC236}">
                      <a16:creationId xmlns:a16="http://schemas.microsoft.com/office/drawing/2014/main" id="{7CDD7D64-849C-497C-BCB4-A89CB41345EB}"/>
                    </a:ext>
                  </a:extLst>
                </p:cNvPr>
                <p:cNvCxnSpPr>
                  <a:cxnSpLocks/>
                  <a:stCxn id="304" idx="6"/>
                  <a:endCxn id="306" idx="2"/>
                </p:cNvCxnSpPr>
                <p:nvPr/>
              </p:nvCxnSpPr>
              <p:spPr>
                <a:xfrm flipV="1">
                  <a:off x="3496607" y="792638"/>
                  <a:ext cx="613484" cy="101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Connecteur droit 310">
                  <a:extLst>
                    <a:ext uri="{FF2B5EF4-FFF2-40B4-BE49-F238E27FC236}">
                      <a16:creationId xmlns:a16="http://schemas.microsoft.com/office/drawing/2014/main" id="{67C37D70-6594-4621-9468-95AAD5E55982}"/>
                    </a:ext>
                  </a:extLst>
                </p:cNvPr>
                <p:cNvCxnSpPr>
                  <a:stCxn id="305" idx="7"/>
                  <a:endCxn id="306"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Connecteur droit 311">
                  <a:extLst>
                    <a:ext uri="{FF2B5EF4-FFF2-40B4-BE49-F238E27FC236}">
                      <a16:creationId xmlns:a16="http://schemas.microsoft.com/office/drawing/2014/main" id="{3A764CDF-F256-4B87-B1D0-766DA9AD4942}"/>
                    </a:ext>
                  </a:extLst>
                </p:cNvPr>
                <p:cNvCxnSpPr>
                  <a:stCxn id="305" idx="1"/>
                  <a:endCxn id="304"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Connecteur droit 312">
                  <a:extLst>
                    <a:ext uri="{FF2B5EF4-FFF2-40B4-BE49-F238E27FC236}">
                      <a16:creationId xmlns:a16="http://schemas.microsoft.com/office/drawing/2014/main" id="{EEAE72DC-DBFB-4E7C-93C0-6161B89E166E}"/>
                    </a:ext>
                  </a:extLst>
                </p:cNvPr>
                <p:cNvCxnSpPr>
                  <a:stCxn id="308" idx="2"/>
                  <a:endCxn id="305"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Connecteur droit 313">
                  <a:extLst>
                    <a:ext uri="{FF2B5EF4-FFF2-40B4-BE49-F238E27FC236}">
                      <a16:creationId xmlns:a16="http://schemas.microsoft.com/office/drawing/2014/main" id="{65B9A5EC-99E4-45CD-A97E-169C1384DD5F}"/>
                    </a:ext>
                  </a:extLst>
                </p:cNvPr>
                <p:cNvCxnSpPr>
                  <a:stCxn id="305" idx="3"/>
                  <a:endCxn id="307"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Connecteur droit 314">
                  <a:extLst>
                    <a:ext uri="{FF2B5EF4-FFF2-40B4-BE49-F238E27FC236}">
                      <a16:creationId xmlns:a16="http://schemas.microsoft.com/office/drawing/2014/main" id="{17B849AC-3D30-4CD2-A107-A97BED90C38C}"/>
                    </a:ext>
                  </a:extLst>
                </p:cNvPr>
                <p:cNvCxnSpPr>
                  <a:cxnSpLocks/>
                  <a:stCxn id="309" idx="0"/>
                  <a:endCxn id="305"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Connecteur droit 315">
                  <a:extLst>
                    <a:ext uri="{FF2B5EF4-FFF2-40B4-BE49-F238E27FC236}">
                      <a16:creationId xmlns:a16="http://schemas.microsoft.com/office/drawing/2014/main" id="{80778402-3C2A-408B-AD14-F79F87EF1EE7}"/>
                    </a:ext>
                  </a:extLst>
                </p:cNvPr>
                <p:cNvCxnSpPr>
                  <a:stCxn id="308" idx="3"/>
                  <a:endCxn id="309"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3" name="Connecteur droit 302">
                <a:extLst>
                  <a:ext uri="{FF2B5EF4-FFF2-40B4-BE49-F238E27FC236}">
                    <a16:creationId xmlns:a16="http://schemas.microsoft.com/office/drawing/2014/main" id="{18576D20-B072-4514-9857-55FD65DC733B}"/>
                  </a:ext>
                </a:extLst>
              </p:cNvPr>
              <p:cNvCxnSpPr>
                <a:stCxn id="304" idx="4"/>
                <a:endCxn id="307"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17" name="Groupe 316">
            <a:extLst>
              <a:ext uri="{FF2B5EF4-FFF2-40B4-BE49-F238E27FC236}">
                <a16:creationId xmlns:a16="http://schemas.microsoft.com/office/drawing/2014/main" id="{F4FF532F-BF78-4FBC-A22B-E45649808458}"/>
              </a:ext>
            </a:extLst>
          </p:cNvPr>
          <p:cNvGrpSpPr/>
          <p:nvPr/>
        </p:nvGrpSpPr>
        <p:grpSpPr>
          <a:xfrm>
            <a:off x="1756202" y="3660465"/>
            <a:ext cx="1080000" cy="504000"/>
            <a:chOff x="6266115" y="5002332"/>
            <a:chExt cx="1350000" cy="675000"/>
          </a:xfrm>
        </p:grpSpPr>
        <p:sp>
          <p:nvSpPr>
            <p:cNvPr id="318" name="Rectangle 317">
              <a:extLst>
                <a:ext uri="{FF2B5EF4-FFF2-40B4-BE49-F238E27FC236}">
                  <a16:creationId xmlns:a16="http://schemas.microsoft.com/office/drawing/2014/main" id="{FF5E1BC3-5BC5-46BA-9B67-FA1BD24C4A42}"/>
                </a:ext>
              </a:extLst>
            </p:cNvPr>
            <p:cNvSpPr/>
            <p:nvPr/>
          </p:nvSpPr>
          <p:spPr>
            <a:xfrm>
              <a:off x="6266115" y="5002332"/>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19" name="Groupe 318">
              <a:extLst>
                <a:ext uri="{FF2B5EF4-FFF2-40B4-BE49-F238E27FC236}">
                  <a16:creationId xmlns:a16="http://schemas.microsoft.com/office/drawing/2014/main" id="{C5911F5F-936E-4634-B695-75F3AC80262D}"/>
                </a:ext>
              </a:extLst>
            </p:cNvPr>
            <p:cNvGrpSpPr/>
            <p:nvPr/>
          </p:nvGrpSpPr>
          <p:grpSpPr>
            <a:xfrm>
              <a:off x="6433953" y="5098361"/>
              <a:ext cx="1067002" cy="529540"/>
              <a:chOff x="3843411" y="7199323"/>
              <a:chExt cx="1422669" cy="706054"/>
            </a:xfrm>
          </p:grpSpPr>
          <p:grpSp>
            <p:nvGrpSpPr>
              <p:cNvPr id="320" name="Groupe 319">
                <a:extLst>
                  <a:ext uri="{FF2B5EF4-FFF2-40B4-BE49-F238E27FC236}">
                    <a16:creationId xmlns:a16="http://schemas.microsoft.com/office/drawing/2014/main" id="{954E845B-BABC-4095-9A5C-2FEE284FD364}"/>
                  </a:ext>
                </a:extLst>
              </p:cNvPr>
              <p:cNvGrpSpPr/>
              <p:nvPr/>
            </p:nvGrpSpPr>
            <p:grpSpPr>
              <a:xfrm>
                <a:off x="3843411" y="7199323"/>
                <a:ext cx="1422669" cy="706054"/>
                <a:chOff x="3330650" y="720638"/>
                <a:chExt cx="1422669" cy="706054"/>
              </a:xfrm>
            </p:grpSpPr>
            <p:sp>
              <p:nvSpPr>
                <p:cNvPr id="322" name="Ellipse 321">
                  <a:extLst>
                    <a:ext uri="{FF2B5EF4-FFF2-40B4-BE49-F238E27FC236}">
                      <a16:creationId xmlns:a16="http://schemas.microsoft.com/office/drawing/2014/main" id="{0DDCAF28-AC71-497B-B77B-729DDA2A7B47}"/>
                    </a:ext>
                  </a:extLst>
                </p:cNvPr>
                <p:cNvSpPr/>
                <p:nvPr/>
              </p:nvSpPr>
              <p:spPr>
                <a:xfrm>
                  <a:off x="3330650" y="82927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3" name="Ellipse 322">
                  <a:extLst>
                    <a:ext uri="{FF2B5EF4-FFF2-40B4-BE49-F238E27FC236}">
                      <a16:creationId xmlns:a16="http://schemas.microsoft.com/office/drawing/2014/main" id="{4EE3787E-603D-4627-B127-D4642216B09C}"/>
                    </a:ext>
                  </a:extLst>
                </p:cNvPr>
                <p:cNvSpPr/>
                <p:nvPr/>
              </p:nvSpPr>
              <p:spPr>
                <a:xfrm>
                  <a:off x="3748304" y="101948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4" name="Ellipse 323">
                  <a:extLst>
                    <a:ext uri="{FF2B5EF4-FFF2-40B4-BE49-F238E27FC236}">
                      <a16:creationId xmlns:a16="http://schemas.microsoft.com/office/drawing/2014/main" id="{BEFB16DA-4206-426A-8D7A-C9B60982FC9D}"/>
                    </a:ext>
                  </a:extLst>
                </p:cNvPr>
                <p:cNvSpPr/>
                <p:nvPr/>
              </p:nvSpPr>
              <p:spPr>
                <a:xfrm>
                  <a:off x="4110091" y="720638"/>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5" name="Ellipse 324">
                  <a:extLst>
                    <a:ext uri="{FF2B5EF4-FFF2-40B4-BE49-F238E27FC236}">
                      <a16:creationId xmlns:a16="http://schemas.microsoft.com/office/drawing/2014/main" id="{BBA1E64B-7AEE-4B0A-8A0E-F725D4951B72}"/>
                    </a:ext>
                  </a:extLst>
                </p:cNvPr>
                <p:cNvSpPr/>
                <p:nvPr/>
              </p:nvSpPr>
              <p:spPr>
                <a:xfrm>
                  <a:off x="3509982" y="1282692"/>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6" name="Ellipse 325">
                  <a:extLst>
                    <a:ext uri="{FF2B5EF4-FFF2-40B4-BE49-F238E27FC236}">
                      <a16:creationId xmlns:a16="http://schemas.microsoft.com/office/drawing/2014/main" id="{FBB29A1B-B5D1-4238-AB1B-DC858D5D40F5}"/>
                    </a:ext>
                  </a:extLst>
                </p:cNvPr>
                <p:cNvSpPr/>
                <p:nvPr/>
              </p:nvSpPr>
              <p:spPr>
                <a:xfrm>
                  <a:off x="4609319" y="89401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7" name="Ellipse 326">
                  <a:extLst>
                    <a:ext uri="{FF2B5EF4-FFF2-40B4-BE49-F238E27FC236}">
                      <a16:creationId xmlns:a16="http://schemas.microsoft.com/office/drawing/2014/main" id="{ECF009C1-C6AB-4920-AFFE-60DFEB084BE4}"/>
                    </a:ext>
                  </a:extLst>
                </p:cNvPr>
                <p:cNvSpPr/>
                <p:nvPr/>
              </p:nvSpPr>
              <p:spPr>
                <a:xfrm>
                  <a:off x="4290906" y="1190522"/>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28" name="Connecteur droit 327">
                  <a:extLst>
                    <a:ext uri="{FF2B5EF4-FFF2-40B4-BE49-F238E27FC236}">
                      <a16:creationId xmlns:a16="http://schemas.microsoft.com/office/drawing/2014/main" id="{B44D3057-92E4-453B-A4FC-0767F31A4262}"/>
                    </a:ext>
                  </a:extLst>
                </p:cNvPr>
                <p:cNvCxnSpPr>
                  <a:cxnSpLocks/>
                  <a:stCxn id="322" idx="6"/>
                  <a:endCxn id="324" idx="2"/>
                </p:cNvCxnSpPr>
                <p:nvPr/>
              </p:nvCxnSpPr>
              <p:spPr>
                <a:xfrm flipV="1">
                  <a:off x="3474650" y="792638"/>
                  <a:ext cx="635441" cy="108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Connecteur droit 328">
                  <a:extLst>
                    <a:ext uri="{FF2B5EF4-FFF2-40B4-BE49-F238E27FC236}">
                      <a16:creationId xmlns:a16="http://schemas.microsoft.com/office/drawing/2014/main" id="{6168C815-E3C1-4BA4-8424-CF005B653B9E}"/>
                    </a:ext>
                  </a:extLst>
                </p:cNvPr>
                <p:cNvCxnSpPr>
                  <a:cxnSpLocks/>
                  <a:stCxn id="324" idx="6"/>
                  <a:endCxn id="326"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Connecteur droit 329">
                  <a:extLst>
                    <a:ext uri="{FF2B5EF4-FFF2-40B4-BE49-F238E27FC236}">
                      <a16:creationId xmlns:a16="http://schemas.microsoft.com/office/drawing/2014/main" id="{4FE9AE8F-F913-4ED7-82BB-5C9A28574B35}"/>
                    </a:ext>
                  </a:extLst>
                </p:cNvPr>
                <p:cNvCxnSpPr>
                  <a:stCxn id="323" idx="7"/>
                  <a:endCxn id="324"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Connecteur droit 330">
                  <a:extLst>
                    <a:ext uri="{FF2B5EF4-FFF2-40B4-BE49-F238E27FC236}">
                      <a16:creationId xmlns:a16="http://schemas.microsoft.com/office/drawing/2014/main" id="{2997268A-1C99-470A-8F58-85C1C3446E71}"/>
                    </a:ext>
                  </a:extLst>
                </p:cNvPr>
                <p:cNvCxnSpPr>
                  <a:stCxn id="323" idx="1"/>
                  <a:endCxn id="322" idx="5"/>
                </p:cNvCxnSpPr>
                <p:nvPr/>
              </p:nvCxnSpPr>
              <p:spPr>
                <a:xfrm flipH="1" flipV="1">
                  <a:off x="3453562" y="952189"/>
                  <a:ext cx="315830" cy="88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Connecteur droit 331">
                  <a:extLst>
                    <a:ext uri="{FF2B5EF4-FFF2-40B4-BE49-F238E27FC236}">
                      <a16:creationId xmlns:a16="http://schemas.microsoft.com/office/drawing/2014/main" id="{A88141CA-66A9-4EBD-BBFF-B68E640CA5C0}"/>
                    </a:ext>
                  </a:extLst>
                </p:cNvPr>
                <p:cNvCxnSpPr>
                  <a:cxnSpLocks/>
                  <a:stCxn id="326" idx="2"/>
                  <a:endCxn id="323" idx="6"/>
                </p:cNvCxnSpPr>
                <p:nvPr/>
              </p:nvCxnSpPr>
              <p:spPr>
                <a:xfrm flipH="1">
                  <a:off x="3892304" y="966017"/>
                  <a:ext cx="717015" cy="125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Connecteur droit 332">
                  <a:extLst>
                    <a:ext uri="{FF2B5EF4-FFF2-40B4-BE49-F238E27FC236}">
                      <a16:creationId xmlns:a16="http://schemas.microsoft.com/office/drawing/2014/main" id="{A97F25F0-6F3F-48D2-A39B-F619FFF650A7}"/>
                    </a:ext>
                  </a:extLst>
                </p:cNvPr>
                <p:cNvCxnSpPr>
                  <a:stCxn id="323" idx="3"/>
                  <a:endCxn id="325" idx="7"/>
                </p:cNvCxnSpPr>
                <p:nvPr/>
              </p:nvCxnSpPr>
              <p:spPr>
                <a:xfrm flipH="1">
                  <a:off x="3632894" y="1142399"/>
                  <a:ext cx="136498" cy="161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Connecteur droit 333">
                  <a:extLst>
                    <a:ext uri="{FF2B5EF4-FFF2-40B4-BE49-F238E27FC236}">
                      <a16:creationId xmlns:a16="http://schemas.microsoft.com/office/drawing/2014/main" id="{C4CEA203-E5E6-4DEF-AD34-E495E59B5439}"/>
                    </a:ext>
                  </a:extLst>
                </p:cNvPr>
                <p:cNvCxnSpPr>
                  <a:stCxn id="326" idx="3"/>
                  <a:endCxn id="327" idx="7"/>
                </p:cNvCxnSpPr>
                <p:nvPr/>
              </p:nvCxnSpPr>
              <p:spPr>
                <a:xfrm flipH="1">
                  <a:off x="4413818" y="1016929"/>
                  <a:ext cx="216589" cy="194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1" name="Connecteur droit 320">
                <a:extLst>
                  <a:ext uri="{FF2B5EF4-FFF2-40B4-BE49-F238E27FC236}">
                    <a16:creationId xmlns:a16="http://schemas.microsoft.com/office/drawing/2014/main" id="{A120AC2E-4DFC-4111-B6A0-2F7A52DD2D71}"/>
                  </a:ext>
                </a:extLst>
              </p:cNvPr>
              <p:cNvCxnSpPr>
                <a:stCxn id="325" idx="6"/>
                <a:endCxn id="327" idx="2"/>
              </p:cNvCxnSpPr>
              <p:nvPr/>
            </p:nvCxnSpPr>
            <p:spPr>
              <a:xfrm flipV="1">
                <a:off x="4166743" y="7741207"/>
                <a:ext cx="636924" cy="9217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35" name="Groupe 334">
            <a:extLst>
              <a:ext uri="{FF2B5EF4-FFF2-40B4-BE49-F238E27FC236}">
                <a16:creationId xmlns:a16="http://schemas.microsoft.com/office/drawing/2014/main" id="{6700C103-A28C-48EC-B915-87F24A532BBA}"/>
              </a:ext>
            </a:extLst>
          </p:cNvPr>
          <p:cNvGrpSpPr/>
          <p:nvPr/>
        </p:nvGrpSpPr>
        <p:grpSpPr>
          <a:xfrm>
            <a:off x="2889495" y="2536716"/>
            <a:ext cx="1080000" cy="504000"/>
            <a:chOff x="6266115" y="3385521"/>
            <a:chExt cx="1350000" cy="675000"/>
          </a:xfrm>
        </p:grpSpPr>
        <p:sp>
          <p:nvSpPr>
            <p:cNvPr id="336" name="Rectangle 335">
              <a:extLst>
                <a:ext uri="{FF2B5EF4-FFF2-40B4-BE49-F238E27FC236}">
                  <a16:creationId xmlns:a16="http://schemas.microsoft.com/office/drawing/2014/main" id="{F91E9D10-683E-4749-92DB-374693C45335}"/>
                </a:ext>
              </a:extLst>
            </p:cNvPr>
            <p:cNvSpPr/>
            <p:nvPr/>
          </p:nvSpPr>
          <p:spPr>
            <a:xfrm>
              <a:off x="6266115" y="3385521"/>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37" name="Groupe 336">
              <a:extLst>
                <a:ext uri="{FF2B5EF4-FFF2-40B4-BE49-F238E27FC236}">
                  <a16:creationId xmlns:a16="http://schemas.microsoft.com/office/drawing/2014/main" id="{9679BD9B-0A5E-4C41-B1CE-C36AEC3E4DE1}"/>
                </a:ext>
              </a:extLst>
            </p:cNvPr>
            <p:cNvGrpSpPr/>
            <p:nvPr/>
          </p:nvGrpSpPr>
          <p:grpSpPr>
            <a:xfrm>
              <a:off x="6319137" y="3490498"/>
              <a:ext cx="1162342" cy="473854"/>
              <a:chOff x="3690323" y="5055506"/>
              <a:chExt cx="1549789" cy="631805"/>
            </a:xfrm>
          </p:grpSpPr>
          <p:grpSp>
            <p:nvGrpSpPr>
              <p:cNvPr id="339" name="Groupe 338">
                <a:extLst>
                  <a:ext uri="{FF2B5EF4-FFF2-40B4-BE49-F238E27FC236}">
                    <a16:creationId xmlns:a16="http://schemas.microsoft.com/office/drawing/2014/main" id="{A9CF7106-73AC-4FCF-8FA9-7BB371B81343}"/>
                  </a:ext>
                </a:extLst>
              </p:cNvPr>
              <p:cNvGrpSpPr/>
              <p:nvPr/>
            </p:nvGrpSpPr>
            <p:grpSpPr>
              <a:xfrm>
                <a:off x="3690323" y="5055506"/>
                <a:ext cx="1549789" cy="631805"/>
                <a:chOff x="3203530" y="744500"/>
                <a:chExt cx="1549789" cy="631805"/>
              </a:xfrm>
            </p:grpSpPr>
            <p:sp>
              <p:nvSpPr>
                <p:cNvPr id="341" name="Ellipse 340">
                  <a:extLst>
                    <a:ext uri="{FF2B5EF4-FFF2-40B4-BE49-F238E27FC236}">
                      <a16:creationId xmlns:a16="http://schemas.microsoft.com/office/drawing/2014/main" id="{06D6DB33-90CF-4853-B597-A5C1C77EFD8E}"/>
                    </a:ext>
                  </a:extLst>
                </p:cNvPr>
                <p:cNvSpPr/>
                <p:nvPr/>
              </p:nvSpPr>
              <p:spPr>
                <a:xfrm>
                  <a:off x="3579629" y="74450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2" name="Ellipse 341">
                  <a:extLst>
                    <a:ext uri="{FF2B5EF4-FFF2-40B4-BE49-F238E27FC236}">
                      <a16:creationId xmlns:a16="http://schemas.microsoft.com/office/drawing/2014/main" id="{692D03E4-75F1-459B-992E-F31BAC8EC584}"/>
                    </a:ext>
                  </a:extLst>
                </p:cNvPr>
                <p:cNvSpPr/>
                <p:nvPr/>
              </p:nvSpPr>
              <p:spPr>
                <a:xfrm>
                  <a:off x="3798277" y="1026092"/>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3" name="Ellipse 342">
                  <a:extLst>
                    <a:ext uri="{FF2B5EF4-FFF2-40B4-BE49-F238E27FC236}">
                      <a16:creationId xmlns:a16="http://schemas.microsoft.com/office/drawing/2014/main" id="{26B0E92E-2136-459C-832E-B495FED4ADA5}"/>
                    </a:ext>
                  </a:extLst>
                </p:cNvPr>
                <p:cNvSpPr/>
                <p:nvPr/>
              </p:nvSpPr>
              <p:spPr>
                <a:xfrm>
                  <a:off x="3203530" y="118478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4" name="Ellipse 343">
                  <a:extLst>
                    <a:ext uri="{FF2B5EF4-FFF2-40B4-BE49-F238E27FC236}">
                      <a16:creationId xmlns:a16="http://schemas.microsoft.com/office/drawing/2014/main" id="{8AAFB2A8-3468-48B1-BD5A-C1139B071582}"/>
                    </a:ext>
                  </a:extLst>
                </p:cNvPr>
                <p:cNvSpPr/>
                <p:nvPr/>
              </p:nvSpPr>
              <p:spPr>
                <a:xfrm>
                  <a:off x="4609319" y="89401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5" name="Ellipse 344">
                  <a:extLst>
                    <a:ext uri="{FF2B5EF4-FFF2-40B4-BE49-F238E27FC236}">
                      <a16:creationId xmlns:a16="http://schemas.microsoft.com/office/drawing/2014/main" id="{8A70DE21-4D9C-4733-9124-D9E190C32192}"/>
                    </a:ext>
                  </a:extLst>
                </p:cNvPr>
                <p:cNvSpPr/>
                <p:nvPr/>
              </p:nvSpPr>
              <p:spPr>
                <a:xfrm>
                  <a:off x="4026184" y="1220559"/>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46" name="Connecteur droit 345">
                  <a:extLst>
                    <a:ext uri="{FF2B5EF4-FFF2-40B4-BE49-F238E27FC236}">
                      <a16:creationId xmlns:a16="http://schemas.microsoft.com/office/drawing/2014/main" id="{8861D9B6-D1B0-4452-83A7-3F2E6B8B439C}"/>
                    </a:ext>
                  </a:extLst>
                </p:cNvPr>
                <p:cNvCxnSpPr>
                  <a:stCxn id="342" idx="1"/>
                  <a:endCxn id="341"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Connecteur droit 346">
                  <a:extLst>
                    <a:ext uri="{FF2B5EF4-FFF2-40B4-BE49-F238E27FC236}">
                      <a16:creationId xmlns:a16="http://schemas.microsoft.com/office/drawing/2014/main" id="{16CE102C-F824-4B80-B146-02BDF45C7672}"/>
                    </a:ext>
                  </a:extLst>
                </p:cNvPr>
                <p:cNvCxnSpPr>
                  <a:stCxn id="344" idx="2"/>
                  <a:endCxn id="342"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Connecteur droit 347">
                  <a:extLst>
                    <a:ext uri="{FF2B5EF4-FFF2-40B4-BE49-F238E27FC236}">
                      <a16:creationId xmlns:a16="http://schemas.microsoft.com/office/drawing/2014/main" id="{3566C33A-D8ED-4A19-B46D-CBA8197C4290}"/>
                    </a:ext>
                  </a:extLst>
                </p:cNvPr>
                <p:cNvCxnSpPr>
                  <a:cxnSpLocks/>
                  <a:stCxn id="338" idx="2"/>
                  <a:endCxn id="343" idx="6"/>
                </p:cNvCxnSpPr>
                <p:nvPr/>
              </p:nvCxnSpPr>
              <p:spPr>
                <a:xfrm flipH="1" flipV="1">
                  <a:off x="3347530" y="1256781"/>
                  <a:ext cx="336313" cy="11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Connecteur droit 348">
                  <a:extLst>
                    <a:ext uri="{FF2B5EF4-FFF2-40B4-BE49-F238E27FC236}">
                      <a16:creationId xmlns:a16="http://schemas.microsoft.com/office/drawing/2014/main" id="{5F5FF1F4-2FB3-405F-9E73-EAB46B20ED8B}"/>
                    </a:ext>
                  </a:extLst>
                </p:cNvPr>
                <p:cNvCxnSpPr>
                  <a:cxnSpLocks/>
                  <a:stCxn id="345" idx="0"/>
                  <a:endCxn id="342"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Connecteur droit 349">
                  <a:extLst>
                    <a:ext uri="{FF2B5EF4-FFF2-40B4-BE49-F238E27FC236}">
                      <a16:creationId xmlns:a16="http://schemas.microsoft.com/office/drawing/2014/main" id="{199043E1-3F5A-483D-BEBF-6918AB9BD4D6}"/>
                    </a:ext>
                  </a:extLst>
                </p:cNvPr>
                <p:cNvCxnSpPr>
                  <a:stCxn id="344" idx="3"/>
                  <a:endCxn id="345" idx="7"/>
                </p:cNvCxnSpPr>
                <p:nvPr/>
              </p:nvCxnSpPr>
              <p:spPr>
                <a:xfrm flipH="1">
                  <a:off x="4149096" y="1016929"/>
                  <a:ext cx="481311"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0" name="Connecteur droit 339">
                <a:extLst>
                  <a:ext uri="{FF2B5EF4-FFF2-40B4-BE49-F238E27FC236}">
                    <a16:creationId xmlns:a16="http://schemas.microsoft.com/office/drawing/2014/main" id="{4FCCB7C1-211E-47BF-BFEE-14308A47C6F2}"/>
                  </a:ext>
                </a:extLst>
              </p:cNvPr>
              <p:cNvCxnSpPr>
                <a:stCxn id="341" idx="6"/>
                <a:endCxn id="344" idx="1"/>
              </p:cNvCxnSpPr>
              <p:nvPr/>
            </p:nvCxnSpPr>
            <p:spPr>
              <a:xfrm>
                <a:off x="4210422" y="5127506"/>
                <a:ext cx="906778" cy="98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8" name="Ellipse 337">
              <a:extLst>
                <a:ext uri="{FF2B5EF4-FFF2-40B4-BE49-F238E27FC236}">
                  <a16:creationId xmlns:a16="http://schemas.microsoft.com/office/drawing/2014/main" id="{31325C9E-AD62-431B-AE4B-EEFD4F4C1304}"/>
                </a:ext>
              </a:extLst>
            </p:cNvPr>
            <p:cNvSpPr/>
            <p:nvPr/>
          </p:nvSpPr>
          <p:spPr>
            <a:xfrm>
              <a:off x="6679372" y="3910352"/>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51" name="Groupe 350">
            <a:extLst>
              <a:ext uri="{FF2B5EF4-FFF2-40B4-BE49-F238E27FC236}">
                <a16:creationId xmlns:a16="http://schemas.microsoft.com/office/drawing/2014/main" id="{400C243B-1C5A-4342-9B62-5F2C9D318211}"/>
              </a:ext>
            </a:extLst>
          </p:cNvPr>
          <p:cNvGrpSpPr/>
          <p:nvPr/>
        </p:nvGrpSpPr>
        <p:grpSpPr>
          <a:xfrm>
            <a:off x="1741322" y="3103483"/>
            <a:ext cx="1080000" cy="504000"/>
            <a:chOff x="6266115" y="2573373"/>
            <a:chExt cx="1350000" cy="675000"/>
          </a:xfrm>
        </p:grpSpPr>
        <p:sp>
          <p:nvSpPr>
            <p:cNvPr id="352" name="Rectangle 351">
              <a:extLst>
                <a:ext uri="{FF2B5EF4-FFF2-40B4-BE49-F238E27FC236}">
                  <a16:creationId xmlns:a16="http://schemas.microsoft.com/office/drawing/2014/main" id="{303E4450-564F-4FEE-AC93-E6C8D06F2875}"/>
                </a:ext>
              </a:extLst>
            </p:cNvPr>
            <p:cNvSpPr/>
            <p:nvPr/>
          </p:nvSpPr>
          <p:spPr>
            <a:xfrm>
              <a:off x="6266115" y="2573373"/>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53" name="Groupe 352">
              <a:extLst>
                <a:ext uri="{FF2B5EF4-FFF2-40B4-BE49-F238E27FC236}">
                  <a16:creationId xmlns:a16="http://schemas.microsoft.com/office/drawing/2014/main" id="{DC4DC2A7-F624-44E5-BEB7-DA6AB9D841CA}"/>
                </a:ext>
              </a:extLst>
            </p:cNvPr>
            <p:cNvGrpSpPr/>
            <p:nvPr/>
          </p:nvGrpSpPr>
          <p:grpSpPr>
            <a:xfrm>
              <a:off x="6435848" y="2657514"/>
              <a:ext cx="732340" cy="477935"/>
              <a:chOff x="3506139" y="720638"/>
              <a:chExt cx="976453" cy="637247"/>
            </a:xfrm>
          </p:grpSpPr>
          <p:sp>
            <p:nvSpPr>
              <p:cNvPr id="357" name="Ellipse 356">
                <a:extLst>
                  <a:ext uri="{FF2B5EF4-FFF2-40B4-BE49-F238E27FC236}">
                    <a16:creationId xmlns:a16="http://schemas.microsoft.com/office/drawing/2014/main" id="{BE325FB7-8689-44BE-9041-2577E03D2FA6}"/>
                  </a:ext>
                </a:extLst>
              </p:cNvPr>
              <p:cNvSpPr/>
              <p:nvPr/>
            </p:nvSpPr>
            <p:spPr>
              <a:xfrm>
                <a:off x="3633572" y="77864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8" name="Ellipse 357">
                <a:extLst>
                  <a:ext uri="{FF2B5EF4-FFF2-40B4-BE49-F238E27FC236}">
                    <a16:creationId xmlns:a16="http://schemas.microsoft.com/office/drawing/2014/main" id="{B6EF863F-05AF-4B5F-ABBF-F7B947E20B51}"/>
                  </a:ext>
                </a:extLst>
              </p:cNvPr>
              <p:cNvSpPr/>
              <p:nvPr/>
            </p:nvSpPr>
            <p:spPr>
              <a:xfrm>
                <a:off x="3506139" y="1105185"/>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9" name="Ellipse 358">
                <a:extLst>
                  <a:ext uri="{FF2B5EF4-FFF2-40B4-BE49-F238E27FC236}">
                    <a16:creationId xmlns:a16="http://schemas.microsoft.com/office/drawing/2014/main" id="{99FC458D-C930-41EF-B02F-6A24361A2ED1}"/>
                  </a:ext>
                </a:extLst>
              </p:cNvPr>
              <p:cNvSpPr/>
              <p:nvPr/>
            </p:nvSpPr>
            <p:spPr>
              <a:xfrm>
                <a:off x="4110091" y="720638"/>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0" name="Ellipse 359">
                <a:extLst>
                  <a:ext uri="{FF2B5EF4-FFF2-40B4-BE49-F238E27FC236}">
                    <a16:creationId xmlns:a16="http://schemas.microsoft.com/office/drawing/2014/main" id="{FC959BA0-303C-40EF-9814-E149407F0ED3}"/>
                  </a:ext>
                </a:extLst>
              </p:cNvPr>
              <p:cNvSpPr/>
              <p:nvPr/>
            </p:nvSpPr>
            <p:spPr>
              <a:xfrm>
                <a:off x="4338592" y="95717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1" name="Ellipse 360">
                <a:extLst>
                  <a:ext uri="{FF2B5EF4-FFF2-40B4-BE49-F238E27FC236}">
                    <a16:creationId xmlns:a16="http://schemas.microsoft.com/office/drawing/2014/main" id="{4E4B8C2D-F0AD-46FC-8B2D-1AF268834EC8}"/>
                  </a:ext>
                </a:extLst>
              </p:cNvPr>
              <p:cNvSpPr/>
              <p:nvPr/>
            </p:nvSpPr>
            <p:spPr>
              <a:xfrm>
                <a:off x="4285482" y="1213885"/>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62" name="Connecteur droit 361">
                <a:extLst>
                  <a:ext uri="{FF2B5EF4-FFF2-40B4-BE49-F238E27FC236}">
                    <a16:creationId xmlns:a16="http://schemas.microsoft.com/office/drawing/2014/main" id="{E52064E3-A15D-4D7A-B2B3-BDED992321B0}"/>
                  </a:ext>
                </a:extLst>
              </p:cNvPr>
              <p:cNvCxnSpPr>
                <a:cxnSpLocks/>
                <a:stCxn id="357" idx="6"/>
                <a:endCxn id="359" idx="2"/>
              </p:cNvCxnSpPr>
              <p:nvPr/>
            </p:nvCxnSpPr>
            <p:spPr>
              <a:xfrm flipV="1">
                <a:off x="3777572" y="792638"/>
                <a:ext cx="332519" cy="5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Connecteur droit 362">
                <a:extLst>
                  <a:ext uri="{FF2B5EF4-FFF2-40B4-BE49-F238E27FC236}">
                    <a16:creationId xmlns:a16="http://schemas.microsoft.com/office/drawing/2014/main" id="{C813CEB1-3D6F-4700-A759-1A5A69DE204D}"/>
                  </a:ext>
                </a:extLst>
              </p:cNvPr>
              <p:cNvCxnSpPr>
                <a:cxnSpLocks/>
                <a:stCxn id="359" idx="6"/>
                <a:endCxn id="360" idx="1"/>
              </p:cNvCxnSpPr>
              <p:nvPr/>
            </p:nvCxnSpPr>
            <p:spPr>
              <a:xfrm>
                <a:off x="4254091" y="792638"/>
                <a:ext cx="105589" cy="185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Connecteur droit 363">
                <a:extLst>
                  <a:ext uri="{FF2B5EF4-FFF2-40B4-BE49-F238E27FC236}">
                    <a16:creationId xmlns:a16="http://schemas.microsoft.com/office/drawing/2014/main" id="{EC3D1B13-B4F0-4BAE-8542-27A584E78776}"/>
                  </a:ext>
                </a:extLst>
              </p:cNvPr>
              <p:cNvCxnSpPr>
                <a:stCxn id="358" idx="7"/>
                <a:endCxn id="359" idx="3"/>
              </p:cNvCxnSpPr>
              <p:nvPr/>
            </p:nvCxnSpPr>
            <p:spPr>
              <a:xfrm flipV="1">
                <a:off x="3629051" y="843550"/>
                <a:ext cx="502128" cy="282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Connecteur droit 364">
                <a:extLst>
                  <a:ext uri="{FF2B5EF4-FFF2-40B4-BE49-F238E27FC236}">
                    <a16:creationId xmlns:a16="http://schemas.microsoft.com/office/drawing/2014/main" id="{E90FC885-4914-429F-AABC-9A6A9A866B1F}"/>
                  </a:ext>
                </a:extLst>
              </p:cNvPr>
              <p:cNvCxnSpPr>
                <a:stCxn id="358" idx="1"/>
                <a:endCxn id="357" idx="5"/>
              </p:cNvCxnSpPr>
              <p:nvPr/>
            </p:nvCxnSpPr>
            <p:spPr>
              <a:xfrm flipV="1">
                <a:off x="3527227" y="901555"/>
                <a:ext cx="229257"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Connecteur droit 365">
                <a:extLst>
                  <a:ext uri="{FF2B5EF4-FFF2-40B4-BE49-F238E27FC236}">
                    <a16:creationId xmlns:a16="http://schemas.microsoft.com/office/drawing/2014/main" id="{DD85A225-362A-4776-8704-DE93059613F9}"/>
                  </a:ext>
                </a:extLst>
              </p:cNvPr>
              <p:cNvCxnSpPr>
                <a:stCxn id="360" idx="2"/>
                <a:endCxn id="358" idx="6"/>
              </p:cNvCxnSpPr>
              <p:nvPr/>
            </p:nvCxnSpPr>
            <p:spPr>
              <a:xfrm flipH="1">
                <a:off x="3650139" y="1029170"/>
                <a:ext cx="688453" cy="148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Connecteur droit 366">
                <a:extLst>
                  <a:ext uri="{FF2B5EF4-FFF2-40B4-BE49-F238E27FC236}">
                    <a16:creationId xmlns:a16="http://schemas.microsoft.com/office/drawing/2014/main" id="{AC318709-1F28-490E-9B60-270283F892C8}"/>
                  </a:ext>
                </a:extLst>
              </p:cNvPr>
              <p:cNvCxnSpPr>
                <a:cxnSpLocks/>
                <a:stCxn id="361" idx="0"/>
                <a:endCxn id="358" idx="5"/>
              </p:cNvCxnSpPr>
              <p:nvPr/>
            </p:nvCxnSpPr>
            <p:spPr>
              <a:xfrm flipH="1">
                <a:off x="3629051" y="1213885"/>
                <a:ext cx="728431" cy="14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Connecteur droit 367">
                <a:extLst>
                  <a:ext uri="{FF2B5EF4-FFF2-40B4-BE49-F238E27FC236}">
                    <a16:creationId xmlns:a16="http://schemas.microsoft.com/office/drawing/2014/main" id="{DE8DD4BD-A868-42F2-9815-2593509F6718}"/>
                  </a:ext>
                </a:extLst>
              </p:cNvPr>
              <p:cNvCxnSpPr>
                <a:stCxn id="360" idx="3"/>
                <a:endCxn id="361" idx="7"/>
              </p:cNvCxnSpPr>
              <p:nvPr/>
            </p:nvCxnSpPr>
            <p:spPr>
              <a:xfrm>
                <a:off x="4359680" y="1080082"/>
                <a:ext cx="48714" cy="154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4" name="Ellipse 353">
              <a:extLst>
                <a:ext uri="{FF2B5EF4-FFF2-40B4-BE49-F238E27FC236}">
                  <a16:creationId xmlns:a16="http://schemas.microsoft.com/office/drawing/2014/main" id="{219BCCAB-80C6-4020-B0C0-C6B4C0094072}"/>
                </a:ext>
              </a:extLst>
            </p:cNvPr>
            <p:cNvSpPr/>
            <p:nvPr/>
          </p:nvSpPr>
          <p:spPr>
            <a:xfrm>
              <a:off x="7302366" y="2609682"/>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55" name="Connecteur droit 354">
              <a:extLst>
                <a:ext uri="{FF2B5EF4-FFF2-40B4-BE49-F238E27FC236}">
                  <a16:creationId xmlns:a16="http://schemas.microsoft.com/office/drawing/2014/main" id="{1ECC93AA-FA9F-4B08-94EC-BC623B91B54D}"/>
                </a:ext>
              </a:extLst>
            </p:cNvPr>
            <p:cNvCxnSpPr>
              <a:cxnSpLocks/>
              <a:stCxn id="356" idx="0"/>
              <a:endCxn id="354" idx="4"/>
            </p:cNvCxnSpPr>
            <p:nvPr/>
          </p:nvCxnSpPr>
          <p:spPr>
            <a:xfrm flipH="1" flipV="1">
              <a:off x="7356366" y="2717682"/>
              <a:ext cx="26418" cy="222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Ellipse 355">
              <a:extLst>
                <a:ext uri="{FF2B5EF4-FFF2-40B4-BE49-F238E27FC236}">
                  <a16:creationId xmlns:a16="http://schemas.microsoft.com/office/drawing/2014/main" id="{C7029833-9E54-4C48-87D9-F1ED0FE8C9C4}"/>
                </a:ext>
              </a:extLst>
            </p:cNvPr>
            <p:cNvSpPr/>
            <p:nvPr/>
          </p:nvSpPr>
          <p:spPr>
            <a:xfrm>
              <a:off x="7328784" y="2940618"/>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69" name="Groupe 368">
            <a:extLst>
              <a:ext uri="{FF2B5EF4-FFF2-40B4-BE49-F238E27FC236}">
                <a16:creationId xmlns:a16="http://schemas.microsoft.com/office/drawing/2014/main" id="{700B4DBD-2E39-4885-B0D2-CE60D791E092}"/>
              </a:ext>
            </a:extLst>
          </p:cNvPr>
          <p:cNvGrpSpPr/>
          <p:nvPr/>
        </p:nvGrpSpPr>
        <p:grpSpPr>
          <a:xfrm>
            <a:off x="2902433" y="3651696"/>
            <a:ext cx="1080000" cy="504000"/>
            <a:chOff x="6266115" y="4193926"/>
            <a:chExt cx="1350000" cy="675000"/>
          </a:xfrm>
        </p:grpSpPr>
        <p:sp>
          <p:nvSpPr>
            <p:cNvPr id="370" name="Rectangle 369">
              <a:extLst>
                <a:ext uri="{FF2B5EF4-FFF2-40B4-BE49-F238E27FC236}">
                  <a16:creationId xmlns:a16="http://schemas.microsoft.com/office/drawing/2014/main" id="{41E016B8-1F2D-481C-90D3-CAD4671492A2}"/>
                </a:ext>
              </a:extLst>
            </p:cNvPr>
            <p:cNvSpPr/>
            <p:nvPr/>
          </p:nvSpPr>
          <p:spPr>
            <a:xfrm>
              <a:off x="6266115" y="4193926"/>
              <a:ext cx="1350000" cy="67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1" name="Groupe 370">
              <a:extLst>
                <a:ext uri="{FF2B5EF4-FFF2-40B4-BE49-F238E27FC236}">
                  <a16:creationId xmlns:a16="http://schemas.microsoft.com/office/drawing/2014/main" id="{652DB2DE-4315-461E-92DF-C10D8B91A085}"/>
                </a:ext>
              </a:extLst>
            </p:cNvPr>
            <p:cNvGrpSpPr/>
            <p:nvPr/>
          </p:nvGrpSpPr>
          <p:grpSpPr>
            <a:xfrm>
              <a:off x="6382640" y="4262287"/>
              <a:ext cx="1068272" cy="536941"/>
              <a:chOff x="3774993" y="6084558"/>
              <a:chExt cx="1424362" cy="715921"/>
            </a:xfrm>
          </p:grpSpPr>
          <p:grpSp>
            <p:nvGrpSpPr>
              <p:cNvPr id="375" name="Groupe 374">
                <a:extLst>
                  <a:ext uri="{FF2B5EF4-FFF2-40B4-BE49-F238E27FC236}">
                    <a16:creationId xmlns:a16="http://schemas.microsoft.com/office/drawing/2014/main" id="{07700E6C-0939-461E-8D91-ED980071BC5A}"/>
                  </a:ext>
                </a:extLst>
              </p:cNvPr>
              <p:cNvGrpSpPr/>
              <p:nvPr/>
            </p:nvGrpSpPr>
            <p:grpSpPr>
              <a:xfrm>
                <a:off x="3774993" y="6084558"/>
                <a:ext cx="1424362" cy="715921"/>
                <a:chOff x="3328957" y="720638"/>
                <a:chExt cx="1424362" cy="715921"/>
              </a:xfrm>
            </p:grpSpPr>
            <p:sp>
              <p:nvSpPr>
                <p:cNvPr id="377" name="Ellipse 376">
                  <a:extLst>
                    <a:ext uri="{FF2B5EF4-FFF2-40B4-BE49-F238E27FC236}">
                      <a16:creationId xmlns:a16="http://schemas.microsoft.com/office/drawing/2014/main" id="{5E6AD8DC-55CE-4C0A-95C4-66C81735150B}"/>
                    </a:ext>
                  </a:extLst>
                </p:cNvPr>
                <p:cNvSpPr/>
                <p:nvPr/>
              </p:nvSpPr>
              <p:spPr>
                <a:xfrm>
                  <a:off x="3328957" y="945365"/>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8" name="Ellipse 377">
                  <a:extLst>
                    <a:ext uri="{FF2B5EF4-FFF2-40B4-BE49-F238E27FC236}">
                      <a16:creationId xmlns:a16="http://schemas.microsoft.com/office/drawing/2014/main" id="{4BE154F4-51EF-454D-B3F6-ED1D2F08B249}"/>
                    </a:ext>
                  </a:extLst>
                </p:cNvPr>
                <p:cNvSpPr/>
                <p:nvPr/>
              </p:nvSpPr>
              <p:spPr>
                <a:xfrm>
                  <a:off x="3798277" y="1026092"/>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9" name="Ellipse 378">
                  <a:extLst>
                    <a:ext uri="{FF2B5EF4-FFF2-40B4-BE49-F238E27FC236}">
                      <a16:creationId xmlns:a16="http://schemas.microsoft.com/office/drawing/2014/main" id="{E043C11B-8A3A-4F20-B5DC-9E69B7E66665}"/>
                    </a:ext>
                  </a:extLst>
                </p:cNvPr>
                <p:cNvSpPr/>
                <p:nvPr/>
              </p:nvSpPr>
              <p:spPr>
                <a:xfrm>
                  <a:off x="4110091" y="72063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0" name="Ellipse 379">
                  <a:extLst>
                    <a:ext uri="{FF2B5EF4-FFF2-40B4-BE49-F238E27FC236}">
                      <a16:creationId xmlns:a16="http://schemas.microsoft.com/office/drawing/2014/main" id="{512421A0-21C0-4F07-8DDB-96E07CF573BE}"/>
                    </a:ext>
                  </a:extLst>
                </p:cNvPr>
                <p:cNvSpPr/>
                <p:nvPr/>
              </p:nvSpPr>
              <p:spPr>
                <a:xfrm>
                  <a:off x="3451869" y="1292559"/>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1" name="Ellipse 380">
                  <a:extLst>
                    <a:ext uri="{FF2B5EF4-FFF2-40B4-BE49-F238E27FC236}">
                      <a16:creationId xmlns:a16="http://schemas.microsoft.com/office/drawing/2014/main" id="{F2CB0AC3-3E24-4BB8-9C4D-6D070AE8C2ED}"/>
                    </a:ext>
                  </a:extLst>
                </p:cNvPr>
                <p:cNvSpPr/>
                <p:nvPr/>
              </p:nvSpPr>
              <p:spPr>
                <a:xfrm>
                  <a:off x="4609319" y="89401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82" name="Connecteur droit 381">
                  <a:extLst>
                    <a:ext uri="{FF2B5EF4-FFF2-40B4-BE49-F238E27FC236}">
                      <a16:creationId xmlns:a16="http://schemas.microsoft.com/office/drawing/2014/main" id="{A43B903F-5103-41BF-80E2-90FBDE2AFBA3}"/>
                    </a:ext>
                  </a:extLst>
                </p:cNvPr>
                <p:cNvCxnSpPr>
                  <a:cxnSpLocks/>
                  <a:stCxn id="377" idx="6"/>
                  <a:endCxn id="379" idx="2"/>
                </p:cNvCxnSpPr>
                <p:nvPr/>
              </p:nvCxnSpPr>
              <p:spPr>
                <a:xfrm flipV="1">
                  <a:off x="3472957" y="792638"/>
                  <a:ext cx="637134" cy="224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Connecteur droit 382">
                  <a:extLst>
                    <a:ext uri="{FF2B5EF4-FFF2-40B4-BE49-F238E27FC236}">
                      <a16:creationId xmlns:a16="http://schemas.microsoft.com/office/drawing/2014/main" id="{92B01276-0F62-4091-9D7D-009799F72441}"/>
                    </a:ext>
                  </a:extLst>
                </p:cNvPr>
                <p:cNvCxnSpPr>
                  <a:cxnSpLocks/>
                  <a:stCxn id="379" idx="6"/>
                  <a:endCxn id="381"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Connecteur droit 383">
                  <a:extLst>
                    <a:ext uri="{FF2B5EF4-FFF2-40B4-BE49-F238E27FC236}">
                      <a16:creationId xmlns:a16="http://schemas.microsoft.com/office/drawing/2014/main" id="{65677CB9-AFFF-44B4-9341-3B172BEF4426}"/>
                    </a:ext>
                  </a:extLst>
                </p:cNvPr>
                <p:cNvCxnSpPr>
                  <a:stCxn id="378" idx="7"/>
                  <a:endCxn id="379"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Connecteur droit 384">
                  <a:extLst>
                    <a:ext uri="{FF2B5EF4-FFF2-40B4-BE49-F238E27FC236}">
                      <a16:creationId xmlns:a16="http://schemas.microsoft.com/office/drawing/2014/main" id="{A6578413-F943-4669-B116-4FC3C42059B8}"/>
                    </a:ext>
                  </a:extLst>
                </p:cNvPr>
                <p:cNvCxnSpPr>
                  <a:stCxn id="378" idx="1"/>
                  <a:endCxn id="377"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Connecteur droit 385">
                  <a:extLst>
                    <a:ext uri="{FF2B5EF4-FFF2-40B4-BE49-F238E27FC236}">
                      <a16:creationId xmlns:a16="http://schemas.microsoft.com/office/drawing/2014/main" id="{60B80A06-46C8-401C-A9BD-24622FF61DC9}"/>
                    </a:ext>
                  </a:extLst>
                </p:cNvPr>
                <p:cNvCxnSpPr>
                  <a:stCxn id="381" idx="2"/>
                  <a:endCxn id="378"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Connecteur droit 386">
                  <a:extLst>
                    <a:ext uri="{FF2B5EF4-FFF2-40B4-BE49-F238E27FC236}">
                      <a16:creationId xmlns:a16="http://schemas.microsoft.com/office/drawing/2014/main" id="{3A969E09-936E-4C86-9B5C-C83AD1ED16C1}"/>
                    </a:ext>
                  </a:extLst>
                </p:cNvPr>
                <p:cNvCxnSpPr>
                  <a:stCxn id="378" idx="3"/>
                  <a:endCxn id="380"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6" name="Connecteur droit 375">
                <a:extLst>
                  <a:ext uri="{FF2B5EF4-FFF2-40B4-BE49-F238E27FC236}">
                    <a16:creationId xmlns:a16="http://schemas.microsoft.com/office/drawing/2014/main" id="{6F873D8C-7E84-4F21-880F-6164FD088FEE}"/>
                  </a:ext>
                </a:extLst>
              </p:cNvPr>
              <p:cNvCxnSpPr>
                <a:stCxn id="377" idx="4"/>
                <a:endCxn id="380"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sp>
          <p:nvSpPr>
            <p:cNvPr id="372" name="Ellipse 371">
              <a:extLst>
                <a:ext uri="{FF2B5EF4-FFF2-40B4-BE49-F238E27FC236}">
                  <a16:creationId xmlns:a16="http://schemas.microsoft.com/office/drawing/2014/main" id="{CE58109D-AAED-4AF1-B01D-517C1A02F8CA}"/>
                </a:ext>
              </a:extLst>
            </p:cNvPr>
            <p:cNvSpPr/>
            <p:nvPr/>
          </p:nvSpPr>
          <p:spPr>
            <a:xfrm>
              <a:off x="6911673" y="4638404"/>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73" name="Connecteur droit 372">
              <a:extLst>
                <a:ext uri="{FF2B5EF4-FFF2-40B4-BE49-F238E27FC236}">
                  <a16:creationId xmlns:a16="http://schemas.microsoft.com/office/drawing/2014/main" id="{09734ECA-66F3-49EE-9364-1380741FBE53}"/>
                </a:ext>
              </a:extLst>
            </p:cNvPr>
            <p:cNvCxnSpPr>
              <a:cxnSpLocks/>
              <a:stCxn id="374" idx="2"/>
              <a:endCxn id="372" idx="6"/>
            </p:cNvCxnSpPr>
            <p:nvPr/>
          </p:nvCxnSpPr>
          <p:spPr>
            <a:xfrm flipH="1" flipV="1">
              <a:off x="7019673" y="4692404"/>
              <a:ext cx="261002" cy="25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Ellipse 373">
              <a:extLst>
                <a:ext uri="{FF2B5EF4-FFF2-40B4-BE49-F238E27FC236}">
                  <a16:creationId xmlns:a16="http://schemas.microsoft.com/office/drawing/2014/main" id="{E4836FCC-DC3F-4C69-9421-41D93EE22686}"/>
                </a:ext>
              </a:extLst>
            </p:cNvPr>
            <p:cNvSpPr/>
            <p:nvPr/>
          </p:nvSpPr>
          <p:spPr>
            <a:xfrm>
              <a:off x="7280675" y="4663821"/>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89" name="ZoneTexte 388">
            <a:extLst>
              <a:ext uri="{FF2B5EF4-FFF2-40B4-BE49-F238E27FC236}">
                <a16:creationId xmlns:a16="http://schemas.microsoft.com/office/drawing/2014/main" id="{45B29026-38B0-43BB-8DD9-9AD6840F5546}"/>
              </a:ext>
            </a:extLst>
          </p:cNvPr>
          <p:cNvSpPr txBox="1"/>
          <p:nvPr/>
        </p:nvSpPr>
        <p:spPr>
          <a:xfrm>
            <a:off x="6038415" y="1619409"/>
            <a:ext cx="5173375" cy="1995418"/>
          </a:xfrm>
          <a:prstGeom prst="rect">
            <a:avLst/>
          </a:prstGeom>
          <a:solidFill>
            <a:schemeClr val="bg1">
              <a:alpha val="30196"/>
            </a:schemeClr>
          </a:solidFill>
        </p:spPr>
        <p:txBody>
          <a:bodyPr wrap="square" rtlCol="0">
            <a:spAutoFit/>
          </a:bodyPr>
          <a:lstStyle/>
          <a:p>
            <a:pPr>
              <a:lnSpc>
                <a:spcPct val="150000"/>
              </a:lnSpc>
            </a:pPr>
            <a:r>
              <a:rPr lang="en-US" sz="1400" b="1" dirty="0">
                <a:solidFill>
                  <a:srgbClr val="E51623"/>
                </a:solidFill>
                <a:latin typeface="Roboto" panose="02000000000000000000"/>
              </a:rPr>
              <a:t>CREATE TABLE </a:t>
            </a:r>
            <a:r>
              <a:rPr lang="en-US" sz="1400" dirty="0" err="1">
                <a:latin typeface="Roboto" panose="02000000000000000000"/>
              </a:rPr>
              <a:t>E_s_proxy</a:t>
            </a:r>
            <a:r>
              <a:rPr lang="en-US" sz="1400" dirty="0">
                <a:latin typeface="Roboto" panose="02000000000000000000"/>
              </a:rPr>
              <a:t> (</a:t>
            </a:r>
            <a:r>
              <a:rPr lang="en-US" sz="1400" dirty="0" err="1">
                <a:latin typeface="Roboto" panose="02000000000000000000"/>
              </a:rPr>
              <a:t>i_color</a:t>
            </a:r>
            <a:r>
              <a:rPr lang="en-US" sz="1400" dirty="0">
                <a:latin typeface="Roboto" panose="02000000000000000000"/>
              </a:rPr>
              <a:t> int, </a:t>
            </a:r>
            <a:r>
              <a:rPr lang="en-US" sz="1400" dirty="0" err="1">
                <a:latin typeface="Roboto" panose="02000000000000000000"/>
              </a:rPr>
              <a:t>j_color</a:t>
            </a:r>
            <a:r>
              <a:rPr lang="en-US" sz="1400" dirty="0">
                <a:latin typeface="Roboto" panose="02000000000000000000"/>
              </a:rPr>
              <a:t> int, i int, j int); </a:t>
            </a:r>
          </a:p>
          <a:p>
            <a:pPr>
              <a:lnSpc>
                <a:spcPct val="150000"/>
              </a:lnSpc>
            </a:pPr>
            <a:r>
              <a:rPr lang="en-US" sz="1400" b="1" dirty="0">
                <a:solidFill>
                  <a:srgbClr val="E51623"/>
                </a:solidFill>
                <a:latin typeface="Roboto" panose="02000000000000000000"/>
              </a:rPr>
              <a:t>INSERT INTO </a:t>
            </a:r>
            <a:r>
              <a:rPr lang="en-US" sz="1400" dirty="0" err="1">
                <a:latin typeface="Roboto" panose="02000000000000000000"/>
              </a:rPr>
              <a:t>E_s_proxy</a:t>
            </a:r>
            <a:r>
              <a:rPr lang="en-US" sz="1400" dirty="0">
                <a:latin typeface="Roboto" panose="02000000000000000000"/>
              </a:rPr>
              <a:t> </a:t>
            </a:r>
            <a:r>
              <a:rPr lang="en-US" sz="1400" b="1" dirty="0">
                <a:solidFill>
                  <a:srgbClr val="E51623"/>
                </a:solidFill>
                <a:latin typeface="Roboto" panose="02000000000000000000"/>
              </a:rPr>
              <a:t>    </a:t>
            </a:r>
          </a:p>
          <a:p>
            <a:pPr>
              <a:lnSpc>
                <a:spcPct val="150000"/>
              </a:lnSpc>
            </a:pPr>
            <a:r>
              <a:rPr lang="en-US" sz="1400" b="1" dirty="0">
                <a:solidFill>
                  <a:srgbClr val="E51623"/>
                </a:solidFill>
                <a:latin typeface="Roboto" panose="02000000000000000000"/>
              </a:rPr>
              <a:t>    SELECT </a:t>
            </a:r>
            <a:r>
              <a:rPr lang="en-US" sz="1400" dirty="0" err="1">
                <a:latin typeface="Roboto" panose="02000000000000000000"/>
              </a:rPr>
              <a:t>Vi.color</a:t>
            </a:r>
            <a:r>
              <a:rPr lang="en-US" sz="1400" dirty="0">
                <a:latin typeface="Roboto" panose="02000000000000000000"/>
              </a:rPr>
              <a:t>, </a:t>
            </a:r>
            <a:r>
              <a:rPr lang="en-US" sz="1400" dirty="0" err="1">
                <a:latin typeface="Roboto" panose="02000000000000000000"/>
              </a:rPr>
              <a:t>Vj.color</a:t>
            </a:r>
            <a:r>
              <a:rPr lang="en-US" sz="1400" dirty="0">
                <a:latin typeface="Roboto" panose="02000000000000000000"/>
              </a:rPr>
              <a:t>, </a:t>
            </a:r>
            <a:r>
              <a:rPr lang="en-US" sz="1400" dirty="0" err="1">
                <a:latin typeface="Roboto" panose="02000000000000000000"/>
              </a:rPr>
              <a:t>E.i</a:t>
            </a:r>
            <a:r>
              <a:rPr lang="en-US" sz="1400" dirty="0">
                <a:latin typeface="Roboto" panose="02000000000000000000"/>
              </a:rPr>
              <a:t>, </a:t>
            </a:r>
            <a:r>
              <a:rPr lang="en-US" sz="1400" dirty="0" err="1">
                <a:latin typeface="Roboto" panose="02000000000000000000"/>
              </a:rPr>
              <a:t>E.j</a:t>
            </a:r>
            <a:r>
              <a:rPr lang="en-US" sz="1400" dirty="0">
                <a:latin typeface="Roboto" panose="02000000000000000000"/>
              </a:rPr>
              <a:t>         </a:t>
            </a:r>
          </a:p>
          <a:p>
            <a:pPr>
              <a:lnSpc>
                <a:spcPct val="150000"/>
              </a:lnSpc>
            </a:pPr>
            <a:r>
              <a:rPr lang="en-US" sz="1400" b="1" dirty="0">
                <a:solidFill>
                  <a:srgbClr val="E51623"/>
                </a:solidFill>
                <a:latin typeface="Roboto" panose="02000000000000000000"/>
              </a:rPr>
              <a:t>        FROM            </a:t>
            </a:r>
          </a:p>
          <a:p>
            <a:pPr>
              <a:lnSpc>
                <a:spcPct val="150000"/>
              </a:lnSpc>
            </a:pPr>
            <a:r>
              <a:rPr lang="en-US" sz="1400" b="1" dirty="0">
                <a:solidFill>
                  <a:srgbClr val="E51623"/>
                </a:solidFill>
                <a:latin typeface="Roboto" panose="02000000000000000000"/>
              </a:rPr>
              <a:t>            </a:t>
            </a:r>
            <a:r>
              <a:rPr lang="en-US" sz="1400" dirty="0">
                <a:latin typeface="Roboto" panose="02000000000000000000"/>
              </a:rPr>
              <a:t>E_s E </a:t>
            </a:r>
            <a:r>
              <a:rPr lang="en-US" sz="1400" b="1" dirty="0">
                <a:solidFill>
                  <a:srgbClr val="E51623"/>
                </a:solidFill>
                <a:latin typeface="Roboto" panose="02000000000000000000"/>
              </a:rPr>
              <a:t>JOIN </a:t>
            </a:r>
            <a:r>
              <a:rPr lang="en-US" sz="1400" dirty="0">
                <a:latin typeface="Roboto" panose="02000000000000000000"/>
              </a:rPr>
              <a:t>V_s Vi </a:t>
            </a:r>
            <a:r>
              <a:rPr lang="en-US" sz="1400" b="1" dirty="0">
                <a:solidFill>
                  <a:srgbClr val="E51623"/>
                </a:solidFill>
                <a:latin typeface="Roboto" panose="02000000000000000000"/>
              </a:rPr>
              <a:t>ON </a:t>
            </a:r>
            <a:r>
              <a:rPr lang="en-US" sz="1400" dirty="0" err="1">
                <a:latin typeface="Roboto" panose="02000000000000000000"/>
              </a:rPr>
              <a:t>E.i</a:t>
            </a:r>
            <a:r>
              <a:rPr lang="en-US" sz="1400" dirty="0">
                <a:latin typeface="Roboto" panose="02000000000000000000"/>
              </a:rPr>
              <a:t> = </a:t>
            </a:r>
            <a:r>
              <a:rPr lang="en-US" sz="1400" dirty="0" err="1">
                <a:latin typeface="Roboto" panose="02000000000000000000"/>
              </a:rPr>
              <a:t>Vi.i</a:t>
            </a:r>
            <a:r>
              <a:rPr lang="en-US" sz="1400" dirty="0">
                <a:latin typeface="Roboto" panose="02000000000000000000"/>
              </a:rPr>
              <a:t>             </a:t>
            </a:r>
          </a:p>
          <a:p>
            <a:pPr>
              <a:lnSpc>
                <a:spcPct val="150000"/>
              </a:lnSpc>
            </a:pPr>
            <a:r>
              <a:rPr lang="en-US" sz="1400" b="1" dirty="0">
                <a:solidFill>
                  <a:srgbClr val="E51623"/>
                </a:solidFill>
                <a:latin typeface="Roboto" panose="02000000000000000000"/>
              </a:rPr>
              <a:t>            JOIN </a:t>
            </a:r>
            <a:r>
              <a:rPr lang="en-US" sz="1400" dirty="0">
                <a:latin typeface="Roboto" panose="02000000000000000000"/>
              </a:rPr>
              <a:t>V_s </a:t>
            </a:r>
            <a:r>
              <a:rPr lang="en-US" sz="1400" dirty="0" err="1">
                <a:latin typeface="Roboto" panose="02000000000000000000"/>
              </a:rPr>
              <a:t>Vj</a:t>
            </a:r>
            <a:r>
              <a:rPr lang="en-US" sz="1400" dirty="0">
                <a:latin typeface="Roboto" panose="02000000000000000000"/>
              </a:rPr>
              <a:t> </a:t>
            </a:r>
            <a:r>
              <a:rPr lang="en-US" sz="1400" b="1" dirty="0">
                <a:solidFill>
                  <a:srgbClr val="E51623"/>
                </a:solidFill>
                <a:latin typeface="Roboto" panose="02000000000000000000"/>
              </a:rPr>
              <a:t>ON</a:t>
            </a:r>
            <a:r>
              <a:rPr lang="en-US" sz="1400" dirty="0">
                <a:latin typeface="Roboto" panose="02000000000000000000"/>
              </a:rPr>
              <a:t> </a:t>
            </a:r>
            <a:r>
              <a:rPr lang="en-US" sz="1400" dirty="0" err="1">
                <a:latin typeface="Roboto" panose="02000000000000000000"/>
              </a:rPr>
              <a:t>E.j</a:t>
            </a:r>
            <a:r>
              <a:rPr lang="en-US" sz="1400" dirty="0">
                <a:latin typeface="Roboto" panose="02000000000000000000"/>
              </a:rPr>
              <a:t> = </a:t>
            </a:r>
            <a:r>
              <a:rPr lang="en-US" sz="1400" dirty="0" err="1">
                <a:latin typeface="Roboto" panose="02000000000000000000"/>
              </a:rPr>
              <a:t>Vj.i</a:t>
            </a:r>
            <a:r>
              <a:rPr lang="en-US" sz="1400" dirty="0">
                <a:latin typeface="Roboto" panose="02000000000000000000"/>
              </a:rPr>
              <a:t>;</a:t>
            </a:r>
            <a:endParaRPr lang="fr-FR" sz="1400" dirty="0">
              <a:latin typeface="Roboto" panose="02000000000000000000"/>
            </a:endParaRPr>
          </a:p>
        </p:txBody>
      </p:sp>
      <p:graphicFrame>
        <p:nvGraphicFramePr>
          <p:cNvPr id="390" name="Tableau 76">
            <a:extLst>
              <a:ext uri="{FF2B5EF4-FFF2-40B4-BE49-F238E27FC236}">
                <a16:creationId xmlns:a16="http://schemas.microsoft.com/office/drawing/2014/main" id="{F8A0AE4B-1F8D-4EF2-8A79-A8ACB10F4D94}"/>
              </a:ext>
            </a:extLst>
          </p:cNvPr>
          <p:cNvGraphicFramePr>
            <a:graphicFrameLocks noGrp="1"/>
          </p:cNvGraphicFramePr>
          <p:nvPr>
            <p:extLst>
              <p:ext uri="{D42A27DB-BD31-4B8C-83A1-F6EECF244321}">
                <p14:modId xmlns:p14="http://schemas.microsoft.com/office/powerpoint/2010/main" val="131791268"/>
              </p:ext>
            </p:extLst>
          </p:nvPr>
        </p:nvGraphicFramePr>
        <p:xfrm>
          <a:off x="1196651" y="1621561"/>
          <a:ext cx="1387642" cy="3393440"/>
        </p:xfrm>
        <a:graphic>
          <a:graphicData uri="http://schemas.openxmlformats.org/drawingml/2006/table">
            <a:tbl>
              <a:tblPr firstRow="1" bandRow="1">
                <a:tableStyleId>{5C22544A-7EE6-4342-B048-85BDC9FD1C3A}</a:tableStyleId>
              </a:tblPr>
              <a:tblGrid>
                <a:gridCol w="693821">
                  <a:extLst>
                    <a:ext uri="{9D8B030D-6E8A-4147-A177-3AD203B41FA5}">
                      <a16:colId xmlns:a16="http://schemas.microsoft.com/office/drawing/2014/main" val="948399737"/>
                    </a:ext>
                  </a:extLst>
                </a:gridCol>
                <a:gridCol w="693821">
                  <a:extLst>
                    <a:ext uri="{9D8B030D-6E8A-4147-A177-3AD203B41FA5}">
                      <a16:colId xmlns:a16="http://schemas.microsoft.com/office/drawing/2014/main" val="4110913488"/>
                    </a:ext>
                  </a:extLst>
                </a:gridCol>
              </a:tblGrid>
              <a:tr h="370840">
                <a:tc gridSpan="2">
                  <a:txBody>
                    <a:bodyPr/>
                    <a:lstStyle/>
                    <a:p>
                      <a:pPr algn="ctr"/>
                      <a:r>
                        <a:rPr lang="en-US" sz="1400" b="0" dirty="0">
                          <a:solidFill>
                            <a:schemeClr val="tx1"/>
                          </a:solidFill>
                        </a:rPr>
                        <a:t>E_s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843738"/>
                  </a:ext>
                </a:extLst>
              </a:tr>
              <a:tr h="370840">
                <a:tc>
                  <a:txBody>
                    <a:bodyPr/>
                    <a:lstStyle/>
                    <a:p>
                      <a:pPr algn="ctr"/>
                      <a:r>
                        <a:rPr lang="en-US" sz="1400" b="0"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355277"/>
                  </a:ext>
                </a:extLst>
              </a:tr>
              <a:tr h="370840">
                <a:tc>
                  <a:txBody>
                    <a:bodyPr/>
                    <a:lstStyle/>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d</a:t>
                      </a:r>
                    </a:p>
                    <a:p>
                      <a:pPr algn="ctr"/>
                      <a:r>
                        <a:rPr lang="en-US" sz="1400" b="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688065"/>
                  </a:ext>
                </a:extLst>
              </a:tr>
            </a:tbl>
          </a:graphicData>
        </a:graphic>
      </p:graphicFrame>
      <p:sp>
        <p:nvSpPr>
          <p:cNvPr id="388" name="Flèche : virage 387">
            <a:extLst>
              <a:ext uri="{FF2B5EF4-FFF2-40B4-BE49-F238E27FC236}">
                <a16:creationId xmlns:a16="http://schemas.microsoft.com/office/drawing/2014/main" id="{57040842-C762-489C-91CD-610B2CE713AB}"/>
              </a:ext>
            </a:extLst>
          </p:cNvPr>
          <p:cNvSpPr/>
          <p:nvPr/>
        </p:nvSpPr>
        <p:spPr>
          <a:xfrm rot="5400000">
            <a:off x="4997272" y="2601669"/>
            <a:ext cx="962766" cy="1857029"/>
          </a:xfrm>
          <a:prstGeom prst="bentArrow">
            <a:avLst>
              <a:gd name="adj1" fmla="val 23516"/>
              <a:gd name="adj2" fmla="val 35269"/>
              <a:gd name="adj3" fmla="val 34061"/>
              <a:gd name="adj4" fmla="val 43750"/>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91" name="Organigramme : Joindre 390">
            <a:extLst>
              <a:ext uri="{FF2B5EF4-FFF2-40B4-BE49-F238E27FC236}">
                <a16:creationId xmlns:a16="http://schemas.microsoft.com/office/drawing/2014/main" id="{84D3225C-E681-4814-98A8-83FF197DD9C7}"/>
              </a:ext>
            </a:extLst>
          </p:cNvPr>
          <p:cNvSpPr/>
          <p:nvPr/>
        </p:nvSpPr>
        <p:spPr>
          <a:xfrm rot="16200000">
            <a:off x="2659483" y="3259836"/>
            <a:ext cx="252000" cy="288000"/>
          </a:xfrm>
          <a:prstGeom prst="flowChartCollat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392" name="Tableau 76">
            <a:extLst>
              <a:ext uri="{FF2B5EF4-FFF2-40B4-BE49-F238E27FC236}">
                <a16:creationId xmlns:a16="http://schemas.microsoft.com/office/drawing/2014/main" id="{74309DDC-81CA-4921-BD59-EE3AD260CD51}"/>
              </a:ext>
            </a:extLst>
          </p:cNvPr>
          <p:cNvGraphicFramePr>
            <a:graphicFrameLocks noGrp="1"/>
          </p:cNvGraphicFramePr>
          <p:nvPr>
            <p:extLst>
              <p:ext uri="{D42A27DB-BD31-4B8C-83A1-F6EECF244321}">
                <p14:modId xmlns:p14="http://schemas.microsoft.com/office/powerpoint/2010/main" val="2225395433"/>
              </p:ext>
            </p:extLst>
          </p:nvPr>
        </p:nvGraphicFramePr>
        <p:xfrm>
          <a:off x="2979468" y="2286829"/>
          <a:ext cx="1544506" cy="1899920"/>
        </p:xfrm>
        <a:graphic>
          <a:graphicData uri="http://schemas.openxmlformats.org/drawingml/2006/table">
            <a:tbl>
              <a:tblPr firstRow="1" bandRow="1">
                <a:tableStyleId>{5C22544A-7EE6-4342-B048-85BDC9FD1C3A}</a:tableStyleId>
              </a:tblPr>
              <a:tblGrid>
                <a:gridCol w="772253">
                  <a:extLst>
                    <a:ext uri="{9D8B030D-6E8A-4147-A177-3AD203B41FA5}">
                      <a16:colId xmlns:a16="http://schemas.microsoft.com/office/drawing/2014/main" val="948399737"/>
                    </a:ext>
                  </a:extLst>
                </a:gridCol>
                <a:gridCol w="772253">
                  <a:extLst>
                    <a:ext uri="{9D8B030D-6E8A-4147-A177-3AD203B41FA5}">
                      <a16:colId xmlns:a16="http://schemas.microsoft.com/office/drawing/2014/main" val="4110913488"/>
                    </a:ext>
                  </a:extLst>
                </a:gridCol>
              </a:tblGrid>
              <a:tr h="370840">
                <a:tc gridSpan="2">
                  <a:txBody>
                    <a:bodyPr/>
                    <a:lstStyle/>
                    <a:p>
                      <a:pPr algn="ctr"/>
                      <a:r>
                        <a:rPr lang="en-US" sz="1400" b="0" dirty="0">
                          <a:solidFill>
                            <a:schemeClr val="tx1"/>
                          </a:solidFill>
                        </a:rPr>
                        <a:t>V_s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254916"/>
                  </a:ext>
                </a:extLst>
              </a:tr>
              <a:tr h="370840">
                <a:tc>
                  <a:txBody>
                    <a:bodyPr/>
                    <a:lstStyle/>
                    <a:p>
                      <a:pPr algn="ctr"/>
                      <a:r>
                        <a:rPr lang="en-US" sz="1400" b="0"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355277"/>
                  </a:ext>
                </a:extLst>
              </a:tr>
              <a:tr h="370840">
                <a:tc>
                  <a:txBody>
                    <a:bodyPr/>
                    <a:lstStyle/>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d</a:t>
                      </a:r>
                    </a:p>
                    <a:p>
                      <a:pPr algn="ct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1</a:t>
                      </a:r>
                    </a:p>
                    <a:p>
                      <a:pPr algn="ctr"/>
                      <a:r>
                        <a:rPr lang="en-US" sz="1400" b="0" dirty="0">
                          <a:solidFill>
                            <a:schemeClr val="tx1"/>
                          </a:solidFill>
                        </a:rPr>
                        <a:t>1</a:t>
                      </a:r>
                    </a:p>
                    <a:p>
                      <a:pPr algn="ctr"/>
                      <a:r>
                        <a:rPr lang="en-US" sz="1400" b="0" dirty="0">
                          <a:solidFill>
                            <a:schemeClr val="tx1"/>
                          </a:solidFill>
                        </a:rPr>
                        <a:t>2</a:t>
                      </a:r>
                    </a:p>
                    <a:p>
                      <a:pPr algn="ctr"/>
                      <a:r>
                        <a:rPr lang="en-US" sz="1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688065"/>
                  </a:ext>
                </a:extLst>
              </a:tr>
            </a:tbl>
          </a:graphicData>
        </a:graphic>
      </p:graphicFrame>
      <p:sp>
        <p:nvSpPr>
          <p:cNvPr id="3" name="Espace réservé du numéro de diapositive 2">
            <a:extLst>
              <a:ext uri="{FF2B5EF4-FFF2-40B4-BE49-F238E27FC236}">
                <a16:creationId xmlns:a16="http://schemas.microsoft.com/office/drawing/2014/main" id="{76392910-BD02-48E1-9883-A874D646D37F}"/>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16</a:t>
            </a:fld>
            <a:endParaRPr lang="fr-FR">
              <a:solidFill>
                <a:prstClr val="black">
                  <a:tint val="75000"/>
                </a:prstClr>
              </a:solidFill>
              <a:latin typeface="Calibri"/>
            </a:endParaRPr>
          </a:p>
        </p:txBody>
      </p:sp>
      <p:sp>
        <p:nvSpPr>
          <p:cNvPr id="166" name="Espace réservé du pied de page 4">
            <a:extLst>
              <a:ext uri="{FF2B5EF4-FFF2-40B4-BE49-F238E27FC236}">
                <a16:creationId xmlns:a16="http://schemas.microsoft.com/office/drawing/2014/main" id="{515B7FC5-221A-414E-82C2-D3A3ED559771}"/>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67" name="Espace réservé du pied de page 4">
            <a:extLst>
              <a:ext uri="{FF2B5EF4-FFF2-40B4-BE49-F238E27FC236}">
                <a16:creationId xmlns:a16="http://schemas.microsoft.com/office/drawing/2014/main" id="{5E20FE76-7461-41CD-8F35-CECFF0AF3E75}"/>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68" name="Espace réservé du pied de page 4">
            <a:extLst>
              <a:ext uri="{FF2B5EF4-FFF2-40B4-BE49-F238E27FC236}">
                <a16:creationId xmlns:a16="http://schemas.microsoft.com/office/drawing/2014/main" id="{B66BA000-BAE9-4C94-AA0D-D80A992483F0}"/>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15642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66667E-6 -7.40741E-7 L 0.16015 -7.40741E-7 C 0.2319 -7.40741E-7 0.32096 0.09954 0.32096 0.18056 L 0.32096 0.36157 " pathEditMode="relative" rAng="0" ptsTypes="AAAA">
                                      <p:cBhvr>
                                        <p:cTn id="6" dur="1000" fill="hold"/>
                                        <p:tgtEl>
                                          <p:spTgt spid="269"/>
                                        </p:tgtEl>
                                        <p:attrNameLst>
                                          <p:attrName>ppt_x</p:attrName>
                                          <p:attrName>ppt_y</p:attrName>
                                        </p:attrNameLst>
                                      </p:cBhvr>
                                      <p:rCtr x="16042" y="18079"/>
                                    </p:animMotion>
                                  </p:childTnLst>
                                </p:cTn>
                              </p:par>
                              <p:par>
                                <p:cTn id="7" presetID="22" presetClass="exit" presetSubtype="8" fill="hold" grpId="0" nodeType="withEffect">
                                  <p:stCondLst>
                                    <p:cond delay="0"/>
                                  </p:stCondLst>
                                  <p:childTnLst>
                                    <p:animEffect transition="out" filter="wipe(left)">
                                      <p:cBhvr>
                                        <p:cTn id="8" dur="500"/>
                                        <p:tgtEl>
                                          <p:spTgt spid="388"/>
                                        </p:tgtEl>
                                      </p:cBhvr>
                                    </p:animEffect>
                                    <p:set>
                                      <p:cBhvr>
                                        <p:cTn id="9" dur="1" fill="hold">
                                          <p:stCondLst>
                                            <p:cond delay="499"/>
                                          </p:stCondLst>
                                        </p:cTn>
                                        <p:tgtEl>
                                          <p:spTgt spid="388"/>
                                        </p:tgtEl>
                                        <p:attrNameLst>
                                          <p:attrName>style.visibility</p:attrName>
                                        </p:attrNameLst>
                                      </p:cBhvr>
                                      <p:to>
                                        <p:strVal val="hidden"/>
                                      </p:to>
                                    </p:set>
                                  </p:childTnLst>
                                </p:cTn>
                              </p:par>
                              <p:par>
                                <p:cTn id="10" presetID="50" presetClass="path" presetSubtype="0" accel="50000" decel="50000" fill="hold" nodeType="withEffect">
                                  <p:stCondLst>
                                    <p:cond delay="0"/>
                                  </p:stCondLst>
                                  <p:childTnLst>
                                    <p:animMotion origin="layout" path="M -4.16667E-7 1.85185E-6 L 0.16341 1.85185E-6 C 0.23659 1.85185E-6 0.32734 0.09815 0.32734 0.17824 L 0.32734 0.35764 " pathEditMode="relative" rAng="0" ptsTypes="AAAA">
                                      <p:cBhvr>
                                        <p:cTn id="11" dur="1000" fill="hold"/>
                                        <p:tgtEl>
                                          <p:spTgt spid="284"/>
                                        </p:tgtEl>
                                        <p:attrNameLst>
                                          <p:attrName>ppt_x</p:attrName>
                                          <p:attrName>ppt_y</p:attrName>
                                        </p:attrNameLst>
                                      </p:cBhvr>
                                      <p:rCtr x="16367" y="17870"/>
                                    </p:animMotion>
                                  </p:childTnLst>
                                </p:cTn>
                              </p:par>
                              <p:par>
                                <p:cTn id="12" presetID="50" presetClass="path" presetSubtype="0" accel="50000" decel="50000" fill="hold" nodeType="withEffect">
                                  <p:stCondLst>
                                    <p:cond delay="0"/>
                                  </p:stCondLst>
                                  <p:childTnLst>
                                    <p:animMotion origin="layout" path="M 2.08333E-6 -1.48148E-6 L 0.15885 -1.48148E-6 C 0.23021 -1.48148E-6 0.31849 0.11019 0.31849 0.19954 L 0.31849 0.4 " pathEditMode="relative" rAng="0" ptsTypes="AAAA">
                                      <p:cBhvr>
                                        <p:cTn id="13" dur="1000" fill="hold"/>
                                        <p:tgtEl>
                                          <p:spTgt spid="252"/>
                                        </p:tgtEl>
                                        <p:attrNameLst>
                                          <p:attrName>ppt_x</p:attrName>
                                          <p:attrName>ppt_y</p:attrName>
                                        </p:attrNameLst>
                                      </p:cBhvr>
                                      <p:rCtr x="15924" y="20000"/>
                                    </p:animMotion>
                                  </p:childTnLst>
                                </p:cTn>
                              </p:par>
                              <p:par>
                                <p:cTn id="14" presetID="50" presetClass="path" presetSubtype="0" accel="50000" decel="50000" fill="hold" nodeType="withEffect">
                                  <p:stCondLst>
                                    <p:cond delay="0"/>
                                  </p:stCondLst>
                                  <p:childTnLst>
                                    <p:animMotion origin="layout" path="M 0 -1.48148E-6 L 0.16185 -1.48148E-6 C 0.23438 -1.48148E-6 0.32435 0.10996 0.32435 0.19931 L 0.32435 0.4 " pathEditMode="relative" rAng="0" ptsTypes="AAAA">
                                      <p:cBhvr>
                                        <p:cTn id="15" dur="1000" fill="hold"/>
                                        <p:tgtEl>
                                          <p:spTgt spid="335"/>
                                        </p:tgtEl>
                                        <p:attrNameLst>
                                          <p:attrName>ppt_x</p:attrName>
                                          <p:attrName>ppt_y</p:attrName>
                                        </p:attrNameLst>
                                      </p:cBhvr>
                                      <p:rCtr x="16211" y="20000"/>
                                    </p:animMotion>
                                  </p:childTnLst>
                                </p:cTn>
                              </p:par>
                              <p:par>
                                <p:cTn id="16" presetID="50" presetClass="path" presetSubtype="0" accel="50000" decel="50000" fill="hold" nodeType="withEffect">
                                  <p:stCondLst>
                                    <p:cond delay="0"/>
                                  </p:stCondLst>
                                  <p:childTnLst>
                                    <p:animMotion origin="layout" path="M 6.25E-7 -3.7037E-7 L 0.26315 -3.7037E-7 C 0.38138 -3.7037E-7 0.52773 0.08611 0.52773 0.15671 L 0.52773 0.31528 " pathEditMode="relative" rAng="0" ptsTypes="AAAA">
                                      <p:cBhvr>
                                        <p:cTn id="17" dur="1000" fill="hold"/>
                                        <p:tgtEl>
                                          <p:spTgt spid="351"/>
                                        </p:tgtEl>
                                        <p:attrNameLst>
                                          <p:attrName>ppt_x</p:attrName>
                                          <p:attrName>ppt_y</p:attrName>
                                        </p:attrNameLst>
                                      </p:cBhvr>
                                      <p:rCtr x="26380" y="15764"/>
                                    </p:animMotion>
                                  </p:childTnLst>
                                </p:cTn>
                              </p:par>
                              <p:par>
                                <p:cTn id="18" presetID="50" presetClass="path" presetSubtype="0" accel="50000" decel="50000" fill="hold" nodeType="withEffect">
                                  <p:stCondLst>
                                    <p:cond delay="0"/>
                                  </p:stCondLst>
                                  <p:childTnLst>
                                    <p:animMotion origin="layout" path="M -6.25E-7 -2.96296E-6 L 0.21641 -2.96296E-6 C 0.31341 -2.96296E-6 0.4332 0.05301 0.4332 0.09676 L 0.4332 0.19468 " pathEditMode="relative" rAng="0" ptsTypes="AAAA">
                                      <p:cBhvr>
                                        <p:cTn id="19" dur="1000" fill="hold"/>
                                        <p:tgtEl>
                                          <p:spTgt spid="299"/>
                                        </p:tgtEl>
                                        <p:attrNameLst>
                                          <p:attrName>ppt_x</p:attrName>
                                          <p:attrName>ppt_y</p:attrName>
                                        </p:attrNameLst>
                                      </p:cBhvr>
                                      <p:rCtr x="21654" y="9722"/>
                                    </p:animMotion>
                                  </p:childTnLst>
                                </p:cTn>
                              </p:par>
                              <p:par>
                                <p:cTn id="20" presetID="50" presetClass="path" presetSubtype="0" accel="50000" decel="50000" fill="hold" nodeType="withEffect">
                                  <p:stCondLst>
                                    <p:cond delay="0"/>
                                  </p:stCondLst>
                                  <p:childTnLst>
                                    <p:animMotion origin="layout" path="M -1.25E-6 -3.7037E-7 L 0.31602 -3.7037E-7 C 0.45755 -3.7037E-7 0.63242 0.06319 0.63242 0.11597 L 0.63242 0.2331 " pathEditMode="relative" rAng="0" ptsTypes="AAAA">
                                      <p:cBhvr>
                                        <p:cTn id="21" dur="1000" fill="hold"/>
                                        <p:tgtEl>
                                          <p:spTgt spid="317"/>
                                        </p:tgtEl>
                                        <p:attrNameLst>
                                          <p:attrName>ppt_x</p:attrName>
                                          <p:attrName>ppt_y</p:attrName>
                                        </p:attrNameLst>
                                      </p:cBhvr>
                                      <p:rCtr x="31615" y="11644"/>
                                    </p:animMotion>
                                  </p:childTnLst>
                                </p:cTn>
                              </p:par>
                              <p:par>
                                <p:cTn id="22" presetID="50" presetClass="path" presetSubtype="0" accel="50000" decel="50000" fill="hold" nodeType="withEffect">
                                  <p:stCondLst>
                                    <p:cond delay="0"/>
                                  </p:stCondLst>
                                  <p:childTnLst>
                                    <p:animMotion origin="layout" path="M -1.66667E-6 -2.96296E-6 L 0.26914 -2.96296E-6 C 0.38998 -2.96296E-6 0.53919 0.0331 0.53919 0.05718 L 0.53919 0.11459 " pathEditMode="relative" rAng="0" ptsTypes="AAAA">
                                      <p:cBhvr>
                                        <p:cTn id="23" dur="1000" fill="hold"/>
                                        <p:tgtEl>
                                          <p:spTgt spid="369"/>
                                        </p:tgtEl>
                                        <p:attrNameLst>
                                          <p:attrName>ppt_x</p:attrName>
                                          <p:attrName>ppt_y</p:attrName>
                                        </p:attrNameLst>
                                      </p:cBhvr>
                                      <p:rCtr x="26953" y="5718"/>
                                    </p:animMotion>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90"/>
                                        </p:tgtEl>
                                        <p:attrNameLst>
                                          <p:attrName>style.visibility</p:attrName>
                                        </p:attrNameLst>
                                      </p:cBhvr>
                                      <p:to>
                                        <p:strVal val="visible"/>
                                      </p:to>
                                    </p:set>
                                    <p:animEffect transition="in" filter="fade">
                                      <p:cBhvr>
                                        <p:cTn id="27" dur="250"/>
                                        <p:tgtEl>
                                          <p:spTgt spid="3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1"/>
                                        </p:tgtEl>
                                        <p:attrNameLst>
                                          <p:attrName>style.visibility</p:attrName>
                                        </p:attrNameLst>
                                      </p:cBhvr>
                                      <p:to>
                                        <p:strVal val="visible"/>
                                      </p:to>
                                    </p:set>
                                    <p:animEffect transition="in" filter="fade">
                                      <p:cBhvr>
                                        <p:cTn id="30" dur="250"/>
                                        <p:tgtEl>
                                          <p:spTgt spid="391"/>
                                        </p:tgtEl>
                                      </p:cBhvr>
                                    </p:animEffect>
                                  </p:childTnLst>
                                </p:cTn>
                              </p:par>
                              <p:par>
                                <p:cTn id="31" presetID="10" presetClass="entr" presetSubtype="0" fill="hold" nodeType="withEffect">
                                  <p:stCondLst>
                                    <p:cond delay="0"/>
                                  </p:stCondLst>
                                  <p:childTnLst>
                                    <p:set>
                                      <p:cBhvr>
                                        <p:cTn id="32" dur="1" fill="hold">
                                          <p:stCondLst>
                                            <p:cond delay="0"/>
                                          </p:stCondLst>
                                        </p:cTn>
                                        <p:tgtEl>
                                          <p:spTgt spid="392"/>
                                        </p:tgtEl>
                                        <p:attrNameLst>
                                          <p:attrName>style.visibility</p:attrName>
                                        </p:attrNameLst>
                                      </p:cBhvr>
                                      <p:to>
                                        <p:strVal val="visible"/>
                                      </p:to>
                                    </p:set>
                                    <p:animEffect transition="in" filter="fade">
                                      <p:cBhvr>
                                        <p:cTn id="33" dur="250"/>
                                        <p:tgtEl>
                                          <p:spTgt spid="39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9"/>
                                        </p:tgtEl>
                                        <p:attrNameLst>
                                          <p:attrName>style.visibility</p:attrName>
                                        </p:attrNameLst>
                                      </p:cBhvr>
                                      <p:to>
                                        <p:strVal val="visible"/>
                                      </p:to>
                                    </p:set>
                                    <p:animEffect transition="in" filter="fade">
                                      <p:cBhvr>
                                        <p:cTn id="36"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animBg="1"/>
      <p:bldP spid="388" grpId="0" animBg="1"/>
      <p:bldP spid="3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EDE4A-5464-4AFD-AD57-54CA93F3FBDE}"/>
              </a:ext>
            </a:extLst>
          </p:cNvPr>
          <p:cNvSpPr>
            <a:spLocks noGrp="1"/>
          </p:cNvSpPr>
          <p:nvPr>
            <p:ph type="title"/>
          </p:nvPr>
        </p:nvSpPr>
        <p:spPr/>
        <p:txBody>
          <a:bodyPr/>
          <a:lstStyle/>
          <a:p>
            <a:r>
              <a:rPr lang="en-US"/>
              <a:t>Randomized Partitioning (4)</a:t>
            </a:r>
          </a:p>
        </p:txBody>
      </p:sp>
      <p:grpSp>
        <p:nvGrpSpPr>
          <p:cNvPr id="60" name="Groupe 59">
            <a:extLst>
              <a:ext uri="{FF2B5EF4-FFF2-40B4-BE49-F238E27FC236}">
                <a16:creationId xmlns:a16="http://schemas.microsoft.com/office/drawing/2014/main" id="{98FDDF04-6FF0-46E2-ABC7-A6B70A78DAB4}"/>
              </a:ext>
            </a:extLst>
          </p:cNvPr>
          <p:cNvGrpSpPr/>
          <p:nvPr/>
        </p:nvGrpSpPr>
        <p:grpSpPr>
          <a:xfrm>
            <a:off x="7201390" y="4411678"/>
            <a:ext cx="2395946" cy="469576"/>
            <a:chOff x="7450565" y="5372480"/>
            <a:chExt cx="3214227" cy="774000"/>
          </a:xfrm>
        </p:grpSpPr>
        <p:grpSp>
          <p:nvGrpSpPr>
            <p:cNvPr id="61" name="Groupe 60">
              <a:extLst>
                <a:ext uri="{FF2B5EF4-FFF2-40B4-BE49-F238E27FC236}">
                  <a16:creationId xmlns:a16="http://schemas.microsoft.com/office/drawing/2014/main" id="{4F4A8D3E-8412-4681-8ECD-FF4BA2AAADCA}"/>
                </a:ext>
              </a:extLst>
            </p:cNvPr>
            <p:cNvGrpSpPr/>
            <p:nvPr/>
          </p:nvGrpSpPr>
          <p:grpSpPr>
            <a:xfrm>
              <a:off x="7702651" y="5556608"/>
              <a:ext cx="323440" cy="157896"/>
              <a:chOff x="3328957" y="822046"/>
              <a:chExt cx="621892" cy="267319"/>
            </a:xfrm>
          </p:grpSpPr>
          <p:sp>
            <p:nvSpPr>
              <p:cNvPr id="104" name="Ellipse 103">
                <a:extLst>
                  <a:ext uri="{FF2B5EF4-FFF2-40B4-BE49-F238E27FC236}">
                    <a16:creationId xmlns:a16="http://schemas.microsoft.com/office/drawing/2014/main" id="{B025161A-7072-4F64-840F-C3475E3A8610}"/>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Ellipse 104">
                <a:extLst>
                  <a:ext uri="{FF2B5EF4-FFF2-40B4-BE49-F238E27FC236}">
                    <a16:creationId xmlns:a16="http://schemas.microsoft.com/office/drawing/2014/main" id="{F3A12F3B-7A6C-4C6A-8FB0-D6FCF564F078}"/>
                  </a:ext>
                </a:extLst>
              </p:cNvPr>
              <p:cNvSpPr/>
              <p:nvPr/>
            </p:nvSpPr>
            <p:spPr>
              <a:xfrm>
                <a:off x="3806849" y="82204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6" name="Connecteur droit 105">
                <a:extLst>
                  <a:ext uri="{FF2B5EF4-FFF2-40B4-BE49-F238E27FC236}">
                    <a16:creationId xmlns:a16="http://schemas.microsoft.com/office/drawing/2014/main" id="{AAAC9B91-C185-4D11-A3E5-9683569A52B7}"/>
                  </a:ext>
                </a:extLst>
              </p:cNvPr>
              <p:cNvCxnSpPr>
                <a:cxnSpLocks/>
                <a:stCxn id="104" idx="6"/>
                <a:endCxn id="105" idx="2"/>
              </p:cNvCxnSpPr>
              <p:nvPr/>
            </p:nvCxnSpPr>
            <p:spPr>
              <a:xfrm flipV="1">
                <a:off x="3472957" y="894046"/>
                <a:ext cx="333892" cy="123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e 61">
              <a:extLst>
                <a:ext uri="{FF2B5EF4-FFF2-40B4-BE49-F238E27FC236}">
                  <a16:creationId xmlns:a16="http://schemas.microsoft.com/office/drawing/2014/main" id="{2A24BFAB-23DC-47ED-B62D-B837545B4461}"/>
                </a:ext>
              </a:extLst>
            </p:cNvPr>
            <p:cNvGrpSpPr/>
            <p:nvPr/>
          </p:nvGrpSpPr>
          <p:grpSpPr>
            <a:xfrm>
              <a:off x="7990673" y="5770056"/>
              <a:ext cx="351266" cy="111234"/>
              <a:chOff x="3062556" y="650257"/>
              <a:chExt cx="636751" cy="177595"/>
            </a:xfrm>
          </p:grpSpPr>
          <p:sp>
            <p:nvSpPr>
              <p:cNvPr id="101" name="Ellipse 100">
                <a:extLst>
                  <a:ext uri="{FF2B5EF4-FFF2-40B4-BE49-F238E27FC236}">
                    <a16:creationId xmlns:a16="http://schemas.microsoft.com/office/drawing/2014/main" id="{AA3899E0-0978-4F34-9A39-2A722094AC2D}"/>
                  </a:ext>
                </a:extLst>
              </p:cNvPr>
              <p:cNvSpPr/>
              <p:nvPr/>
            </p:nvSpPr>
            <p:spPr>
              <a:xfrm>
                <a:off x="3555307" y="68385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Ellipse 101">
                <a:extLst>
                  <a:ext uri="{FF2B5EF4-FFF2-40B4-BE49-F238E27FC236}">
                    <a16:creationId xmlns:a16="http://schemas.microsoft.com/office/drawing/2014/main" id="{D3B49239-5D63-4D18-B082-AC597486B8A8}"/>
                  </a:ext>
                </a:extLst>
              </p:cNvPr>
              <p:cNvSpPr/>
              <p:nvPr/>
            </p:nvSpPr>
            <p:spPr>
              <a:xfrm>
                <a:off x="3062556" y="65025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3" name="Connecteur droit 102">
                <a:extLst>
                  <a:ext uri="{FF2B5EF4-FFF2-40B4-BE49-F238E27FC236}">
                    <a16:creationId xmlns:a16="http://schemas.microsoft.com/office/drawing/2014/main" id="{A4FA3713-3322-47A8-9473-BE0D0A70C716}"/>
                  </a:ext>
                </a:extLst>
              </p:cNvPr>
              <p:cNvCxnSpPr>
                <a:cxnSpLocks/>
                <a:stCxn id="101" idx="2"/>
                <a:endCxn id="102" idx="6"/>
              </p:cNvCxnSpPr>
              <p:nvPr/>
            </p:nvCxnSpPr>
            <p:spPr>
              <a:xfrm flipH="1" flipV="1">
                <a:off x="3206556" y="722257"/>
                <a:ext cx="348751" cy="335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e 62">
              <a:extLst>
                <a:ext uri="{FF2B5EF4-FFF2-40B4-BE49-F238E27FC236}">
                  <a16:creationId xmlns:a16="http://schemas.microsoft.com/office/drawing/2014/main" id="{412DD339-F3ED-44C3-9494-4627C7115D2C}"/>
                </a:ext>
              </a:extLst>
            </p:cNvPr>
            <p:cNvGrpSpPr/>
            <p:nvPr/>
          </p:nvGrpSpPr>
          <p:grpSpPr>
            <a:xfrm>
              <a:off x="7662467" y="5907462"/>
              <a:ext cx="317985" cy="100289"/>
              <a:chOff x="3330642" y="691720"/>
              <a:chExt cx="611402" cy="169788"/>
            </a:xfrm>
          </p:grpSpPr>
          <p:sp>
            <p:nvSpPr>
              <p:cNvPr id="98" name="Ellipse 97">
                <a:extLst>
                  <a:ext uri="{FF2B5EF4-FFF2-40B4-BE49-F238E27FC236}">
                    <a16:creationId xmlns:a16="http://schemas.microsoft.com/office/drawing/2014/main" id="{4A305D52-10D5-466D-A327-6CCF29DADE42}"/>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Ellipse 98">
                <a:extLst>
                  <a:ext uri="{FF2B5EF4-FFF2-40B4-BE49-F238E27FC236}">
                    <a16:creationId xmlns:a16="http://schemas.microsoft.com/office/drawing/2014/main" id="{644EE72B-FD14-402C-A139-6DBE9509A73C}"/>
                  </a:ext>
                </a:extLst>
              </p:cNvPr>
              <p:cNvSpPr/>
              <p:nvPr/>
            </p:nvSpPr>
            <p:spPr>
              <a:xfrm>
                <a:off x="3798044" y="691720"/>
                <a:ext cx="144000" cy="143999"/>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0" name="Connecteur droit 99">
                <a:extLst>
                  <a:ext uri="{FF2B5EF4-FFF2-40B4-BE49-F238E27FC236}">
                    <a16:creationId xmlns:a16="http://schemas.microsoft.com/office/drawing/2014/main" id="{F3ACFE7F-C1DE-45A4-8EC8-3D75A2017A2E}"/>
                  </a:ext>
                </a:extLst>
              </p:cNvPr>
              <p:cNvCxnSpPr>
                <a:cxnSpLocks/>
                <a:stCxn id="98" idx="6"/>
                <a:endCxn id="99" idx="2"/>
              </p:cNvCxnSpPr>
              <p:nvPr/>
            </p:nvCxnSpPr>
            <p:spPr>
              <a:xfrm flipV="1">
                <a:off x="3474642" y="763719"/>
                <a:ext cx="323403" cy="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e 63">
              <a:extLst>
                <a:ext uri="{FF2B5EF4-FFF2-40B4-BE49-F238E27FC236}">
                  <a16:creationId xmlns:a16="http://schemas.microsoft.com/office/drawing/2014/main" id="{8ECEDBCA-AE69-40C6-8760-BD41B1AE2BFA}"/>
                </a:ext>
              </a:extLst>
            </p:cNvPr>
            <p:cNvGrpSpPr/>
            <p:nvPr/>
          </p:nvGrpSpPr>
          <p:grpSpPr>
            <a:xfrm>
              <a:off x="8619078" y="5767452"/>
              <a:ext cx="188063" cy="254372"/>
              <a:chOff x="3485079" y="778085"/>
              <a:chExt cx="361596" cy="430653"/>
            </a:xfrm>
          </p:grpSpPr>
          <p:sp>
            <p:nvSpPr>
              <p:cNvPr id="95" name="Ellipse 94">
                <a:extLst>
                  <a:ext uri="{FF2B5EF4-FFF2-40B4-BE49-F238E27FC236}">
                    <a16:creationId xmlns:a16="http://schemas.microsoft.com/office/drawing/2014/main" id="{31955F43-9919-48DD-9C2C-D2F04375F31D}"/>
                  </a:ext>
                </a:extLst>
              </p:cNvPr>
              <p:cNvSpPr/>
              <p:nvPr/>
            </p:nvSpPr>
            <p:spPr>
              <a:xfrm>
                <a:off x="3485079" y="10647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Ellipse 95">
                <a:extLst>
                  <a:ext uri="{FF2B5EF4-FFF2-40B4-BE49-F238E27FC236}">
                    <a16:creationId xmlns:a16="http://schemas.microsoft.com/office/drawing/2014/main" id="{E359D3CE-3B21-408F-84EF-02BE1B96C8B4}"/>
                  </a:ext>
                </a:extLst>
              </p:cNvPr>
              <p:cNvSpPr/>
              <p:nvPr/>
            </p:nvSpPr>
            <p:spPr>
              <a:xfrm>
                <a:off x="3702675" y="7780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7" name="Connecteur droit 96">
                <a:extLst>
                  <a:ext uri="{FF2B5EF4-FFF2-40B4-BE49-F238E27FC236}">
                    <a16:creationId xmlns:a16="http://schemas.microsoft.com/office/drawing/2014/main" id="{BDFDB866-2844-4CDA-A792-52648F0FF8F3}"/>
                  </a:ext>
                </a:extLst>
              </p:cNvPr>
              <p:cNvCxnSpPr>
                <a:stCxn id="95" idx="7"/>
                <a:endCxn id="96" idx="3"/>
              </p:cNvCxnSpPr>
              <p:nvPr/>
            </p:nvCxnSpPr>
            <p:spPr>
              <a:xfrm flipV="1">
                <a:off x="3607991" y="900997"/>
                <a:ext cx="115772" cy="184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e 64">
              <a:extLst>
                <a:ext uri="{FF2B5EF4-FFF2-40B4-BE49-F238E27FC236}">
                  <a16:creationId xmlns:a16="http://schemas.microsoft.com/office/drawing/2014/main" id="{14AA56E5-43A4-453A-9F03-14BF96463495}"/>
                </a:ext>
              </a:extLst>
            </p:cNvPr>
            <p:cNvGrpSpPr/>
            <p:nvPr/>
          </p:nvGrpSpPr>
          <p:grpSpPr>
            <a:xfrm>
              <a:off x="8368297" y="5480444"/>
              <a:ext cx="496711" cy="277933"/>
              <a:chOff x="3450676" y="925094"/>
              <a:chExt cx="955045" cy="470542"/>
            </a:xfrm>
          </p:grpSpPr>
          <p:sp>
            <p:nvSpPr>
              <p:cNvPr id="89" name="Ellipse 88">
                <a:extLst>
                  <a:ext uri="{FF2B5EF4-FFF2-40B4-BE49-F238E27FC236}">
                    <a16:creationId xmlns:a16="http://schemas.microsoft.com/office/drawing/2014/main" id="{DF10076B-84B3-4651-A3BB-211B72F1DE80}"/>
                  </a:ext>
                </a:extLst>
              </p:cNvPr>
              <p:cNvSpPr/>
              <p:nvPr/>
            </p:nvSpPr>
            <p:spPr>
              <a:xfrm>
                <a:off x="3450676" y="105717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Ellipse 89">
                <a:extLst>
                  <a:ext uri="{FF2B5EF4-FFF2-40B4-BE49-F238E27FC236}">
                    <a16:creationId xmlns:a16="http://schemas.microsoft.com/office/drawing/2014/main" id="{E5376555-61BD-4B94-85E7-EF46E65BE859}"/>
                  </a:ext>
                </a:extLst>
              </p:cNvPr>
              <p:cNvSpPr/>
              <p:nvPr/>
            </p:nvSpPr>
            <p:spPr>
              <a:xfrm>
                <a:off x="4261721" y="9250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Ellipse 90">
                <a:extLst>
                  <a:ext uri="{FF2B5EF4-FFF2-40B4-BE49-F238E27FC236}">
                    <a16:creationId xmlns:a16="http://schemas.microsoft.com/office/drawing/2014/main" id="{FF36E042-A986-4604-B74D-C93D0D79B85C}"/>
                  </a:ext>
                </a:extLst>
              </p:cNvPr>
              <p:cNvSpPr/>
              <p:nvPr/>
            </p:nvSpPr>
            <p:spPr>
              <a:xfrm>
                <a:off x="3678585" y="125163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2" name="Connecteur droit 91">
                <a:extLst>
                  <a:ext uri="{FF2B5EF4-FFF2-40B4-BE49-F238E27FC236}">
                    <a16:creationId xmlns:a16="http://schemas.microsoft.com/office/drawing/2014/main" id="{17B96FA9-9BB9-4014-92EC-B7CC7E9A3D74}"/>
                  </a:ext>
                </a:extLst>
              </p:cNvPr>
              <p:cNvCxnSpPr>
                <a:stCxn id="90" idx="2"/>
                <a:endCxn id="89" idx="6"/>
              </p:cNvCxnSpPr>
              <p:nvPr/>
            </p:nvCxnSpPr>
            <p:spPr>
              <a:xfrm flipH="1">
                <a:off x="3594678" y="997095"/>
                <a:ext cx="667042" cy="132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DFD5BB5B-881A-4DC3-987E-00B028E2E6C3}"/>
                  </a:ext>
                </a:extLst>
              </p:cNvPr>
              <p:cNvCxnSpPr>
                <a:cxnSpLocks/>
                <a:stCxn id="91" idx="0"/>
                <a:endCxn id="89" idx="5"/>
              </p:cNvCxnSpPr>
              <p:nvPr/>
            </p:nvCxnSpPr>
            <p:spPr>
              <a:xfrm flipH="1" flipV="1">
                <a:off x="3573589" y="1180083"/>
                <a:ext cx="176994"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7CF8B692-AAF0-4520-A577-18D954AE0D85}"/>
                  </a:ext>
                </a:extLst>
              </p:cNvPr>
              <p:cNvCxnSpPr>
                <a:stCxn id="90" idx="3"/>
                <a:endCxn id="91" idx="7"/>
              </p:cNvCxnSpPr>
              <p:nvPr/>
            </p:nvCxnSpPr>
            <p:spPr>
              <a:xfrm flipH="1">
                <a:off x="3801497" y="1048007"/>
                <a:ext cx="481312" cy="22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e 65">
              <a:extLst>
                <a:ext uri="{FF2B5EF4-FFF2-40B4-BE49-F238E27FC236}">
                  <a16:creationId xmlns:a16="http://schemas.microsoft.com/office/drawing/2014/main" id="{DA3184C1-D9C2-45DC-90DA-D7A7E870B0D5}"/>
                </a:ext>
              </a:extLst>
            </p:cNvPr>
            <p:cNvGrpSpPr/>
            <p:nvPr/>
          </p:nvGrpSpPr>
          <p:grpSpPr>
            <a:xfrm rot="18041846">
              <a:off x="9211240" y="5596249"/>
              <a:ext cx="157656" cy="255463"/>
              <a:chOff x="3634885" y="6098672"/>
              <a:chExt cx="266912" cy="491191"/>
            </a:xfrm>
          </p:grpSpPr>
          <p:grpSp>
            <p:nvGrpSpPr>
              <p:cNvPr id="85" name="Groupe 84">
                <a:extLst>
                  <a:ext uri="{FF2B5EF4-FFF2-40B4-BE49-F238E27FC236}">
                    <a16:creationId xmlns:a16="http://schemas.microsoft.com/office/drawing/2014/main" id="{455E86DB-8434-43FC-A647-FEBAC44BAE15}"/>
                  </a:ext>
                </a:extLst>
              </p:cNvPr>
              <p:cNvGrpSpPr/>
              <p:nvPr/>
            </p:nvGrpSpPr>
            <p:grpSpPr>
              <a:xfrm>
                <a:off x="3634885" y="6098672"/>
                <a:ext cx="266912" cy="491191"/>
                <a:chOff x="3188849" y="734752"/>
                <a:chExt cx="266912" cy="491191"/>
              </a:xfrm>
            </p:grpSpPr>
            <p:sp>
              <p:nvSpPr>
                <p:cNvPr id="87" name="Ellipse 86">
                  <a:extLst>
                    <a:ext uri="{FF2B5EF4-FFF2-40B4-BE49-F238E27FC236}">
                      <a16:creationId xmlns:a16="http://schemas.microsoft.com/office/drawing/2014/main" id="{CC355FC8-94AF-4CD6-A5D3-4A042165AFDE}"/>
                    </a:ext>
                  </a:extLst>
                </p:cNvPr>
                <p:cNvSpPr/>
                <p:nvPr/>
              </p:nvSpPr>
              <p:spPr>
                <a:xfrm>
                  <a:off x="3188849" y="73475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Ellipse 87">
                  <a:extLst>
                    <a:ext uri="{FF2B5EF4-FFF2-40B4-BE49-F238E27FC236}">
                      <a16:creationId xmlns:a16="http://schemas.microsoft.com/office/drawing/2014/main" id="{5081A4AA-40D0-457D-8CD8-C74DBB181A93}"/>
                    </a:ext>
                  </a:extLst>
                </p:cNvPr>
                <p:cNvSpPr/>
                <p:nvPr/>
              </p:nvSpPr>
              <p:spPr>
                <a:xfrm>
                  <a:off x="3311761" y="108194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86" name="Connecteur droit 85">
                <a:extLst>
                  <a:ext uri="{FF2B5EF4-FFF2-40B4-BE49-F238E27FC236}">
                    <a16:creationId xmlns:a16="http://schemas.microsoft.com/office/drawing/2014/main" id="{9B5028C0-6EF7-444C-AB83-25D6170A3840}"/>
                  </a:ext>
                </a:extLst>
              </p:cNvPr>
              <p:cNvCxnSpPr>
                <a:stCxn id="87" idx="4"/>
                <a:endCxn id="88" idx="0"/>
              </p:cNvCxnSpPr>
              <p:nvPr/>
            </p:nvCxnSpPr>
            <p:spPr>
              <a:xfrm>
                <a:off x="3706886" y="6242679"/>
                <a:ext cx="122912" cy="203194"/>
              </a:xfrm>
              <a:prstGeom prst="line">
                <a:avLst/>
              </a:prstGeom>
            </p:spPr>
            <p:style>
              <a:lnRef idx="1">
                <a:schemeClr val="dk1"/>
              </a:lnRef>
              <a:fillRef idx="0">
                <a:schemeClr val="dk1"/>
              </a:fillRef>
              <a:effectRef idx="0">
                <a:schemeClr val="dk1"/>
              </a:effectRef>
              <a:fontRef idx="minor">
                <a:schemeClr val="tx1"/>
              </a:fontRef>
            </p:style>
          </p:cxnSp>
        </p:grpSp>
        <p:grpSp>
          <p:nvGrpSpPr>
            <p:cNvPr id="67" name="Groupe 66">
              <a:extLst>
                <a:ext uri="{FF2B5EF4-FFF2-40B4-BE49-F238E27FC236}">
                  <a16:creationId xmlns:a16="http://schemas.microsoft.com/office/drawing/2014/main" id="{F518CB7F-0DCA-4C75-9C17-67E1C3159CF9}"/>
                </a:ext>
              </a:extLst>
            </p:cNvPr>
            <p:cNvGrpSpPr/>
            <p:nvPr/>
          </p:nvGrpSpPr>
          <p:grpSpPr>
            <a:xfrm rot="16897235">
              <a:off x="9041295" y="5871953"/>
              <a:ext cx="129469" cy="281667"/>
              <a:chOff x="3774949" y="8129879"/>
              <a:chExt cx="219193" cy="541572"/>
            </a:xfrm>
          </p:grpSpPr>
          <p:grpSp>
            <p:nvGrpSpPr>
              <p:cNvPr id="81" name="Groupe 80">
                <a:extLst>
                  <a:ext uri="{FF2B5EF4-FFF2-40B4-BE49-F238E27FC236}">
                    <a16:creationId xmlns:a16="http://schemas.microsoft.com/office/drawing/2014/main" id="{0899848B-AA60-49DC-8BF2-0D14E8F940CD}"/>
                  </a:ext>
                </a:extLst>
              </p:cNvPr>
              <p:cNvGrpSpPr/>
              <p:nvPr/>
            </p:nvGrpSpPr>
            <p:grpSpPr>
              <a:xfrm>
                <a:off x="3774949" y="8129879"/>
                <a:ext cx="219193" cy="541572"/>
                <a:chOff x="3289033" y="577181"/>
                <a:chExt cx="219193" cy="541572"/>
              </a:xfrm>
            </p:grpSpPr>
            <p:sp>
              <p:nvSpPr>
                <p:cNvPr id="83" name="Ellipse 82">
                  <a:extLst>
                    <a:ext uri="{FF2B5EF4-FFF2-40B4-BE49-F238E27FC236}">
                      <a16:creationId xmlns:a16="http://schemas.microsoft.com/office/drawing/2014/main" id="{E33A947E-4129-4CA5-83DE-1C663DB96C64}"/>
                    </a:ext>
                  </a:extLst>
                </p:cNvPr>
                <p:cNvSpPr/>
                <p:nvPr/>
              </p:nvSpPr>
              <p:spPr>
                <a:xfrm>
                  <a:off x="3289033" y="577181"/>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Ellipse 83">
                  <a:extLst>
                    <a:ext uri="{FF2B5EF4-FFF2-40B4-BE49-F238E27FC236}">
                      <a16:creationId xmlns:a16="http://schemas.microsoft.com/office/drawing/2014/main" id="{7091767F-ECD3-4A93-8240-653B457260C6}"/>
                    </a:ext>
                  </a:extLst>
                </p:cNvPr>
                <p:cNvSpPr/>
                <p:nvPr/>
              </p:nvSpPr>
              <p:spPr>
                <a:xfrm>
                  <a:off x="3364226" y="97475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82" name="Connecteur droit 81">
                <a:extLst>
                  <a:ext uri="{FF2B5EF4-FFF2-40B4-BE49-F238E27FC236}">
                    <a16:creationId xmlns:a16="http://schemas.microsoft.com/office/drawing/2014/main" id="{05AB38C1-D07D-4901-A6D4-FA1B86CB21C7}"/>
                  </a:ext>
                </a:extLst>
              </p:cNvPr>
              <p:cNvCxnSpPr>
                <a:stCxn id="83" idx="4"/>
                <a:endCxn id="84" idx="0"/>
              </p:cNvCxnSpPr>
              <p:nvPr/>
            </p:nvCxnSpPr>
            <p:spPr>
              <a:xfrm>
                <a:off x="3846949" y="8273871"/>
                <a:ext cx="75195" cy="253577"/>
              </a:xfrm>
              <a:prstGeom prst="line">
                <a:avLst/>
              </a:prstGeom>
            </p:spPr>
            <p:style>
              <a:lnRef idx="1">
                <a:schemeClr val="dk1"/>
              </a:lnRef>
              <a:fillRef idx="0">
                <a:schemeClr val="dk1"/>
              </a:fillRef>
              <a:effectRef idx="0">
                <a:schemeClr val="dk1"/>
              </a:effectRef>
              <a:fontRef idx="minor">
                <a:schemeClr val="tx1"/>
              </a:fontRef>
            </p:style>
          </p:cxnSp>
        </p:grpSp>
        <p:grpSp>
          <p:nvGrpSpPr>
            <p:cNvPr id="68" name="Groupe 67">
              <a:extLst>
                <a:ext uri="{FF2B5EF4-FFF2-40B4-BE49-F238E27FC236}">
                  <a16:creationId xmlns:a16="http://schemas.microsoft.com/office/drawing/2014/main" id="{7707CA5B-E8C0-4176-9D52-3842300FFCBF}"/>
                </a:ext>
              </a:extLst>
            </p:cNvPr>
            <p:cNvGrpSpPr/>
            <p:nvPr/>
          </p:nvGrpSpPr>
          <p:grpSpPr>
            <a:xfrm>
              <a:off x="9489388" y="5622117"/>
              <a:ext cx="739917" cy="362600"/>
              <a:chOff x="3356538" y="831598"/>
              <a:chExt cx="1422668" cy="613884"/>
            </a:xfrm>
          </p:grpSpPr>
          <p:sp>
            <p:nvSpPr>
              <p:cNvPr id="70" name="Ellipse 69">
                <a:extLst>
                  <a:ext uri="{FF2B5EF4-FFF2-40B4-BE49-F238E27FC236}">
                    <a16:creationId xmlns:a16="http://schemas.microsoft.com/office/drawing/2014/main" id="{CAEB4229-72ED-4609-90AE-63E4D742057D}"/>
                  </a:ext>
                </a:extLst>
              </p:cNvPr>
              <p:cNvSpPr/>
              <p:nvPr/>
            </p:nvSpPr>
            <p:spPr>
              <a:xfrm>
                <a:off x="3356538" y="94023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Ellipse 70">
                <a:extLst>
                  <a:ext uri="{FF2B5EF4-FFF2-40B4-BE49-F238E27FC236}">
                    <a16:creationId xmlns:a16="http://schemas.microsoft.com/office/drawing/2014/main" id="{60AC42C1-ABFE-470E-A5F3-E3D79D8307A3}"/>
                  </a:ext>
                </a:extLst>
              </p:cNvPr>
              <p:cNvSpPr/>
              <p:nvPr/>
            </p:nvSpPr>
            <p:spPr>
              <a:xfrm>
                <a:off x="3772054" y="114897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Ellipse 71">
                <a:extLst>
                  <a:ext uri="{FF2B5EF4-FFF2-40B4-BE49-F238E27FC236}">
                    <a16:creationId xmlns:a16="http://schemas.microsoft.com/office/drawing/2014/main" id="{0ED5049D-05F7-46CE-99F7-5C6E4B01DD48}"/>
                  </a:ext>
                </a:extLst>
              </p:cNvPr>
              <p:cNvSpPr/>
              <p:nvPr/>
            </p:nvSpPr>
            <p:spPr>
              <a:xfrm>
                <a:off x="4135979" y="83159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Ellipse 72">
                <a:extLst>
                  <a:ext uri="{FF2B5EF4-FFF2-40B4-BE49-F238E27FC236}">
                    <a16:creationId xmlns:a16="http://schemas.microsoft.com/office/drawing/2014/main" id="{ECADEEBB-373A-44DF-B7CC-69A9C6285FE5}"/>
                  </a:ext>
                </a:extLst>
              </p:cNvPr>
              <p:cNvSpPr/>
              <p:nvPr/>
            </p:nvSpPr>
            <p:spPr>
              <a:xfrm>
                <a:off x="4635206" y="100497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Ellipse 73">
                <a:extLst>
                  <a:ext uri="{FF2B5EF4-FFF2-40B4-BE49-F238E27FC236}">
                    <a16:creationId xmlns:a16="http://schemas.microsoft.com/office/drawing/2014/main" id="{546C08F8-B84B-4F7D-AB2A-EAF97DD532D1}"/>
                  </a:ext>
                </a:extLst>
              </p:cNvPr>
              <p:cNvSpPr/>
              <p:nvPr/>
            </p:nvSpPr>
            <p:spPr>
              <a:xfrm>
                <a:off x="4316794" y="130148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5" name="Connecteur droit 74">
                <a:extLst>
                  <a:ext uri="{FF2B5EF4-FFF2-40B4-BE49-F238E27FC236}">
                    <a16:creationId xmlns:a16="http://schemas.microsoft.com/office/drawing/2014/main" id="{6B6C4E4F-2FC9-4A31-A08B-E2567B6F6129}"/>
                  </a:ext>
                </a:extLst>
              </p:cNvPr>
              <p:cNvCxnSpPr>
                <a:cxnSpLocks/>
                <a:stCxn id="70" idx="6"/>
                <a:endCxn id="72" idx="2"/>
              </p:cNvCxnSpPr>
              <p:nvPr/>
            </p:nvCxnSpPr>
            <p:spPr>
              <a:xfrm flipV="1">
                <a:off x="3500538" y="903598"/>
                <a:ext cx="635441" cy="108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74CA8DD4-A700-460D-82E2-69797C78F361}"/>
                  </a:ext>
                </a:extLst>
              </p:cNvPr>
              <p:cNvCxnSpPr>
                <a:cxnSpLocks/>
                <a:stCxn id="72" idx="6"/>
                <a:endCxn id="73" idx="1"/>
              </p:cNvCxnSpPr>
              <p:nvPr/>
            </p:nvCxnSpPr>
            <p:spPr>
              <a:xfrm>
                <a:off x="4279979" y="90359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B80012BA-4390-4043-AFF6-86DBD830D92A}"/>
                  </a:ext>
                </a:extLst>
              </p:cNvPr>
              <p:cNvCxnSpPr>
                <a:stCxn id="71" idx="7"/>
                <a:endCxn id="72" idx="3"/>
              </p:cNvCxnSpPr>
              <p:nvPr/>
            </p:nvCxnSpPr>
            <p:spPr>
              <a:xfrm flipV="1">
                <a:off x="3894967" y="954510"/>
                <a:ext cx="262100" cy="215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D088294C-13AD-4570-8A68-50413D742EF4}"/>
                  </a:ext>
                </a:extLst>
              </p:cNvPr>
              <p:cNvCxnSpPr>
                <a:stCxn id="71" idx="1"/>
                <a:endCxn id="70" idx="5"/>
              </p:cNvCxnSpPr>
              <p:nvPr/>
            </p:nvCxnSpPr>
            <p:spPr>
              <a:xfrm flipH="1" flipV="1">
                <a:off x="3479450" y="1063149"/>
                <a:ext cx="313693" cy="106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927CA25D-DD87-4EA5-B176-16B00712CD3C}"/>
                  </a:ext>
                </a:extLst>
              </p:cNvPr>
              <p:cNvCxnSpPr>
                <a:cxnSpLocks/>
                <a:stCxn id="73" idx="2"/>
                <a:endCxn id="71" idx="6"/>
              </p:cNvCxnSpPr>
              <p:nvPr/>
            </p:nvCxnSpPr>
            <p:spPr>
              <a:xfrm flipH="1">
                <a:off x="3916055" y="1076977"/>
                <a:ext cx="719152"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0E463FDE-D41A-41B2-AB4B-6E766D838039}"/>
                  </a:ext>
                </a:extLst>
              </p:cNvPr>
              <p:cNvCxnSpPr>
                <a:stCxn id="73" idx="3"/>
                <a:endCxn id="74" idx="7"/>
              </p:cNvCxnSpPr>
              <p:nvPr/>
            </p:nvCxnSpPr>
            <p:spPr>
              <a:xfrm flipH="1">
                <a:off x="4439706" y="1127889"/>
                <a:ext cx="216589" cy="194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Rectangle 68">
              <a:extLst>
                <a:ext uri="{FF2B5EF4-FFF2-40B4-BE49-F238E27FC236}">
                  <a16:creationId xmlns:a16="http://schemas.microsoft.com/office/drawing/2014/main" id="{FE7868E5-D949-4DD6-8889-EB34C4BB037D}"/>
                </a:ext>
              </a:extLst>
            </p:cNvPr>
            <p:cNvSpPr/>
            <p:nvPr/>
          </p:nvSpPr>
          <p:spPr>
            <a:xfrm>
              <a:off x="7450565" y="5372480"/>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7" name="Groupe 106">
            <a:extLst>
              <a:ext uri="{FF2B5EF4-FFF2-40B4-BE49-F238E27FC236}">
                <a16:creationId xmlns:a16="http://schemas.microsoft.com/office/drawing/2014/main" id="{A2AA3AA7-EC8D-4774-9280-00B531942EFF}"/>
              </a:ext>
            </a:extLst>
          </p:cNvPr>
          <p:cNvGrpSpPr/>
          <p:nvPr/>
        </p:nvGrpSpPr>
        <p:grpSpPr>
          <a:xfrm>
            <a:off x="7199013" y="3555371"/>
            <a:ext cx="2395946" cy="469576"/>
            <a:chOff x="7418251" y="4058180"/>
            <a:chExt cx="3214227" cy="774000"/>
          </a:xfrm>
        </p:grpSpPr>
        <p:grpSp>
          <p:nvGrpSpPr>
            <p:cNvPr id="108" name="Groupe 107">
              <a:extLst>
                <a:ext uri="{FF2B5EF4-FFF2-40B4-BE49-F238E27FC236}">
                  <a16:creationId xmlns:a16="http://schemas.microsoft.com/office/drawing/2014/main" id="{B0D4C5E2-AD9E-4A35-9BB7-540D73B72A22}"/>
                </a:ext>
              </a:extLst>
            </p:cNvPr>
            <p:cNvGrpSpPr/>
            <p:nvPr/>
          </p:nvGrpSpPr>
          <p:grpSpPr>
            <a:xfrm>
              <a:off x="7642795" y="4101061"/>
              <a:ext cx="504000" cy="360000"/>
              <a:chOff x="3649789" y="720638"/>
              <a:chExt cx="822525" cy="643921"/>
            </a:xfrm>
          </p:grpSpPr>
          <p:sp>
            <p:nvSpPr>
              <p:cNvPr id="196" name="Ellipse 195">
                <a:extLst>
                  <a:ext uri="{FF2B5EF4-FFF2-40B4-BE49-F238E27FC236}">
                    <a16:creationId xmlns:a16="http://schemas.microsoft.com/office/drawing/2014/main" id="{F595FA7F-B9AA-47C9-BC9D-CB8A2E37CD26}"/>
                  </a:ext>
                </a:extLst>
              </p:cNvPr>
              <p:cNvSpPr/>
              <p:nvPr/>
            </p:nvSpPr>
            <p:spPr>
              <a:xfrm>
                <a:off x="3649789" y="774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Ellipse 196">
                <a:extLst>
                  <a:ext uri="{FF2B5EF4-FFF2-40B4-BE49-F238E27FC236}">
                    <a16:creationId xmlns:a16="http://schemas.microsoft.com/office/drawing/2014/main" id="{E7145C0A-22C1-4B41-85C4-5C4ACA08A0D8}"/>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Ellipse 197">
                <a:extLst>
                  <a:ext uri="{FF2B5EF4-FFF2-40B4-BE49-F238E27FC236}">
                    <a16:creationId xmlns:a16="http://schemas.microsoft.com/office/drawing/2014/main" id="{C8F4BEA2-860A-4A66-BADD-F9077A16975F}"/>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Ellipse 198">
                <a:extLst>
                  <a:ext uri="{FF2B5EF4-FFF2-40B4-BE49-F238E27FC236}">
                    <a16:creationId xmlns:a16="http://schemas.microsoft.com/office/drawing/2014/main" id="{FDFA1F77-C2E5-46DE-A699-E335519DDD9E}"/>
                  </a:ext>
                </a:extLst>
              </p:cNvPr>
              <p:cNvSpPr/>
              <p:nvPr/>
            </p:nvSpPr>
            <p:spPr>
              <a:xfrm>
                <a:off x="4328314" y="96075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Ellipse 199">
                <a:extLst>
                  <a:ext uri="{FF2B5EF4-FFF2-40B4-BE49-F238E27FC236}">
                    <a16:creationId xmlns:a16="http://schemas.microsoft.com/office/drawing/2014/main" id="{AD59F874-279C-4F9B-800F-497849112EE2}"/>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1" name="Connecteur droit 200">
                <a:extLst>
                  <a:ext uri="{FF2B5EF4-FFF2-40B4-BE49-F238E27FC236}">
                    <a16:creationId xmlns:a16="http://schemas.microsoft.com/office/drawing/2014/main" id="{1B92D9A7-B4C6-41C8-A859-957C7CB4D612}"/>
                  </a:ext>
                </a:extLst>
              </p:cNvPr>
              <p:cNvCxnSpPr>
                <a:cxnSpLocks/>
                <a:stCxn id="196" idx="6"/>
                <a:endCxn id="198" idx="2"/>
              </p:cNvCxnSpPr>
              <p:nvPr/>
            </p:nvCxnSpPr>
            <p:spPr>
              <a:xfrm flipV="1">
                <a:off x="3793789" y="792638"/>
                <a:ext cx="316302" cy="5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Connecteur droit 201">
                <a:extLst>
                  <a:ext uri="{FF2B5EF4-FFF2-40B4-BE49-F238E27FC236}">
                    <a16:creationId xmlns:a16="http://schemas.microsoft.com/office/drawing/2014/main" id="{18FA3E1A-2B83-4854-AA3B-C6F3D760077D}"/>
                  </a:ext>
                </a:extLst>
              </p:cNvPr>
              <p:cNvCxnSpPr>
                <a:cxnSpLocks/>
                <a:stCxn id="198" idx="6"/>
                <a:endCxn id="199" idx="1"/>
              </p:cNvCxnSpPr>
              <p:nvPr/>
            </p:nvCxnSpPr>
            <p:spPr>
              <a:xfrm>
                <a:off x="4254091" y="792638"/>
                <a:ext cx="95311" cy="189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Connecteur droit 202">
                <a:extLst>
                  <a:ext uri="{FF2B5EF4-FFF2-40B4-BE49-F238E27FC236}">
                    <a16:creationId xmlns:a16="http://schemas.microsoft.com/office/drawing/2014/main" id="{8D7CC995-246E-4116-BCBF-10FDCE5328C7}"/>
                  </a:ext>
                </a:extLst>
              </p:cNvPr>
              <p:cNvCxnSpPr>
                <a:cxnSpLocks/>
                <a:stCxn id="197" idx="7"/>
                <a:endCxn id="198"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Connecteur droit 203">
                <a:extLst>
                  <a:ext uri="{FF2B5EF4-FFF2-40B4-BE49-F238E27FC236}">
                    <a16:creationId xmlns:a16="http://schemas.microsoft.com/office/drawing/2014/main" id="{BFAE3B8D-87EF-4CD3-ACAC-0838195A84B8}"/>
                  </a:ext>
                </a:extLst>
              </p:cNvPr>
              <p:cNvCxnSpPr>
                <a:cxnSpLocks/>
                <a:stCxn id="197" idx="1"/>
                <a:endCxn id="196" idx="5"/>
              </p:cNvCxnSpPr>
              <p:nvPr/>
            </p:nvCxnSpPr>
            <p:spPr>
              <a:xfrm flipH="1" flipV="1">
                <a:off x="3772701" y="897004"/>
                <a:ext cx="46664" cy="15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Connecteur droit 204">
                <a:extLst>
                  <a:ext uri="{FF2B5EF4-FFF2-40B4-BE49-F238E27FC236}">
                    <a16:creationId xmlns:a16="http://schemas.microsoft.com/office/drawing/2014/main" id="{4AB984C3-3B95-40FC-BD82-61AEDE12E5DF}"/>
                  </a:ext>
                </a:extLst>
              </p:cNvPr>
              <p:cNvCxnSpPr>
                <a:cxnSpLocks/>
                <a:stCxn id="200" idx="0"/>
                <a:endCxn id="197"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Connecteur droit 205">
                <a:extLst>
                  <a:ext uri="{FF2B5EF4-FFF2-40B4-BE49-F238E27FC236}">
                    <a16:creationId xmlns:a16="http://schemas.microsoft.com/office/drawing/2014/main" id="{D167D0E9-6B44-4520-8902-452FBCE77C99}"/>
                  </a:ext>
                </a:extLst>
              </p:cNvPr>
              <p:cNvCxnSpPr>
                <a:cxnSpLocks/>
                <a:stCxn id="199" idx="3"/>
                <a:endCxn id="200" idx="7"/>
              </p:cNvCxnSpPr>
              <p:nvPr/>
            </p:nvCxnSpPr>
            <p:spPr>
              <a:xfrm flipH="1">
                <a:off x="4149096" y="1083664"/>
                <a:ext cx="200306" cy="157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e 108">
              <a:extLst>
                <a:ext uri="{FF2B5EF4-FFF2-40B4-BE49-F238E27FC236}">
                  <a16:creationId xmlns:a16="http://schemas.microsoft.com/office/drawing/2014/main" id="{A472EE26-8026-480E-9BA4-4217A8A3ACFF}"/>
                </a:ext>
              </a:extLst>
            </p:cNvPr>
            <p:cNvGrpSpPr/>
            <p:nvPr/>
          </p:nvGrpSpPr>
          <p:grpSpPr>
            <a:xfrm>
              <a:off x="7535923" y="4391364"/>
              <a:ext cx="591026" cy="360000"/>
              <a:chOff x="3062556" y="153422"/>
              <a:chExt cx="1033841" cy="656420"/>
            </a:xfrm>
          </p:grpSpPr>
          <p:sp>
            <p:nvSpPr>
              <p:cNvPr id="188" name="Ellipse 187">
                <a:extLst>
                  <a:ext uri="{FF2B5EF4-FFF2-40B4-BE49-F238E27FC236}">
                    <a16:creationId xmlns:a16="http://schemas.microsoft.com/office/drawing/2014/main" id="{FCB1BFC3-7951-4FAA-8165-8A86336C6F45}"/>
                  </a:ext>
                </a:extLst>
              </p:cNvPr>
              <p:cNvSpPr/>
              <p:nvPr/>
            </p:nvSpPr>
            <p:spPr>
              <a:xfrm>
                <a:off x="3387636" y="15342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9" name="Ellipse 188">
                <a:extLst>
                  <a:ext uri="{FF2B5EF4-FFF2-40B4-BE49-F238E27FC236}">
                    <a16:creationId xmlns:a16="http://schemas.microsoft.com/office/drawing/2014/main" id="{586124C1-37A0-487A-B985-22D98FD90E4F}"/>
                  </a:ext>
                </a:extLst>
              </p:cNvPr>
              <p:cNvSpPr/>
              <p:nvPr/>
            </p:nvSpPr>
            <p:spPr>
              <a:xfrm>
                <a:off x="3952397" y="43086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0" name="Ellipse 189">
                <a:extLst>
                  <a:ext uri="{FF2B5EF4-FFF2-40B4-BE49-F238E27FC236}">
                    <a16:creationId xmlns:a16="http://schemas.microsoft.com/office/drawing/2014/main" id="{CC5F7607-4265-4CDF-8959-E13319E893D7}"/>
                  </a:ext>
                </a:extLst>
              </p:cNvPr>
              <p:cNvSpPr/>
              <p:nvPr/>
            </p:nvSpPr>
            <p:spPr>
              <a:xfrm>
                <a:off x="3624467" y="66584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1" name="Ellipse 190">
                <a:extLst>
                  <a:ext uri="{FF2B5EF4-FFF2-40B4-BE49-F238E27FC236}">
                    <a16:creationId xmlns:a16="http://schemas.microsoft.com/office/drawing/2014/main" id="{278C3C16-5479-4BC5-BF43-A6EEC5A074B6}"/>
                  </a:ext>
                </a:extLst>
              </p:cNvPr>
              <p:cNvSpPr/>
              <p:nvPr/>
            </p:nvSpPr>
            <p:spPr>
              <a:xfrm>
                <a:off x="3062556" y="65025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2" name="Connecteur droit 191">
                <a:extLst>
                  <a:ext uri="{FF2B5EF4-FFF2-40B4-BE49-F238E27FC236}">
                    <a16:creationId xmlns:a16="http://schemas.microsoft.com/office/drawing/2014/main" id="{8057FBB4-7049-4FB0-AB2B-1ECDBDD28645}"/>
                  </a:ext>
                </a:extLst>
              </p:cNvPr>
              <p:cNvCxnSpPr>
                <a:cxnSpLocks/>
                <a:stCxn id="189" idx="3"/>
                <a:endCxn id="190" idx="7"/>
              </p:cNvCxnSpPr>
              <p:nvPr/>
            </p:nvCxnSpPr>
            <p:spPr>
              <a:xfrm flipH="1">
                <a:off x="3747378" y="553782"/>
                <a:ext cx="226107" cy="133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Connecteur droit 192">
                <a:extLst>
                  <a:ext uri="{FF2B5EF4-FFF2-40B4-BE49-F238E27FC236}">
                    <a16:creationId xmlns:a16="http://schemas.microsoft.com/office/drawing/2014/main" id="{EFDBFFFC-0E69-4337-9140-5E232A89D565}"/>
                  </a:ext>
                </a:extLst>
              </p:cNvPr>
              <p:cNvCxnSpPr>
                <a:cxnSpLocks/>
                <a:stCxn id="190" idx="1"/>
                <a:endCxn id="188" idx="5"/>
              </p:cNvCxnSpPr>
              <p:nvPr/>
            </p:nvCxnSpPr>
            <p:spPr>
              <a:xfrm flipH="1" flipV="1">
                <a:off x="3510548" y="276335"/>
                <a:ext cx="135007" cy="410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Connecteur droit 193">
                <a:extLst>
                  <a:ext uri="{FF2B5EF4-FFF2-40B4-BE49-F238E27FC236}">
                    <a16:creationId xmlns:a16="http://schemas.microsoft.com/office/drawing/2014/main" id="{07CF92B1-0503-4A1C-97BD-51C0F2E83C67}"/>
                  </a:ext>
                </a:extLst>
              </p:cNvPr>
              <p:cNvCxnSpPr>
                <a:cxnSpLocks/>
                <a:stCxn id="191" idx="0"/>
                <a:endCxn id="188" idx="2"/>
              </p:cNvCxnSpPr>
              <p:nvPr/>
            </p:nvCxnSpPr>
            <p:spPr>
              <a:xfrm flipV="1">
                <a:off x="3134556" y="225422"/>
                <a:ext cx="253080" cy="424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Connecteur droit 194">
                <a:extLst>
                  <a:ext uri="{FF2B5EF4-FFF2-40B4-BE49-F238E27FC236}">
                    <a16:creationId xmlns:a16="http://schemas.microsoft.com/office/drawing/2014/main" id="{1BA24782-1A0D-4B5A-882E-E35EFCA2AA0C}"/>
                  </a:ext>
                </a:extLst>
              </p:cNvPr>
              <p:cNvCxnSpPr>
                <a:cxnSpLocks/>
                <a:stCxn id="190" idx="3"/>
                <a:endCxn id="191" idx="6"/>
              </p:cNvCxnSpPr>
              <p:nvPr/>
            </p:nvCxnSpPr>
            <p:spPr>
              <a:xfrm flipH="1" flipV="1">
                <a:off x="3206556" y="722257"/>
                <a:ext cx="438999" cy="66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e 109">
              <a:extLst>
                <a:ext uri="{FF2B5EF4-FFF2-40B4-BE49-F238E27FC236}">
                  <a16:creationId xmlns:a16="http://schemas.microsoft.com/office/drawing/2014/main" id="{D6536CEF-D68F-4DB7-BEE3-45B3B4681954}"/>
                </a:ext>
              </a:extLst>
            </p:cNvPr>
            <p:cNvGrpSpPr/>
            <p:nvPr/>
          </p:nvGrpSpPr>
          <p:grpSpPr>
            <a:xfrm>
              <a:off x="8206578" y="4124896"/>
              <a:ext cx="427478" cy="392060"/>
              <a:chOff x="3696924" y="2861171"/>
              <a:chExt cx="746510" cy="717670"/>
            </a:xfrm>
          </p:grpSpPr>
          <p:grpSp>
            <p:nvGrpSpPr>
              <p:cNvPr id="177" name="Groupe 176">
                <a:extLst>
                  <a:ext uri="{FF2B5EF4-FFF2-40B4-BE49-F238E27FC236}">
                    <a16:creationId xmlns:a16="http://schemas.microsoft.com/office/drawing/2014/main" id="{02ED4C49-DAAA-4BFE-AC5D-7D97DBE49952}"/>
                  </a:ext>
                </a:extLst>
              </p:cNvPr>
              <p:cNvGrpSpPr/>
              <p:nvPr/>
            </p:nvGrpSpPr>
            <p:grpSpPr>
              <a:xfrm>
                <a:off x="3696924" y="2861171"/>
                <a:ext cx="746510" cy="717670"/>
                <a:chOff x="3169673" y="681586"/>
                <a:chExt cx="746510" cy="717670"/>
              </a:xfrm>
            </p:grpSpPr>
            <p:sp>
              <p:nvSpPr>
                <p:cNvPr id="179" name="Ellipse 178">
                  <a:extLst>
                    <a:ext uri="{FF2B5EF4-FFF2-40B4-BE49-F238E27FC236}">
                      <a16:creationId xmlns:a16="http://schemas.microsoft.com/office/drawing/2014/main" id="{87EDB843-1474-4EFC-AD3A-BB15610BE37C}"/>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0" name="Ellipse 179">
                  <a:extLst>
                    <a:ext uri="{FF2B5EF4-FFF2-40B4-BE49-F238E27FC236}">
                      <a16:creationId xmlns:a16="http://schemas.microsoft.com/office/drawing/2014/main" id="{A1AD84A6-3264-43B0-B14C-8C465B7BD43D}"/>
                    </a:ext>
                  </a:extLst>
                </p:cNvPr>
                <p:cNvSpPr/>
                <p:nvPr/>
              </p:nvSpPr>
              <p:spPr>
                <a:xfrm>
                  <a:off x="3603858" y="96732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1" name="Ellipse 180">
                  <a:extLst>
                    <a:ext uri="{FF2B5EF4-FFF2-40B4-BE49-F238E27FC236}">
                      <a16:creationId xmlns:a16="http://schemas.microsoft.com/office/drawing/2014/main" id="{E92293CD-9E5D-4C84-9BF3-860B09E9C6D5}"/>
                    </a:ext>
                  </a:extLst>
                </p:cNvPr>
                <p:cNvSpPr/>
                <p:nvPr/>
              </p:nvSpPr>
              <p:spPr>
                <a:xfrm>
                  <a:off x="3772183" y="6815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Ellipse 181">
                  <a:extLst>
                    <a:ext uri="{FF2B5EF4-FFF2-40B4-BE49-F238E27FC236}">
                      <a16:creationId xmlns:a16="http://schemas.microsoft.com/office/drawing/2014/main" id="{83D19031-6DB9-4BE4-A3FE-6E38E4F0D819}"/>
                    </a:ext>
                  </a:extLst>
                </p:cNvPr>
                <p:cNvSpPr/>
                <p:nvPr/>
              </p:nvSpPr>
              <p:spPr>
                <a:xfrm>
                  <a:off x="3169673" y="103932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Ellipse 182">
                  <a:extLst>
                    <a:ext uri="{FF2B5EF4-FFF2-40B4-BE49-F238E27FC236}">
                      <a16:creationId xmlns:a16="http://schemas.microsoft.com/office/drawing/2014/main" id="{EE7C37EE-024C-4E5A-92D2-E9C72645E000}"/>
                    </a:ext>
                  </a:extLst>
                </p:cNvPr>
                <p:cNvSpPr/>
                <p:nvPr/>
              </p:nvSpPr>
              <p:spPr>
                <a:xfrm>
                  <a:off x="3582702" y="1255255"/>
                  <a:ext cx="144001" cy="144001"/>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84" name="Connecteur droit 183">
                  <a:extLst>
                    <a:ext uri="{FF2B5EF4-FFF2-40B4-BE49-F238E27FC236}">
                      <a16:creationId xmlns:a16="http://schemas.microsoft.com/office/drawing/2014/main" id="{ED09E7EC-7371-4C78-86F0-6AED2B4F0C19}"/>
                    </a:ext>
                  </a:extLst>
                </p:cNvPr>
                <p:cNvCxnSpPr>
                  <a:cxnSpLocks/>
                  <a:stCxn id="179" idx="6"/>
                  <a:endCxn id="181" idx="2"/>
                </p:cNvCxnSpPr>
                <p:nvPr/>
              </p:nvCxnSpPr>
              <p:spPr>
                <a:xfrm flipV="1">
                  <a:off x="3474642" y="753586"/>
                  <a:ext cx="297541" cy="35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Connecteur droit 184">
                  <a:extLst>
                    <a:ext uri="{FF2B5EF4-FFF2-40B4-BE49-F238E27FC236}">
                      <a16:creationId xmlns:a16="http://schemas.microsoft.com/office/drawing/2014/main" id="{ECB86657-8904-410B-86A5-C2E188B1CC73}"/>
                    </a:ext>
                  </a:extLst>
                </p:cNvPr>
                <p:cNvCxnSpPr>
                  <a:stCxn id="180" idx="7"/>
                  <a:endCxn id="181" idx="3"/>
                </p:cNvCxnSpPr>
                <p:nvPr/>
              </p:nvCxnSpPr>
              <p:spPr>
                <a:xfrm flipV="1">
                  <a:off x="3726770" y="804498"/>
                  <a:ext cx="66501" cy="183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03ABB545-B4FF-43A9-B364-A8080973F4CC}"/>
                    </a:ext>
                  </a:extLst>
                </p:cNvPr>
                <p:cNvCxnSpPr>
                  <a:stCxn id="180" idx="1"/>
                  <a:endCxn id="179" idx="5"/>
                </p:cNvCxnSpPr>
                <p:nvPr/>
              </p:nvCxnSpPr>
              <p:spPr>
                <a:xfrm flipH="1" flipV="1">
                  <a:off x="3453554" y="840420"/>
                  <a:ext cx="171392" cy="147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82409F3E-FBC3-4DE7-B313-164A0B465C44}"/>
                    </a:ext>
                  </a:extLst>
                </p:cNvPr>
                <p:cNvCxnSpPr>
                  <a:cxnSpLocks/>
                  <a:stCxn id="183" idx="0"/>
                  <a:endCxn id="180" idx="4"/>
                </p:cNvCxnSpPr>
                <p:nvPr/>
              </p:nvCxnSpPr>
              <p:spPr>
                <a:xfrm flipV="1">
                  <a:off x="3654702" y="1111328"/>
                  <a:ext cx="21157" cy="14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8" name="Connecteur droit 177">
                <a:extLst>
                  <a:ext uri="{FF2B5EF4-FFF2-40B4-BE49-F238E27FC236}">
                    <a16:creationId xmlns:a16="http://schemas.microsoft.com/office/drawing/2014/main" id="{3056D05D-DA88-40E6-8053-B77C908820BA}"/>
                  </a:ext>
                </a:extLst>
              </p:cNvPr>
              <p:cNvCxnSpPr>
                <a:stCxn id="179" idx="4"/>
                <a:endCxn id="182" idx="0"/>
              </p:cNvCxnSpPr>
              <p:nvPr/>
            </p:nvCxnSpPr>
            <p:spPr>
              <a:xfrm flipH="1">
                <a:off x="3768924" y="3041093"/>
                <a:ext cx="160969" cy="177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e 110">
              <a:extLst>
                <a:ext uri="{FF2B5EF4-FFF2-40B4-BE49-F238E27FC236}">
                  <a16:creationId xmlns:a16="http://schemas.microsoft.com/office/drawing/2014/main" id="{B137EA5B-4A84-4CD9-8299-165D702C68A3}"/>
                </a:ext>
              </a:extLst>
            </p:cNvPr>
            <p:cNvGrpSpPr/>
            <p:nvPr/>
          </p:nvGrpSpPr>
          <p:grpSpPr>
            <a:xfrm>
              <a:off x="8888430" y="4150199"/>
              <a:ext cx="360000" cy="432000"/>
              <a:chOff x="3506139" y="769593"/>
              <a:chExt cx="641022" cy="784018"/>
            </a:xfrm>
          </p:grpSpPr>
          <p:sp>
            <p:nvSpPr>
              <p:cNvPr id="166" name="Ellipse 165">
                <a:extLst>
                  <a:ext uri="{FF2B5EF4-FFF2-40B4-BE49-F238E27FC236}">
                    <a16:creationId xmlns:a16="http://schemas.microsoft.com/office/drawing/2014/main" id="{0BAA163E-FE32-44FD-9383-0F95EBE38FAC}"/>
                  </a:ext>
                </a:extLst>
              </p:cNvPr>
              <p:cNvSpPr/>
              <p:nvPr/>
            </p:nvSpPr>
            <p:spPr>
              <a:xfrm>
                <a:off x="3508893" y="76959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Ellipse 166">
                <a:extLst>
                  <a:ext uri="{FF2B5EF4-FFF2-40B4-BE49-F238E27FC236}">
                    <a16:creationId xmlns:a16="http://schemas.microsoft.com/office/drawing/2014/main" id="{2D809ED7-CE76-4524-8693-7DE8603F96A8}"/>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Ellipse 167">
                <a:extLst>
                  <a:ext uri="{FF2B5EF4-FFF2-40B4-BE49-F238E27FC236}">
                    <a16:creationId xmlns:a16="http://schemas.microsoft.com/office/drawing/2014/main" id="{E2A5DA7E-BFB0-4689-BBC3-F000CE21CE44}"/>
                  </a:ext>
                </a:extLst>
              </p:cNvPr>
              <p:cNvSpPr/>
              <p:nvPr/>
            </p:nvSpPr>
            <p:spPr>
              <a:xfrm>
                <a:off x="3932752" y="80224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9" name="Ellipse 168">
                <a:extLst>
                  <a:ext uri="{FF2B5EF4-FFF2-40B4-BE49-F238E27FC236}">
                    <a16:creationId xmlns:a16="http://schemas.microsoft.com/office/drawing/2014/main" id="{C217EDDD-723F-4334-AD84-3AC5EAD679D7}"/>
                  </a:ext>
                </a:extLst>
              </p:cNvPr>
              <p:cNvSpPr/>
              <p:nvPr/>
            </p:nvSpPr>
            <p:spPr>
              <a:xfrm>
                <a:off x="4003161" y="114048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Ellipse 169">
                <a:extLst>
                  <a:ext uri="{FF2B5EF4-FFF2-40B4-BE49-F238E27FC236}">
                    <a16:creationId xmlns:a16="http://schemas.microsoft.com/office/drawing/2014/main" id="{9786BF7E-3018-4038-94B6-0D2083C4A19E}"/>
                  </a:ext>
                </a:extLst>
              </p:cNvPr>
              <p:cNvSpPr/>
              <p:nvPr/>
            </p:nvSpPr>
            <p:spPr>
              <a:xfrm>
                <a:off x="3799831" y="140961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71" name="Connecteur droit 170">
                <a:extLst>
                  <a:ext uri="{FF2B5EF4-FFF2-40B4-BE49-F238E27FC236}">
                    <a16:creationId xmlns:a16="http://schemas.microsoft.com/office/drawing/2014/main" id="{DE596009-D7D1-4CE8-BC5F-DD6B06ED8F1B}"/>
                  </a:ext>
                </a:extLst>
              </p:cNvPr>
              <p:cNvCxnSpPr>
                <a:cxnSpLocks/>
                <a:stCxn id="166" idx="6"/>
                <a:endCxn id="168" idx="2"/>
              </p:cNvCxnSpPr>
              <p:nvPr/>
            </p:nvCxnSpPr>
            <p:spPr>
              <a:xfrm>
                <a:off x="3652893" y="841593"/>
                <a:ext cx="279859" cy="32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Connecteur droit 171">
                <a:extLst>
                  <a:ext uri="{FF2B5EF4-FFF2-40B4-BE49-F238E27FC236}">
                    <a16:creationId xmlns:a16="http://schemas.microsoft.com/office/drawing/2014/main" id="{A780C72D-88E9-4945-83CA-E230DC280373}"/>
                  </a:ext>
                </a:extLst>
              </p:cNvPr>
              <p:cNvCxnSpPr>
                <a:cxnSpLocks/>
                <a:stCxn id="168" idx="6"/>
                <a:endCxn id="169" idx="1"/>
              </p:cNvCxnSpPr>
              <p:nvPr/>
            </p:nvCxnSpPr>
            <p:spPr>
              <a:xfrm flipH="1">
                <a:off x="4024249" y="874244"/>
                <a:ext cx="52503" cy="287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72EB73C1-02D7-4311-A977-87E4C904158E}"/>
                  </a:ext>
                </a:extLst>
              </p:cNvPr>
              <p:cNvCxnSpPr>
                <a:stCxn id="167" idx="7"/>
                <a:endCxn id="168" idx="3"/>
              </p:cNvCxnSpPr>
              <p:nvPr/>
            </p:nvCxnSpPr>
            <p:spPr>
              <a:xfrm flipV="1">
                <a:off x="3629051" y="925156"/>
                <a:ext cx="324789" cy="20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id="{ABE50D90-6C9A-4B1B-AB75-AF6943F23FFE}"/>
                  </a:ext>
                </a:extLst>
              </p:cNvPr>
              <p:cNvCxnSpPr>
                <a:cxnSpLocks/>
                <a:stCxn id="167" idx="1"/>
                <a:endCxn id="166" idx="3"/>
              </p:cNvCxnSpPr>
              <p:nvPr/>
            </p:nvCxnSpPr>
            <p:spPr>
              <a:xfrm flipV="1">
                <a:off x="3527227" y="892504"/>
                <a:ext cx="2755" cy="2337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a:extLst>
                  <a:ext uri="{FF2B5EF4-FFF2-40B4-BE49-F238E27FC236}">
                    <a16:creationId xmlns:a16="http://schemas.microsoft.com/office/drawing/2014/main" id="{0457F2CC-CD65-4F61-93CC-0538EA3D7118}"/>
                  </a:ext>
                </a:extLst>
              </p:cNvPr>
              <p:cNvCxnSpPr>
                <a:stCxn id="169" idx="2"/>
                <a:endCxn id="167" idx="6"/>
              </p:cNvCxnSpPr>
              <p:nvPr/>
            </p:nvCxnSpPr>
            <p:spPr>
              <a:xfrm flipH="1" flipV="1">
                <a:off x="3650139" y="1177185"/>
                <a:ext cx="353022" cy="35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cteur droit 175">
                <a:extLst>
                  <a:ext uri="{FF2B5EF4-FFF2-40B4-BE49-F238E27FC236}">
                    <a16:creationId xmlns:a16="http://schemas.microsoft.com/office/drawing/2014/main" id="{7E3890B0-C587-4419-8A45-67AC60478F54}"/>
                  </a:ext>
                </a:extLst>
              </p:cNvPr>
              <p:cNvCxnSpPr>
                <a:cxnSpLocks/>
                <a:stCxn id="170" idx="0"/>
                <a:endCxn id="167" idx="5"/>
              </p:cNvCxnSpPr>
              <p:nvPr/>
            </p:nvCxnSpPr>
            <p:spPr>
              <a:xfrm flipH="1" flipV="1">
                <a:off x="3629051" y="1228097"/>
                <a:ext cx="242780" cy="18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e 111">
              <a:extLst>
                <a:ext uri="{FF2B5EF4-FFF2-40B4-BE49-F238E27FC236}">
                  <a16:creationId xmlns:a16="http://schemas.microsoft.com/office/drawing/2014/main" id="{535CC6DC-F9F8-4C6D-A9BA-55EBE4698B11}"/>
                </a:ext>
              </a:extLst>
            </p:cNvPr>
            <p:cNvGrpSpPr/>
            <p:nvPr/>
          </p:nvGrpSpPr>
          <p:grpSpPr>
            <a:xfrm>
              <a:off x="8578584" y="4375635"/>
              <a:ext cx="396000" cy="360000"/>
              <a:chOff x="4066422" y="5055506"/>
              <a:chExt cx="705705" cy="655959"/>
            </a:xfrm>
          </p:grpSpPr>
          <p:grpSp>
            <p:nvGrpSpPr>
              <p:cNvPr id="154" name="Groupe 153">
                <a:extLst>
                  <a:ext uri="{FF2B5EF4-FFF2-40B4-BE49-F238E27FC236}">
                    <a16:creationId xmlns:a16="http://schemas.microsoft.com/office/drawing/2014/main" id="{EA7F4644-BB6A-4018-A74E-F23476893A70}"/>
                  </a:ext>
                </a:extLst>
              </p:cNvPr>
              <p:cNvGrpSpPr/>
              <p:nvPr/>
            </p:nvGrpSpPr>
            <p:grpSpPr>
              <a:xfrm>
                <a:off x="4066422" y="5055506"/>
                <a:ext cx="705705" cy="655959"/>
                <a:chOff x="3579629" y="744500"/>
                <a:chExt cx="705705" cy="655959"/>
              </a:xfrm>
            </p:grpSpPr>
            <p:sp>
              <p:nvSpPr>
                <p:cNvPr id="156" name="Ellipse 155">
                  <a:extLst>
                    <a:ext uri="{FF2B5EF4-FFF2-40B4-BE49-F238E27FC236}">
                      <a16:creationId xmlns:a16="http://schemas.microsoft.com/office/drawing/2014/main" id="{30D2C9F9-5CFF-42D2-B3E8-39E5A10CD9B0}"/>
                    </a:ext>
                  </a:extLst>
                </p:cNvPr>
                <p:cNvSpPr/>
                <p:nvPr/>
              </p:nvSpPr>
              <p:spPr>
                <a:xfrm>
                  <a:off x="3579629" y="7445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Ellipse 156">
                  <a:extLst>
                    <a:ext uri="{FF2B5EF4-FFF2-40B4-BE49-F238E27FC236}">
                      <a16:creationId xmlns:a16="http://schemas.microsoft.com/office/drawing/2014/main" id="{4F0CE292-EA25-4E84-A930-665040721ED6}"/>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Ellipse 157">
                  <a:extLst>
                    <a:ext uri="{FF2B5EF4-FFF2-40B4-BE49-F238E27FC236}">
                      <a16:creationId xmlns:a16="http://schemas.microsoft.com/office/drawing/2014/main" id="{455B49DC-0638-4282-A748-EF8A0E998A6C}"/>
                    </a:ext>
                  </a:extLst>
                </p:cNvPr>
                <p:cNvSpPr/>
                <p:nvPr/>
              </p:nvSpPr>
              <p:spPr>
                <a:xfrm>
                  <a:off x="3595997" y="12564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9" name="Ellipse 158">
                  <a:extLst>
                    <a:ext uri="{FF2B5EF4-FFF2-40B4-BE49-F238E27FC236}">
                      <a16:creationId xmlns:a16="http://schemas.microsoft.com/office/drawing/2014/main" id="{1D8ADB68-ECE2-47C9-A7DD-0DBBFAB4E8AE}"/>
                    </a:ext>
                  </a:extLst>
                </p:cNvPr>
                <p:cNvSpPr/>
                <p:nvPr/>
              </p:nvSpPr>
              <p:spPr>
                <a:xfrm>
                  <a:off x="4141334" y="89320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Ellipse 159">
                  <a:extLst>
                    <a:ext uri="{FF2B5EF4-FFF2-40B4-BE49-F238E27FC236}">
                      <a16:creationId xmlns:a16="http://schemas.microsoft.com/office/drawing/2014/main" id="{7B22A02F-BF21-4C8C-9940-935841FD1E3A}"/>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Connecteur droit 160">
                  <a:extLst>
                    <a:ext uri="{FF2B5EF4-FFF2-40B4-BE49-F238E27FC236}">
                      <a16:creationId xmlns:a16="http://schemas.microsoft.com/office/drawing/2014/main" id="{5F1783DF-A952-4EC2-A49C-75273F42AD00}"/>
                    </a:ext>
                  </a:extLst>
                </p:cNvPr>
                <p:cNvCxnSpPr>
                  <a:stCxn id="157" idx="1"/>
                  <a:endCxn id="156"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1863BCC8-0381-4A92-B8C9-7464B815E85E}"/>
                    </a:ext>
                  </a:extLst>
                </p:cNvPr>
                <p:cNvCxnSpPr>
                  <a:stCxn id="159" idx="2"/>
                  <a:endCxn id="157" idx="6"/>
                </p:cNvCxnSpPr>
                <p:nvPr/>
              </p:nvCxnSpPr>
              <p:spPr>
                <a:xfrm flipH="1">
                  <a:off x="3942277" y="965202"/>
                  <a:ext cx="199057" cy="132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01C1AFEE-DB22-4AE7-BDB1-B8A516223B5F}"/>
                    </a:ext>
                  </a:extLst>
                </p:cNvPr>
                <p:cNvCxnSpPr>
                  <a:stCxn id="157" idx="3"/>
                  <a:endCxn id="158" idx="7"/>
                </p:cNvCxnSpPr>
                <p:nvPr/>
              </p:nvCxnSpPr>
              <p:spPr>
                <a:xfrm flipH="1">
                  <a:off x="3718909" y="1149004"/>
                  <a:ext cx="100456" cy="128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DD108E15-B0BC-497C-9DF4-4575718FCFBB}"/>
                    </a:ext>
                  </a:extLst>
                </p:cNvPr>
                <p:cNvCxnSpPr>
                  <a:cxnSpLocks/>
                  <a:stCxn id="160" idx="0"/>
                  <a:endCxn id="157"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9BEBB567-6276-44B6-8137-26AEBE6322A8}"/>
                    </a:ext>
                  </a:extLst>
                </p:cNvPr>
                <p:cNvCxnSpPr>
                  <a:stCxn id="159" idx="3"/>
                  <a:endCxn id="160" idx="7"/>
                </p:cNvCxnSpPr>
                <p:nvPr/>
              </p:nvCxnSpPr>
              <p:spPr>
                <a:xfrm flipH="1">
                  <a:off x="4149096" y="1016114"/>
                  <a:ext cx="13326" cy="225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5" name="Connecteur droit 154">
                <a:extLst>
                  <a:ext uri="{FF2B5EF4-FFF2-40B4-BE49-F238E27FC236}">
                    <a16:creationId xmlns:a16="http://schemas.microsoft.com/office/drawing/2014/main" id="{05FCCC2F-3C33-4AE0-A765-C472DBF63AE2}"/>
                  </a:ext>
                </a:extLst>
              </p:cNvPr>
              <p:cNvCxnSpPr>
                <a:stCxn id="156" idx="6"/>
                <a:endCxn id="159" idx="1"/>
              </p:cNvCxnSpPr>
              <p:nvPr/>
            </p:nvCxnSpPr>
            <p:spPr>
              <a:xfrm>
                <a:off x="4210422" y="5127506"/>
                <a:ext cx="438793" cy="97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e 112">
              <a:extLst>
                <a:ext uri="{FF2B5EF4-FFF2-40B4-BE49-F238E27FC236}">
                  <a16:creationId xmlns:a16="http://schemas.microsoft.com/office/drawing/2014/main" id="{9E761D9D-17D0-45E3-A128-FE48277DFBFD}"/>
                </a:ext>
              </a:extLst>
            </p:cNvPr>
            <p:cNvGrpSpPr/>
            <p:nvPr/>
          </p:nvGrpSpPr>
          <p:grpSpPr>
            <a:xfrm>
              <a:off x="9288015" y="4130372"/>
              <a:ext cx="360000" cy="396000"/>
              <a:chOff x="3774993" y="6083343"/>
              <a:chExt cx="613320" cy="717136"/>
            </a:xfrm>
          </p:grpSpPr>
          <p:grpSp>
            <p:nvGrpSpPr>
              <p:cNvPr id="145" name="Groupe 144">
                <a:extLst>
                  <a:ext uri="{FF2B5EF4-FFF2-40B4-BE49-F238E27FC236}">
                    <a16:creationId xmlns:a16="http://schemas.microsoft.com/office/drawing/2014/main" id="{345D3A91-748E-4C5E-B745-B11AF8A35E5C}"/>
                  </a:ext>
                </a:extLst>
              </p:cNvPr>
              <p:cNvGrpSpPr/>
              <p:nvPr/>
            </p:nvGrpSpPr>
            <p:grpSpPr>
              <a:xfrm>
                <a:off x="3774993" y="6083343"/>
                <a:ext cx="613320" cy="717136"/>
                <a:chOff x="3328957" y="719423"/>
                <a:chExt cx="613320" cy="717136"/>
              </a:xfrm>
            </p:grpSpPr>
            <p:sp>
              <p:nvSpPr>
                <p:cNvPr id="147" name="Ellipse 146">
                  <a:extLst>
                    <a:ext uri="{FF2B5EF4-FFF2-40B4-BE49-F238E27FC236}">
                      <a16:creationId xmlns:a16="http://schemas.microsoft.com/office/drawing/2014/main" id="{DBCC7372-B7EF-440E-B38B-EEE99361D4A4}"/>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Ellipse 147">
                  <a:extLst>
                    <a:ext uri="{FF2B5EF4-FFF2-40B4-BE49-F238E27FC236}">
                      <a16:creationId xmlns:a16="http://schemas.microsoft.com/office/drawing/2014/main" id="{2675419D-2B72-4B11-855F-9370464AC54B}"/>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9" name="Ellipse 148">
                  <a:extLst>
                    <a:ext uri="{FF2B5EF4-FFF2-40B4-BE49-F238E27FC236}">
                      <a16:creationId xmlns:a16="http://schemas.microsoft.com/office/drawing/2014/main" id="{765DF3EC-14E2-44F3-9284-96080AD8DC96}"/>
                    </a:ext>
                  </a:extLst>
                </p:cNvPr>
                <p:cNvSpPr/>
                <p:nvPr/>
              </p:nvSpPr>
              <p:spPr>
                <a:xfrm>
                  <a:off x="3653473" y="71942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Ellipse 149">
                  <a:extLst>
                    <a:ext uri="{FF2B5EF4-FFF2-40B4-BE49-F238E27FC236}">
                      <a16:creationId xmlns:a16="http://schemas.microsoft.com/office/drawing/2014/main" id="{C5D4F2F2-ECD1-4B88-9474-3AE619A6D436}"/>
                    </a:ext>
                  </a:extLst>
                </p:cNvPr>
                <p:cNvSpPr/>
                <p:nvPr/>
              </p:nvSpPr>
              <p:spPr>
                <a:xfrm>
                  <a:off x="3451869" y="1292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1" name="Connecteur droit 150">
                  <a:extLst>
                    <a:ext uri="{FF2B5EF4-FFF2-40B4-BE49-F238E27FC236}">
                      <a16:creationId xmlns:a16="http://schemas.microsoft.com/office/drawing/2014/main" id="{7F0DD344-0987-4E1C-9EA1-C4FD53330BE8}"/>
                    </a:ext>
                  </a:extLst>
                </p:cNvPr>
                <p:cNvCxnSpPr>
                  <a:cxnSpLocks/>
                  <a:stCxn id="147" idx="6"/>
                  <a:endCxn id="149" idx="2"/>
                </p:cNvCxnSpPr>
                <p:nvPr/>
              </p:nvCxnSpPr>
              <p:spPr>
                <a:xfrm flipV="1">
                  <a:off x="3472957" y="791423"/>
                  <a:ext cx="180516" cy="225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Connecteur droit 151">
                  <a:extLst>
                    <a:ext uri="{FF2B5EF4-FFF2-40B4-BE49-F238E27FC236}">
                      <a16:creationId xmlns:a16="http://schemas.microsoft.com/office/drawing/2014/main" id="{4DAC281C-C77F-4CF1-BBF5-6902D2253497}"/>
                    </a:ext>
                  </a:extLst>
                </p:cNvPr>
                <p:cNvCxnSpPr>
                  <a:stCxn id="148" idx="1"/>
                  <a:endCxn id="147"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Connecteur droit 152">
                  <a:extLst>
                    <a:ext uri="{FF2B5EF4-FFF2-40B4-BE49-F238E27FC236}">
                      <a16:creationId xmlns:a16="http://schemas.microsoft.com/office/drawing/2014/main" id="{8ECE486A-BB61-45A9-84CD-E0266ABF9F05}"/>
                    </a:ext>
                  </a:extLst>
                </p:cNvPr>
                <p:cNvCxnSpPr>
                  <a:stCxn id="148" idx="3"/>
                  <a:endCxn id="150"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6" name="Connecteur droit 145">
                <a:extLst>
                  <a:ext uri="{FF2B5EF4-FFF2-40B4-BE49-F238E27FC236}">
                    <a16:creationId xmlns:a16="http://schemas.microsoft.com/office/drawing/2014/main" id="{C70D351B-6636-4FDE-8A25-DAA2758D459D}"/>
                  </a:ext>
                </a:extLst>
              </p:cNvPr>
              <p:cNvCxnSpPr>
                <a:stCxn id="147" idx="4"/>
                <a:endCxn id="150"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grpSp>
          <p:nvGrpSpPr>
            <p:cNvPr id="114" name="Groupe 113">
              <a:extLst>
                <a:ext uri="{FF2B5EF4-FFF2-40B4-BE49-F238E27FC236}">
                  <a16:creationId xmlns:a16="http://schemas.microsoft.com/office/drawing/2014/main" id="{EFB3630A-B12C-4D2E-AF91-0D77AF951F32}"/>
                </a:ext>
              </a:extLst>
            </p:cNvPr>
            <p:cNvGrpSpPr/>
            <p:nvPr/>
          </p:nvGrpSpPr>
          <p:grpSpPr>
            <a:xfrm>
              <a:off x="9984479" y="4211364"/>
              <a:ext cx="432000" cy="360000"/>
              <a:chOff x="3838523" y="8183742"/>
              <a:chExt cx="906492" cy="732550"/>
            </a:xfrm>
          </p:grpSpPr>
          <p:grpSp>
            <p:nvGrpSpPr>
              <p:cNvPr id="132" name="Groupe 131">
                <a:extLst>
                  <a:ext uri="{FF2B5EF4-FFF2-40B4-BE49-F238E27FC236}">
                    <a16:creationId xmlns:a16="http://schemas.microsoft.com/office/drawing/2014/main" id="{935A93DE-C851-4B5B-B58D-1A167BCD8B0A}"/>
                  </a:ext>
                </a:extLst>
              </p:cNvPr>
              <p:cNvGrpSpPr/>
              <p:nvPr/>
            </p:nvGrpSpPr>
            <p:grpSpPr>
              <a:xfrm>
                <a:off x="3838523" y="8183742"/>
                <a:ext cx="906492" cy="732550"/>
                <a:chOff x="3352607" y="631044"/>
                <a:chExt cx="906492" cy="732550"/>
              </a:xfrm>
            </p:grpSpPr>
            <p:sp>
              <p:nvSpPr>
                <p:cNvPr id="134" name="Ellipse 133">
                  <a:extLst>
                    <a:ext uri="{FF2B5EF4-FFF2-40B4-BE49-F238E27FC236}">
                      <a16:creationId xmlns:a16="http://schemas.microsoft.com/office/drawing/2014/main" id="{F20F2202-D24E-44B6-A160-E12BB35B1C6A}"/>
                    </a:ext>
                  </a:extLst>
                </p:cNvPr>
                <p:cNvSpPr/>
                <p:nvPr/>
              </p:nvSpPr>
              <p:spPr>
                <a:xfrm>
                  <a:off x="3352607" y="822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Ellipse 134">
                  <a:extLst>
                    <a:ext uri="{FF2B5EF4-FFF2-40B4-BE49-F238E27FC236}">
                      <a16:creationId xmlns:a16="http://schemas.microsoft.com/office/drawing/2014/main" id="{23DF3495-F6D0-447D-890C-7C47E0512272}"/>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Ellipse 135">
                  <a:extLst>
                    <a:ext uri="{FF2B5EF4-FFF2-40B4-BE49-F238E27FC236}">
                      <a16:creationId xmlns:a16="http://schemas.microsoft.com/office/drawing/2014/main" id="{06D73627-6526-47B9-BE58-5B6B7F4AAAFE}"/>
                    </a:ext>
                  </a:extLst>
                </p:cNvPr>
                <p:cNvSpPr/>
                <p:nvPr/>
              </p:nvSpPr>
              <p:spPr>
                <a:xfrm>
                  <a:off x="3794341" y="631044"/>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7" name="Ellipse 136">
                  <a:extLst>
                    <a:ext uri="{FF2B5EF4-FFF2-40B4-BE49-F238E27FC236}">
                      <a16:creationId xmlns:a16="http://schemas.microsoft.com/office/drawing/2014/main" id="{7050FE53-8610-42C0-A961-731BD5FE4D1D}"/>
                    </a:ext>
                  </a:extLst>
                </p:cNvPr>
                <p:cNvSpPr/>
                <p:nvPr/>
              </p:nvSpPr>
              <p:spPr>
                <a:xfrm>
                  <a:off x="3427802" y="12195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Ellipse 137">
                  <a:extLst>
                    <a:ext uri="{FF2B5EF4-FFF2-40B4-BE49-F238E27FC236}">
                      <a16:creationId xmlns:a16="http://schemas.microsoft.com/office/drawing/2014/main" id="{1728BCFE-3C8D-42B7-BC58-D2BDCD3C8F64}"/>
                    </a:ext>
                  </a:extLst>
                </p:cNvPr>
                <p:cNvSpPr/>
                <p:nvPr/>
              </p:nvSpPr>
              <p:spPr>
                <a:xfrm>
                  <a:off x="4115099" y="79853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Ellipse 138">
                  <a:extLst>
                    <a:ext uri="{FF2B5EF4-FFF2-40B4-BE49-F238E27FC236}">
                      <a16:creationId xmlns:a16="http://schemas.microsoft.com/office/drawing/2014/main" id="{7A5B2705-B9A3-4E05-A5B7-D8E1A66BA5A7}"/>
                    </a:ext>
                  </a:extLst>
                </p:cNvPr>
                <p:cNvSpPr/>
                <p:nvPr/>
              </p:nvSpPr>
              <p:spPr>
                <a:xfrm>
                  <a:off x="4091153" y="121022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0" name="Connecteur droit 139">
                  <a:extLst>
                    <a:ext uri="{FF2B5EF4-FFF2-40B4-BE49-F238E27FC236}">
                      <a16:creationId xmlns:a16="http://schemas.microsoft.com/office/drawing/2014/main" id="{C142E346-1CF8-45C5-A96A-0E8BFEA0BFA4}"/>
                    </a:ext>
                  </a:extLst>
                </p:cNvPr>
                <p:cNvCxnSpPr>
                  <a:cxnSpLocks/>
                  <a:stCxn id="134" idx="6"/>
                  <a:endCxn id="136" idx="2"/>
                </p:cNvCxnSpPr>
                <p:nvPr/>
              </p:nvCxnSpPr>
              <p:spPr>
                <a:xfrm flipV="1">
                  <a:off x="3496607" y="703044"/>
                  <a:ext cx="297734" cy="190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a16="http://schemas.microsoft.com/office/drawing/2014/main" id="{6CE66EE2-9D44-4B54-93EC-0188E3900127}"/>
                    </a:ext>
                  </a:extLst>
                </p:cNvPr>
                <p:cNvCxnSpPr>
                  <a:stCxn id="135" idx="1"/>
                  <a:endCxn id="134"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a:extLst>
                    <a:ext uri="{FF2B5EF4-FFF2-40B4-BE49-F238E27FC236}">
                      <a16:creationId xmlns:a16="http://schemas.microsoft.com/office/drawing/2014/main" id="{2D9A4651-7107-451F-98B1-9F9704794712}"/>
                    </a:ext>
                  </a:extLst>
                </p:cNvPr>
                <p:cNvCxnSpPr>
                  <a:stCxn id="138" idx="2"/>
                  <a:endCxn id="135" idx="6"/>
                </p:cNvCxnSpPr>
                <p:nvPr/>
              </p:nvCxnSpPr>
              <p:spPr>
                <a:xfrm flipH="1">
                  <a:off x="3942277" y="870530"/>
                  <a:ext cx="172822" cy="227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necteur droit 142">
                  <a:extLst>
                    <a:ext uri="{FF2B5EF4-FFF2-40B4-BE49-F238E27FC236}">
                      <a16:creationId xmlns:a16="http://schemas.microsoft.com/office/drawing/2014/main" id="{2AC37882-116D-464C-8F79-BC77D2006B51}"/>
                    </a:ext>
                  </a:extLst>
                </p:cNvPr>
                <p:cNvCxnSpPr>
                  <a:stCxn id="135" idx="3"/>
                  <a:endCxn id="137"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necteur droit 143">
                  <a:extLst>
                    <a:ext uri="{FF2B5EF4-FFF2-40B4-BE49-F238E27FC236}">
                      <a16:creationId xmlns:a16="http://schemas.microsoft.com/office/drawing/2014/main" id="{8C9CF176-320F-4017-BCCD-197C4E433797}"/>
                    </a:ext>
                  </a:extLst>
                </p:cNvPr>
                <p:cNvCxnSpPr>
                  <a:stCxn id="138" idx="3"/>
                  <a:endCxn id="139" idx="7"/>
                </p:cNvCxnSpPr>
                <p:nvPr/>
              </p:nvCxnSpPr>
              <p:spPr>
                <a:xfrm>
                  <a:off x="4136187" y="921442"/>
                  <a:ext cx="77878" cy="309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3" name="Connecteur droit 132">
                <a:extLst>
                  <a:ext uri="{FF2B5EF4-FFF2-40B4-BE49-F238E27FC236}">
                    <a16:creationId xmlns:a16="http://schemas.microsoft.com/office/drawing/2014/main" id="{66C717C6-D4ED-4877-91CF-31BFA213E5F5}"/>
                  </a:ext>
                </a:extLst>
              </p:cNvPr>
              <p:cNvCxnSpPr>
                <a:stCxn id="134" idx="4"/>
                <a:endCxn id="137"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nvGrpSpPr>
            <p:cNvPr id="115" name="Groupe 114">
              <a:extLst>
                <a:ext uri="{FF2B5EF4-FFF2-40B4-BE49-F238E27FC236}">
                  <a16:creationId xmlns:a16="http://schemas.microsoft.com/office/drawing/2014/main" id="{FE7370E7-2CF9-40BD-A00D-9AB695DB93C7}"/>
                </a:ext>
              </a:extLst>
            </p:cNvPr>
            <p:cNvGrpSpPr/>
            <p:nvPr/>
          </p:nvGrpSpPr>
          <p:grpSpPr>
            <a:xfrm>
              <a:off x="9562665" y="4389729"/>
              <a:ext cx="432000" cy="360000"/>
              <a:chOff x="4103088" y="7121346"/>
              <a:chExt cx="871927" cy="769476"/>
            </a:xfrm>
          </p:grpSpPr>
          <p:grpSp>
            <p:nvGrpSpPr>
              <p:cNvPr id="117" name="Groupe 116">
                <a:extLst>
                  <a:ext uri="{FF2B5EF4-FFF2-40B4-BE49-F238E27FC236}">
                    <a16:creationId xmlns:a16="http://schemas.microsoft.com/office/drawing/2014/main" id="{8BB11A73-1500-42D4-A999-0A5972E10BED}"/>
                  </a:ext>
                </a:extLst>
              </p:cNvPr>
              <p:cNvGrpSpPr/>
              <p:nvPr/>
            </p:nvGrpSpPr>
            <p:grpSpPr>
              <a:xfrm>
                <a:off x="4103088" y="7121346"/>
                <a:ext cx="871927" cy="769476"/>
                <a:chOff x="3590327" y="642661"/>
                <a:chExt cx="871927" cy="769476"/>
              </a:xfrm>
            </p:grpSpPr>
            <p:sp>
              <p:nvSpPr>
                <p:cNvPr id="119" name="Ellipse 118">
                  <a:extLst>
                    <a:ext uri="{FF2B5EF4-FFF2-40B4-BE49-F238E27FC236}">
                      <a16:creationId xmlns:a16="http://schemas.microsoft.com/office/drawing/2014/main" id="{AE020BEE-C158-4E5D-9532-8A452D80F56E}"/>
                    </a:ext>
                  </a:extLst>
                </p:cNvPr>
                <p:cNvSpPr/>
                <p:nvPr/>
              </p:nvSpPr>
              <p:spPr>
                <a:xfrm>
                  <a:off x="3653154" y="642661"/>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Ellipse 119">
                  <a:extLst>
                    <a:ext uri="{FF2B5EF4-FFF2-40B4-BE49-F238E27FC236}">
                      <a16:creationId xmlns:a16="http://schemas.microsoft.com/office/drawing/2014/main" id="{C3AB128B-BC2F-4BB8-B7A9-F93AC58BEC18}"/>
                    </a:ext>
                  </a:extLst>
                </p:cNvPr>
                <p:cNvSpPr/>
                <p:nvPr/>
              </p:nvSpPr>
              <p:spPr>
                <a:xfrm>
                  <a:off x="3748304" y="101948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Ellipse 120">
                  <a:extLst>
                    <a:ext uri="{FF2B5EF4-FFF2-40B4-BE49-F238E27FC236}">
                      <a16:creationId xmlns:a16="http://schemas.microsoft.com/office/drawing/2014/main" id="{1448A2CB-CD21-451C-94C4-428961A84505}"/>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Ellipse 121">
                  <a:extLst>
                    <a:ext uri="{FF2B5EF4-FFF2-40B4-BE49-F238E27FC236}">
                      <a16:creationId xmlns:a16="http://schemas.microsoft.com/office/drawing/2014/main" id="{2222D8E9-7318-476B-AB81-8AF2103E7787}"/>
                    </a:ext>
                  </a:extLst>
                </p:cNvPr>
                <p:cNvSpPr/>
                <p:nvPr/>
              </p:nvSpPr>
              <p:spPr>
                <a:xfrm>
                  <a:off x="3590327" y="126813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Ellipse 122">
                  <a:extLst>
                    <a:ext uri="{FF2B5EF4-FFF2-40B4-BE49-F238E27FC236}">
                      <a16:creationId xmlns:a16="http://schemas.microsoft.com/office/drawing/2014/main" id="{E54D7323-5526-464E-8EA5-E7832621A2AB}"/>
                    </a:ext>
                  </a:extLst>
                </p:cNvPr>
                <p:cNvSpPr/>
                <p:nvPr/>
              </p:nvSpPr>
              <p:spPr>
                <a:xfrm>
                  <a:off x="4318254" y="94206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Ellipse 123">
                  <a:extLst>
                    <a:ext uri="{FF2B5EF4-FFF2-40B4-BE49-F238E27FC236}">
                      <a16:creationId xmlns:a16="http://schemas.microsoft.com/office/drawing/2014/main" id="{951DC0FF-2426-41BD-96F1-66C1BD1C8953}"/>
                    </a:ext>
                  </a:extLst>
                </p:cNvPr>
                <p:cNvSpPr/>
                <p:nvPr/>
              </p:nvSpPr>
              <p:spPr>
                <a:xfrm>
                  <a:off x="3974751" y="126199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5" name="Connecteur droit 124">
                  <a:extLst>
                    <a:ext uri="{FF2B5EF4-FFF2-40B4-BE49-F238E27FC236}">
                      <a16:creationId xmlns:a16="http://schemas.microsoft.com/office/drawing/2014/main" id="{4EBEF920-6352-4E56-85AF-46283CB856AE}"/>
                    </a:ext>
                  </a:extLst>
                </p:cNvPr>
                <p:cNvCxnSpPr>
                  <a:cxnSpLocks/>
                  <a:stCxn id="119" idx="6"/>
                  <a:endCxn id="121" idx="2"/>
                </p:cNvCxnSpPr>
                <p:nvPr/>
              </p:nvCxnSpPr>
              <p:spPr>
                <a:xfrm>
                  <a:off x="3797154" y="714661"/>
                  <a:ext cx="312937" cy="77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11219B52-2A27-4E8C-BEC5-C4C6120409E6}"/>
                    </a:ext>
                  </a:extLst>
                </p:cNvPr>
                <p:cNvCxnSpPr>
                  <a:cxnSpLocks/>
                  <a:stCxn id="121" idx="6"/>
                  <a:endCxn id="123" idx="1"/>
                </p:cNvCxnSpPr>
                <p:nvPr/>
              </p:nvCxnSpPr>
              <p:spPr>
                <a:xfrm>
                  <a:off x="4254091" y="792638"/>
                  <a:ext cx="85251" cy="170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B32386D8-3170-4666-A5C3-A9563CECCEDF}"/>
                    </a:ext>
                  </a:extLst>
                </p:cNvPr>
                <p:cNvCxnSpPr>
                  <a:stCxn id="120" idx="7"/>
                  <a:endCxn id="121"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503D4D13-205A-4567-A351-0BC9BAC05353}"/>
                    </a:ext>
                  </a:extLst>
                </p:cNvPr>
                <p:cNvCxnSpPr>
                  <a:stCxn id="120" idx="1"/>
                  <a:endCxn id="119" idx="5"/>
                </p:cNvCxnSpPr>
                <p:nvPr/>
              </p:nvCxnSpPr>
              <p:spPr>
                <a:xfrm flipV="1">
                  <a:off x="3769392" y="765573"/>
                  <a:ext cx="6674" cy="27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723F7B47-247C-451F-9F33-C72AB93F14A4}"/>
                    </a:ext>
                  </a:extLst>
                </p:cNvPr>
                <p:cNvCxnSpPr>
                  <a:cxnSpLocks/>
                  <a:stCxn id="123" idx="2"/>
                  <a:endCxn id="120" idx="6"/>
                </p:cNvCxnSpPr>
                <p:nvPr/>
              </p:nvCxnSpPr>
              <p:spPr>
                <a:xfrm flipH="1">
                  <a:off x="3892304" y="1014062"/>
                  <a:ext cx="425950" cy="7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80D11658-A4E0-4D9B-9BF8-BB5E79E99014}"/>
                    </a:ext>
                  </a:extLst>
                </p:cNvPr>
                <p:cNvCxnSpPr>
                  <a:stCxn id="120" idx="3"/>
                  <a:endCxn id="122" idx="7"/>
                </p:cNvCxnSpPr>
                <p:nvPr/>
              </p:nvCxnSpPr>
              <p:spPr>
                <a:xfrm flipH="1">
                  <a:off x="3713239" y="1142399"/>
                  <a:ext cx="56153" cy="146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a:extLst>
                    <a:ext uri="{FF2B5EF4-FFF2-40B4-BE49-F238E27FC236}">
                      <a16:creationId xmlns:a16="http://schemas.microsoft.com/office/drawing/2014/main" id="{ED0BE93F-FB09-4D7B-A736-C72CBA59B629}"/>
                    </a:ext>
                  </a:extLst>
                </p:cNvPr>
                <p:cNvCxnSpPr>
                  <a:stCxn id="123" idx="3"/>
                  <a:endCxn id="124" idx="7"/>
                </p:cNvCxnSpPr>
                <p:nvPr/>
              </p:nvCxnSpPr>
              <p:spPr>
                <a:xfrm flipH="1">
                  <a:off x="4097663" y="1064974"/>
                  <a:ext cx="241679" cy="218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8" name="Connecteur droit 117">
                <a:extLst>
                  <a:ext uri="{FF2B5EF4-FFF2-40B4-BE49-F238E27FC236}">
                    <a16:creationId xmlns:a16="http://schemas.microsoft.com/office/drawing/2014/main" id="{FB81F485-3FC8-4075-A95B-C1D77B7EC969}"/>
                  </a:ext>
                </a:extLst>
              </p:cNvPr>
              <p:cNvCxnSpPr>
                <a:stCxn id="122" idx="6"/>
                <a:endCxn id="124" idx="2"/>
              </p:cNvCxnSpPr>
              <p:nvPr/>
            </p:nvCxnSpPr>
            <p:spPr>
              <a:xfrm flipV="1">
                <a:off x="4247088" y="7812684"/>
                <a:ext cx="240424" cy="6138"/>
              </a:xfrm>
              <a:prstGeom prst="line">
                <a:avLst/>
              </a:prstGeom>
            </p:spPr>
            <p:style>
              <a:lnRef idx="1">
                <a:schemeClr val="dk1"/>
              </a:lnRef>
              <a:fillRef idx="0">
                <a:schemeClr val="dk1"/>
              </a:fillRef>
              <a:effectRef idx="0">
                <a:schemeClr val="dk1"/>
              </a:effectRef>
              <a:fontRef idx="minor">
                <a:schemeClr val="tx1"/>
              </a:fontRef>
            </p:style>
          </p:cxnSp>
        </p:grpSp>
        <p:sp>
          <p:nvSpPr>
            <p:cNvPr id="116" name="Rectangle 115">
              <a:extLst>
                <a:ext uri="{FF2B5EF4-FFF2-40B4-BE49-F238E27FC236}">
                  <a16:creationId xmlns:a16="http://schemas.microsoft.com/office/drawing/2014/main" id="{90A757B1-7F46-4E23-BD72-CAA73FAB2941}"/>
                </a:ext>
              </a:extLst>
            </p:cNvPr>
            <p:cNvSpPr/>
            <p:nvPr/>
          </p:nvSpPr>
          <p:spPr>
            <a:xfrm>
              <a:off x="7418251" y="4058180"/>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7" name="Groupe 206">
            <a:extLst>
              <a:ext uri="{FF2B5EF4-FFF2-40B4-BE49-F238E27FC236}">
                <a16:creationId xmlns:a16="http://schemas.microsoft.com/office/drawing/2014/main" id="{99CB2252-DD29-44CF-BC6C-692961AF411A}"/>
              </a:ext>
            </a:extLst>
          </p:cNvPr>
          <p:cNvGrpSpPr/>
          <p:nvPr/>
        </p:nvGrpSpPr>
        <p:grpSpPr>
          <a:xfrm>
            <a:off x="7197923" y="2724999"/>
            <a:ext cx="2395946" cy="469576"/>
            <a:chOff x="7393174" y="2848828"/>
            <a:chExt cx="3214227" cy="774000"/>
          </a:xfrm>
        </p:grpSpPr>
        <p:sp>
          <p:nvSpPr>
            <p:cNvPr id="208" name="Rectangle 207">
              <a:extLst>
                <a:ext uri="{FF2B5EF4-FFF2-40B4-BE49-F238E27FC236}">
                  <a16:creationId xmlns:a16="http://schemas.microsoft.com/office/drawing/2014/main" id="{8EC94588-C184-4C23-8072-B2002A7AB443}"/>
                </a:ext>
              </a:extLst>
            </p:cNvPr>
            <p:cNvSpPr/>
            <p:nvPr/>
          </p:nvSpPr>
          <p:spPr>
            <a:xfrm>
              <a:off x="7393174" y="2848828"/>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9" name="Groupe 208">
              <a:extLst>
                <a:ext uri="{FF2B5EF4-FFF2-40B4-BE49-F238E27FC236}">
                  <a16:creationId xmlns:a16="http://schemas.microsoft.com/office/drawing/2014/main" id="{FE23CA7C-EFC9-480F-AA5E-47D1B95DECB3}"/>
                </a:ext>
              </a:extLst>
            </p:cNvPr>
            <p:cNvGrpSpPr/>
            <p:nvPr/>
          </p:nvGrpSpPr>
          <p:grpSpPr>
            <a:xfrm>
              <a:off x="7480744" y="2901077"/>
              <a:ext cx="468000" cy="360000"/>
              <a:chOff x="3649789" y="720638"/>
              <a:chExt cx="822525" cy="643921"/>
            </a:xfrm>
          </p:grpSpPr>
          <p:sp>
            <p:nvSpPr>
              <p:cNvPr id="296" name="Ellipse 295">
                <a:extLst>
                  <a:ext uri="{FF2B5EF4-FFF2-40B4-BE49-F238E27FC236}">
                    <a16:creationId xmlns:a16="http://schemas.microsoft.com/office/drawing/2014/main" id="{5EF1306A-FDE0-49DE-A909-61B4431B6656}"/>
                  </a:ext>
                </a:extLst>
              </p:cNvPr>
              <p:cNvSpPr/>
              <p:nvPr/>
            </p:nvSpPr>
            <p:spPr>
              <a:xfrm>
                <a:off x="3649789" y="774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7" name="Ellipse 296">
                <a:extLst>
                  <a:ext uri="{FF2B5EF4-FFF2-40B4-BE49-F238E27FC236}">
                    <a16:creationId xmlns:a16="http://schemas.microsoft.com/office/drawing/2014/main" id="{2A4BDD06-3D3E-46A8-A997-7B5E9399CEFA}"/>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8" name="Ellipse 297">
                <a:extLst>
                  <a:ext uri="{FF2B5EF4-FFF2-40B4-BE49-F238E27FC236}">
                    <a16:creationId xmlns:a16="http://schemas.microsoft.com/office/drawing/2014/main" id="{3A1A539C-2E44-4DB7-9D05-86BA3420F7C2}"/>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9" name="Ellipse 298">
                <a:extLst>
                  <a:ext uri="{FF2B5EF4-FFF2-40B4-BE49-F238E27FC236}">
                    <a16:creationId xmlns:a16="http://schemas.microsoft.com/office/drawing/2014/main" id="{D312B75A-45E4-40A8-8AC8-0DE9A6EEF4D7}"/>
                  </a:ext>
                </a:extLst>
              </p:cNvPr>
              <p:cNvSpPr/>
              <p:nvPr/>
            </p:nvSpPr>
            <p:spPr>
              <a:xfrm>
                <a:off x="4328314" y="96075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0" name="Ellipse 299">
                <a:extLst>
                  <a:ext uri="{FF2B5EF4-FFF2-40B4-BE49-F238E27FC236}">
                    <a16:creationId xmlns:a16="http://schemas.microsoft.com/office/drawing/2014/main" id="{E0335BF5-6F4A-4BA4-AA12-B4871EB8E5AC}"/>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1" name="Connecteur droit 300">
                <a:extLst>
                  <a:ext uri="{FF2B5EF4-FFF2-40B4-BE49-F238E27FC236}">
                    <a16:creationId xmlns:a16="http://schemas.microsoft.com/office/drawing/2014/main" id="{7A647899-2317-436D-ACAF-9F55E5CA849F}"/>
                  </a:ext>
                </a:extLst>
              </p:cNvPr>
              <p:cNvCxnSpPr>
                <a:cxnSpLocks/>
                <a:stCxn id="296" idx="6"/>
                <a:endCxn id="298" idx="2"/>
              </p:cNvCxnSpPr>
              <p:nvPr/>
            </p:nvCxnSpPr>
            <p:spPr>
              <a:xfrm flipV="1">
                <a:off x="3793789" y="792638"/>
                <a:ext cx="316302" cy="5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Connecteur droit 301">
                <a:extLst>
                  <a:ext uri="{FF2B5EF4-FFF2-40B4-BE49-F238E27FC236}">
                    <a16:creationId xmlns:a16="http://schemas.microsoft.com/office/drawing/2014/main" id="{D1E08557-9D3F-48E6-BE30-0BA6E33F5EB4}"/>
                  </a:ext>
                </a:extLst>
              </p:cNvPr>
              <p:cNvCxnSpPr>
                <a:cxnSpLocks/>
                <a:stCxn id="298" idx="6"/>
                <a:endCxn id="299" idx="1"/>
              </p:cNvCxnSpPr>
              <p:nvPr/>
            </p:nvCxnSpPr>
            <p:spPr>
              <a:xfrm>
                <a:off x="4254091" y="792638"/>
                <a:ext cx="95311" cy="189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Connecteur droit 302">
                <a:extLst>
                  <a:ext uri="{FF2B5EF4-FFF2-40B4-BE49-F238E27FC236}">
                    <a16:creationId xmlns:a16="http://schemas.microsoft.com/office/drawing/2014/main" id="{AD02D50A-28E8-4B98-8580-E1B355F10405}"/>
                  </a:ext>
                </a:extLst>
              </p:cNvPr>
              <p:cNvCxnSpPr>
                <a:cxnSpLocks/>
                <a:stCxn id="297" idx="7"/>
                <a:endCxn id="298"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Connecteur droit 303">
                <a:extLst>
                  <a:ext uri="{FF2B5EF4-FFF2-40B4-BE49-F238E27FC236}">
                    <a16:creationId xmlns:a16="http://schemas.microsoft.com/office/drawing/2014/main" id="{5387C77B-3674-4F84-B838-9EA8933CF2F7}"/>
                  </a:ext>
                </a:extLst>
              </p:cNvPr>
              <p:cNvCxnSpPr>
                <a:cxnSpLocks/>
                <a:stCxn id="297" idx="1"/>
                <a:endCxn id="296" idx="5"/>
              </p:cNvCxnSpPr>
              <p:nvPr/>
            </p:nvCxnSpPr>
            <p:spPr>
              <a:xfrm flipH="1" flipV="1">
                <a:off x="3772701" y="897004"/>
                <a:ext cx="46664" cy="15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Connecteur droit 304">
                <a:extLst>
                  <a:ext uri="{FF2B5EF4-FFF2-40B4-BE49-F238E27FC236}">
                    <a16:creationId xmlns:a16="http://schemas.microsoft.com/office/drawing/2014/main" id="{5CCC2ABF-73A8-4FF1-82AE-23E3A37A37F6}"/>
                  </a:ext>
                </a:extLst>
              </p:cNvPr>
              <p:cNvCxnSpPr>
                <a:cxnSpLocks/>
                <a:stCxn id="300" idx="0"/>
                <a:endCxn id="297"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Connecteur droit 305">
                <a:extLst>
                  <a:ext uri="{FF2B5EF4-FFF2-40B4-BE49-F238E27FC236}">
                    <a16:creationId xmlns:a16="http://schemas.microsoft.com/office/drawing/2014/main" id="{35553208-141D-414F-8D2F-D98D4E7DC31A}"/>
                  </a:ext>
                </a:extLst>
              </p:cNvPr>
              <p:cNvCxnSpPr>
                <a:cxnSpLocks/>
                <a:stCxn id="299" idx="3"/>
                <a:endCxn id="300" idx="7"/>
              </p:cNvCxnSpPr>
              <p:nvPr/>
            </p:nvCxnSpPr>
            <p:spPr>
              <a:xfrm flipH="1">
                <a:off x="4149096" y="1083664"/>
                <a:ext cx="200306" cy="157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e 209">
              <a:extLst>
                <a:ext uri="{FF2B5EF4-FFF2-40B4-BE49-F238E27FC236}">
                  <a16:creationId xmlns:a16="http://schemas.microsoft.com/office/drawing/2014/main" id="{7BAC1B25-84A3-4DC0-ABFC-3D5D45D674BC}"/>
                </a:ext>
              </a:extLst>
            </p:cNvPr>
            <p:cNvGrpSpPr/>
            <p:nvPr/>
          </p:nvGrpSpPr>
          <p:grpSpPr>
            <a:xfrm>
              <a:off x="7752799" y="3239529"/>
              <a:ext cx="468000" cy="286601"/>
              <a:chOff x="3062556" y="153422"/>
              <a:chExt cx="944585" cy="653231"/>
            </a:xfrm>
          </p:grpSpPr>
          <p:sp>
            <p:nvSpPr>
              <p:cNvPr id="288" name="Ellipse 287">
                <a:extLst>
                  <a:ext uri="{FF2B5EF4-FFF2-40B4-BE49-F238E27FC236}">
                    <a16:creationId xmlns:a16="http://schemas.microsoft.com/office/drawing/2014/main" id="{63E262E1-CE3F-4281-862E-9672136831D0}"/>
                  </a:ext>
                </a:extLst>
              </p:cNvPr>
              <p:cNvSpPr/>
              <p:nvPr/>
            </p:nvSpPr>
            <p:spPr>
              <a:xfrm>
                <a:off x="3387636" y="15342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9" name="Ellipse 288">
                <a:extLst>
                  <a:ext uri="{FF2B5EF4-FFF2-40B4-BE49-F238E27FC236}">
                    <a16:creationId xmlns:a16="http://schemas.microsoft.com/office/drawing/2014/main" id="{E170C7FB-7F5A-4F73-BA14-6A982BBA5D70}"/>
                  </a:ext>
                </a:extLst>
              </p:cNvPr>
              <p:cNvSpPr/>
              <p:nvPr/>
            </p:nvSpPr>
            <p:spPr>
              <a:xfrm>
                <a:off x="3863141" y="154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Ellipse 289">
                <a:extLst>
                  <a:ext uri="{FF2B5EF4-FFF2-40B4-BE49-F238E27FC236}">
                    <a16:creationId xmlns:a16="http://schemas.microsoft.com/office/drawing/2014/main" id="{EEE1915A-DC48-41D8-A054-8EFCA0AF6346}"/>
                  </a:ext>
                </a:extLst>
              </p:cNvPr>
              <p:cNvSpPr/>
              <p:nvPr/>
            </p:nvSpPr>
            <p:spPr>
              <a:xfrm>
                <a:off x="3645205" y="662653"/>
                <a:ext cx="144001"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1" name="Ellipse 290">
                <a:extLst>
                  <a:ext uri="{FF2B5EF4-FFF2-40B4-BE49-F238E27FC236}">
                    <a16:creationId xmlns:a16="http://schemas.microsoft.com/office/drawing/2014/main" id="{6BEC35C4-2AFD-4787-A0E9-21ED5AACFAC7}"/>
                  </a:ext>
                </a:extLst>
              </p:cNvPr>
              <p:cNvSpPr/>
              <p:nvPr/>
            </p:nvSpPr>
            <p:spPr>
              <a:xfrm>
                <a:off x="3062556" y="65025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2" name="Connecteur droit 291">
                <a:extLst>
                  <a:ext uri="{FF2B5EF4-FFF2-40B4-BE49-F238E27FC236}">
                    <a16:creationId xmlns:a16="http://schemas.microsoft.com/office/drawing/2014/main" id="{D403BEC6-0C5A-4C24-9D12-A9BDEF8B2473}"/>
                  </a:ext>
                </a:extLst>
              </p:cNvPr>
              <p:cNvCxnSpPr>
                <a:cxnSpLocks/>
                <a:stCxn id="289" idx="3"/>
                <a:endCxn id="290" idx="7"/>
              </p:cNvCxnSpPr>
              <p:nvPr/>
            </p:nvCxnSpPr>
            <p:spPr>
              <a:xfrm flipH="1">
                <a:off x="3768119" y="277355"/>
                <a:ext cx="116109" cy="406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Connecteur droit 292">
                <a:extLst>
                  <a:ext uri="{FF2B5EF4-FFF2-40B4-BE49-F238E27FC236}">
                    <a16:creationId xmlns:a16="http://schemas.microsoft.com/office/drawing/2014/main" id="{AFA66DC2-4273-4C4E-BA28-7AD0BD4AD447}"/>
                  </a:ext>
                </a:extLst>
              </p:cNvPr>
              <p:cNvCxnSpPr>
                <a:cxnSpLocks/>
                <a:stCxn id="290" idx="1"/>
                <a:endCxn id="288" idx="5"/>
              </p:cNvCxnSpPr>
              <p:nvPr/>
            </p:nvCxnSpPr>
            <p:spPr>
              <a:xfrm flipH="1" flipV="1">
                <a:off x="3510550" y="276334"/>
                <a:ext cx="155743" cy="407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Connecteur droit 293">
                <a:extLst>
                  <a:ext uri="{FF2B5EF4-FFF2-40B4-BE49-F238E27FC236}">
                    <a16:creationId xmlns:a16="http://schemas.microsoft.com/office/drawing/2014/main" id="{14AF665C-D269-48E8-8583-BB69283674E4}"/>
                  </a:ext>
                </a:extLst>
              </p:cNvPr>
              <p:cNvCxnSpPr>
                <a:cxnSpLocks/>
                <a:stCxn id="291" idx="0"/>
                <a:endCxn id="288" idx="3"/>
              </p:cNvCxnSpPr>
              <p:nvPr/>
            </p:nvCxnSpPr>
            <p:spPr>
              <a:xfrm flipV="1">
                <a:off x="3134556" y="276334"/>
                <a:ext cx="274168" cy="373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Connecteur droit 294">
                <a:extLst>
                  <a:ext uri="{FF2B5EF4-FFF2-40B4-BE49-F238E27FC236}">
                    <a16:creationId xmlns:a16="http://schemas.microsoft.com/office/drawing/2014/main" id="{F18086A0-2DA9-40D5-BED3-EF8FEC568474}"/>
                  </a:ext>
                </a:extLst>
              </p:cNvPr>
              <p:cNvCxnSpPr>
                <a:cxnSpLocks/>
                <a:stCxn id="290" idx="3"/>
                <a:endCxn id="291" idx="6"/>
              </p:cNvCxnSpPr>
              <p:nvPr/>
            </p:nvCxnSpPr>
            <p:spPr>
              <a:xfrm flipH="1" flipV="1">
                <a:off x="3206557" y="722257"/>
                <a:ext cx="459736" cy="63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e 210">
              <a:extLst>
                <a:ext uri="{FF2B5EF4-FFF2-40B4-BE49-F238E27FC236}">
                  <a16:creationId xmlns:a16="http://schemas.microsoft.com/office/drawing/2014/main" id="{83989F1F-7C33-4EDE-86B2-6047BE9CAD2A}"/>
                </a:ext>
              </a:extLst>
            </p:cNvPr>
            <p:cNvGrpSpPr/>
            <p:nvPr/>
          </p:nvGrpSpPr>
          <p:grpSpPr>
            <a:xfrm>
              <a:off x="8061069" y="2966883"/>
              <a:ext cx="396000" cy="360000"/>
              <a:chOff x="3696924" y="2861171"/>
              <a:chExt cx="754406" cy="658984"/>
            </a:xfrm>
          </p:grpSpPr>
          <p:grpSp>
            <p:nvGrpSpPr>
              <p:cNvPr id="277" name="Groupe 276">
                <a:extLst>
                  <a:ext uri="{FF2B5EF4-FFF2-40B4-BE49-F238E27FC236}">
                    <a16:creationId xmlns:a16="http://schemas.microsoft.com/office/drawing/2014/main" id="{A64776BA-BA70-4F64-953F-2019C8266DC3}"/>
                  </a:ext>
                </a:extLst>
              </p:cNvPr>
              <p:cNvGrpSpPr/>
              <p:nvPr/>
            </p:nvGrpSpPr>
            <p:grpSpPr>
              <a:xfrm>
                <a:off x="3696924" y="2861171"/>
                <a:ext cx="754406" cy="658984"/>
                <a:chOff x="3169673" y="681586"/>
                <a:chExt cx="754406" cy="658984"/>
              </a:xfrm>
            </p:grpSpPr>
            <p:sp>
              <p:nvSpPr>
                <p:cNvPr id="279" name="Ellipse 278">
                  <a:extLst>
                    <a:ext uri="{FF2B5EF4-FFF2-40B4-BE49-F238E27FC236}">
                      <a16:creationId xmlns:a16="http://schemas.microsoft.com/office/drawing/2014/main" id="{2E390B25-0808-45A4-8251-15D3F86BD5C8}"/>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0" name="Ellipse 279">
                  <a:extLst>
                    <a:ext uri="{FF2B5EF4-FFF2-40B4-BE49-F238E27FC236}">
                      <a16:creationId xmlns:a16="http://schemas.microsoft.com/office/drawing/2014/main" id="{8220E488-05D9-4E60-B8C5-5BE6981C74DF}"/>
                    </a:ext>
                  </a:extLst>
                </p:cNvPr>
                <p:cNvSpPr/>
                <p:nvPr/>
              </p:nvSpPr>
              <p:spPr>
                <a:xfrm>
                  <a:off x="3603858" y="96732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1" name="Ellipse 280">
                  <a:extLst>
                    <a:ext uri="{FF2B5EF4-FFF2-40B4-BE49-F238E27FC236}">
                      <a16:creationId xmlns:a16="http://schemas.microsoft.com/office/drawing/2014/main" id="{C3608866-EF07-40D1-982F-410DBC62A12A}"/>
                    </a:ext>
                  </a:extLst>
                </p:cNvPr>
                <p:cNvSpPr/>
                <p:nvPr/>
              </p:nvSpPr>
              <p:spPr>
                <a:xfrm>
                  <a:off x="3772183" y="6815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2" name="Ellipse 281">
                  <a:extLst>
                    <a:ext uri="{FF2B5EF4-FFF2-40B4-BE49-F238E27FC236}">
                      <a16:creationId xmlns:a16="http://schemas.microsoft.com/office/drawing/2014/main" id="{23D78E80-45ED-4BBD-8107-D266A0CC91EE}"/>
                    </a:ext>
                  </a:extLst>
                </p:cNvPr>
                <p:cNvSpPr/>
                <p:nvPr/>
              </p:nvSpPr>
              <p:spPr>
                <a:xfrm>
                  <a:off x="3169673" y="103932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3" name="Ellipse 282">
                  <a:extLst>
                    <a:ext uri="{FF2B5EF4-FFF2-40B4-BE49-F238E27FC236}">
                      <a16:creationId xmlns:a16="http://schemas.microsoft.com/office/drawing/2014/main" id="{1DE47AD1-B88D-4424-B317-A6E9133A133B}"/>
                    </a:ext>
                  </a:extLst>
                </p:cNvPr>
                <p:cNvSpPr/>
                <p:nvPr/>
              </p:nvSpPr>
              <p:spPr>
                <a:xfrm>
                  <a:off x="3780079" y="119657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4" name="Connecteur droit 283">
                  <a:extLst>
                    <a:ext uri="{FF2B5EF4-FFF2-40B4-BE49-F238E27FC236}">
                      <a16:creationId xmlns:a16="http://schemas.microsoft.com/office/drawing/2014/main" id="{444CEEDF-0CEB-47D3-A4DD-9109BD7CD832}"/>
                    </a:ext>
                  </a:extLst>
                </p:cNvPr>
                <p:cNvCxnSpPr>
                  <a:cxnSpLocks/>
                  <a:stCxn id="279" idx="6"/>
                  <a:endCxn id="281" idx="2"/>
                </p:cNvCxnSpPr>
                <p:nvPr/>
              </p:nvCxnSpPr>
              <p:spPr>
                <a:xfrm flipV="1">
                  <a:off x="3474642" y="753586"/>
                  <a:ext cx="297541" cy="35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Connecteur droit 284">
                  <a:extLst>
                    <a:ext uri="{FF2B5EF4-FFF2-40B4-BE49-F238E27FC236}">
                      <a16:creationId xmlns:a16="http://schemas.microsoft.com/office/drawing/2014/main" id="{FCDE6333-77C9-45CC-BA7A-84395A7E6658}"/>
                    </a:ext>
                  </a:extLst>
                </p:cNvPr>
                <p:cNvCxnSpPr>
                  <a:stCxn id="280" idx="7"/>
                  <a:endCxn id="281" idx="3"/>
                </p:cNvCxnSpPr>
                <p:nvPr/>
              </p:nvCxnSpPr>
              <p:spPr>
                <a:xfrm flipV="1">
                  <a:off x="3726770" y="804498"/>
                  <a:ext cx="66501" cy="183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Connecteur droit 285">
                  <a:extLst>
                    <a:ext uri="{FF2B5EF4-FFF2-40B4-BE49-F238E27FC236}">
                      <a16:creationId xmlns:a16="http://schemas.microsoft.com/office/drawing/2014/main" id="{A53F7016-E4F6-4C88-85C6-A72395E3E654}"/>
                    </a:ext>
                  </a:extLst>
                </p:cNvPr>
                <p:cNvCxnSpPr>
                  <a:stCxn id="280" idx="1"/>
                  <a:endCxn id="279" idx="5"/>
                </p:cNvCxnSpPr>
                <p:nvPr/>
              </p:nvCxnSpPr>
              <p:spPr>
                <a:xfrm flipH="1" flipV="1">
                  <a:off x="3453554" y="840420"/>
                  <a:ext cx="171392" cy="147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Connecteur droit 286">
                  <a:extLst>
                    <a:ext uri="{FF2B5EF4-FFF2-40B4-BE49-F238E27FC236}">
                      <a16:creationId xmlns:a16="http://schemas.microsoft.com/office/drawing/2014/main" id="{ACA2D7A4-3143-45A7-B0AE-AB7C89D10221}"/>
                    </a:ext>
                  </a:extLst>
                </p:cNvPr>
                <p:cNvCxnSpPr>
                  <a:cxnSpLocks/>
                  <a:stCxn id="283" idx="0"/>
                  <a:endCxn id="280" idx="5"/>
                </p:cNvCxnSpPr>
                <p:nvPr/>
              </p:nvCxnSpPr>
              <p:spPr>
                <a:xfrm flipH="1" flipV="1">
                  <a:off x="3726770" y="1090239"/>
                  <a:ext cx="125309" cy="106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8" name="Connecteur droit 277">
                <a:extLst>
                  <a:ext uri="{FF2B5EF4-FFF2-40B4-BE49-F238E27FC236}">
                    <a16:creationId xmlns:a16="http://schemas.microsoft.com/office/drawing/2014/main" id="{06608FC5-2DAC-47C2-B143-9C80F6F78914}"/>
                  </a:ext>
                </a:extLst>
              </p:cNvPr>
              <p:cNvCxnSpPr>
                <a:stCxn id="279" idx="4"/>
                <a:endCxn id="282" idx="0"/>
              </p:cNvCxnSpPr>
              <p:nvPr/>
            </p:nvCxnSpPr>
            <p:spPr>
              <a:xfrm flipH="1">
                <a:off x="3768924" y="3041093"/>
                <a:ext cx="160969" cy="177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Groupe 211">
              <a:extLst>
                <a:ext uri="{FF2B5EF4-FFF2-40B4-BE49-F238E27FC236}">
                  <a16:creationId xmlns:a16="http://schemas.microsoft.com/office/drawing/2014/main" id="{445F9512-A989-42D7-A02A-87444395C2BA}"/>
                </a:ext>
              </a:extLst>
            </p:cNvPr>
            <p:cNvGrpSpPr/>
            <p:nvPr/>
          </p:nvGrpSpPr>
          <p:grpSpPr>
            <a:xfrm>
              <a:off x="8526275" y="2951764"/>
              <a:ext cx="360000" cy="468000"/>
              <a:chOff x="3506139" y="769593"/>
              <a:chExt cx="641022" cy="784018"/>
            </a:xfrm>
          </p:grpSpPr>
          <p:sp>
            <p:nvSpPr>
              <p:cNvPr id="266" name="Ellipse 265">
                <a:extLst>
                  <a:ext uri="{FF2B5EF4-FFF2-40B4-BE49-F238E27FC236}">
                    <a16:creationId xmlns:a16="http://schemas.microsoft.com/office/drawing/2014/main" id="{F94FAA0E-6969-4B3D-98F4-8D52196FAE4C}"/>
                  </a:ext>
                </a:extLst>
              </p:cNvPr>
              <p:cNvSpPr/>
              <p:nvPr/>
            </p:nvSpPr>
            <p:spPr>
              <a:xfrm>
                <a:off x="3508893" y="76959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7" name="Ellipse 266">
                <a:extLst>
                  <a:ext uri="{FF2B5EF4-FFF2-40B4-BE49-F238E27FC236}">
                    <a16:creationId xmlns:a16="http://schemas.microsoft.com/office/drawing/2014/main" id="{4E89B688-DEF1-42B9-AFE0-6CACEF44BFBD}"/>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Ellipse 267">
                <a:extLst>
                  <a:ext uri="{FF2B5EF4-FFF2-40B4-BE49-F238E27FC236}">
                    <a16:creationId xmlns:a16="http://schemas.microsoft.com/office/drawing/2014/main" id="{5C68CC77-0E11-4398-9F5B-DF63C60B4231}"/>
                  </a:ext>
                </a:extLst>
              </p:cNvPr>
              <p:cNvSpPr/>
              <p:nvPr/>
            </p:nvSpPr>
            <p:spPr>
              <a:xfrm>
                <a:off x="3932752" y="80224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9" name="Ellipse 268">
                <a:extLst>
                  <a:ext uri="{FF2B5EF4-FFF2-40B4-BE49-F238E27FC236}">
                    <a16:creationId xmlns:a16="http://schemas.microsoft.com/office/drawing/2014/main" id="{E1BAA231-C75D-446E-B082-E1ED5C62D44C}"/>
                  </a:ext>
                </a:extLst>
              </p:cNvPr>
              <p:cNvSpPr/>
              <p:nvPr/>
            </p:nvSpPr>
            <p:spPr>
              <a:xfrm>
                <a:off x="4003161" y="114048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0" name="Ellipse 269">
                <a:extLst>
                  <a:ext uri="{FF2B5EF4-FFF2-40B4-BE49-F238E27FC236}">
                    <a16:creationId xmlns:a16="http://schemas.microsoft.com/office/drawing/2014/main" id="{4DB62D60-F1EC-4040-9ACD-D31393D1B08F}"/>
                  </a:ext>
                </a:extLst>
              </p:cNvPr>
              <p:cNvSpPr/>
              <p:nvPr/>
            </p:nvSpPr>
            <p:spPr>
              <a:xfrm>
                <a:off x="3799831" y="140961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71" name="Connecteur droit 270">
                <a:extLst>
                  <a:ext uri="{FF2B5EF4-FFF2-40B4-BE49-F238E27FC236}">
                    <a16:creationId xmlns:a16="http://schemas.microsoft.com/office/drawing/2014/main" id="{1D792CAE-5142-4BDA-96A6-31BCF732129A}"/>
                  </a:ext>
                </a:extLst>
              </p:cNvPr>
              <p:cNvCxnSpPr>
                <a:cxnSpLocks/>
                <a:stCxn id="266" idx="6"/>
                <a:endCxn id="268" idx="2"/>
              </p:cNvCxnSpPr>
              <p:nvPr/>
            </p:nvCxnSpPr>
            <p:spPr>
              <a:xfrm>
                <a:off x="3652893" y="841593"/>
                <a:ext cx="279859" cy="32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Connecteur droit 271">
                <a:extLst>
                  <a:ext uri="{FF2B5EF4-FFF2-40B4-BE49-F238E27FC236}">
                    <a16:creationId xmlns:a16="http://schemas.microsoft.com/office/drawing/2014/main" id="{E3C5771E-9D6B-4131-A59E-6040B62539A9}"/>
                  </a:ext>
                </a:extLst>
              </p:cNvPr>
              <p:cNvCxnSpPr>
                <a:cxnSpLocks/>
                <a:stCxn id="268" idx="6"/>
                <a:endCxn id="269" idx="1"/>
              </p:cNvCxnSpPr>
              <p:nvPr/>
            </p:nvCxnSpPr>
            <p:spPr>
              <a:xfrm flipH="1">
                <a:off x="4024249" y="874244"/>
                <a:ext cx="52503" cy="287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Connecteur droit 272">
                <a:extLst>
                  <a:ext uri="{FF2B5EF4-FFF2-40B4-BE49-F238E27FC236}">
                    <a16:creationId xmlns:a16="http://schemas.microsoft.com/office/drawing/2014/main" id="{8D216BFC-BA71-4B94-8A8C-BFE16FA8D62C}"/>
                  </a:ext>
                </a:extLst>
              </p:cNvPr>
              <p:cNvCxnSpPr>
                <a:stCxn id="267" idx="7"/>
                <a:endCxn id="268" idx="3"/>
              </p:cNvCxnSpPr>
              <p:nvPr/>
            </p:nvCxnSpPr>
            <p:spPr>
              <a:xfrm flipV="1">
                <a:off x="3629051" y="925156"/>
                <a:ext cx="324789" cy="20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Connecteur droit 273">
                <a:extLst>
                  <a:ext uri="{FF2B5EF4-FFF2-40B4-BE49-F238E27FC236}">
                    <a16:creationId xmlns:a16="http://schemas.microsoft.com/office/drawing/2014/main" id="{2D8BB178-3702-4153-9E26-E19C08B4237B}"/>
                  </a:ext>
                </a:extLst>
              </p:cNvPr>
              <p:cNvCxnSpPr>
                <a:stCxn id="267" idx="1"/>
                <a:endCxn id="266" idx="5"/>
              </p:cNvCxnSpPr>
              <p:nvPr/>
            </p:nvCxnSpPr>
            <p:spPr>
              <a:xfrm flipV="1">
                <a:off x="3527227" y="892505"/>
                <a:ext cx="104578" cy="233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Connecteur droit 274">
                <a:extLst>
                  <a:ext uri="{FF2B5EF4-FFF2-40B4-BE49-F238E27FC236}">
                    <a16:creationId xmlns:a16="http://schemas.microsoft.com/office/drawing/2014/main" id="{753CFC7E-783A-44A6-889E-89FD83487CCE}"/>
                  </a:ext>
                </a:extLst>
              </p:cNvPr>
              <p:cNvCxnSpPr>
                <a:stCxn id="269" idx="2"/>
                <a:endCxn id="267" idx="6"/>
              </p:cNvCxnSpPr>
              <p:nvPr/>
            </p:nvCxnSpPr>
            <p:spPr>
              <a:xfrm flipH="1" flipV="1">
                <a:off x="3650139" y="1177185"/>
                <a:ext cx="353022" cy="35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Connecteur droit 275">
                <a:extLst>
                  <a:ext uri="{FF2B5EF4-FFF2-40B4-BE49-F238E27FC236}">
                    <a16:creationId xmlns:a16="http://schemas.microsoft.com/office/drawing/2014/main" id="{A930EB6A-3D4F-4C44-A391-51684A04BC5D}"/>
                  </a:ext>
                </a:extLst>
              </p:cNvPr>
              <p:cNvCxnSpPr>
                <a:cxnSpLocks/>
                <a:stCxn id="270" idx="0"/>
                <a:endCxn id="267" idx="5"/>
              </p:cNvCxnSpPr>
              <p:nvPr/>
            </p:nvCxnSpPr>
            <p:spPr>
              <a:xfrm flipH="1" flipV="1">
                <a:off x="3629051" y="1228097"/>
                <a:ext cx="242780" cy="18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3" name="Groupe 212">
              <a:extLst>
                <a:ext uri="{FF2B5EF4-FFF2-40B4-BE49-F238E27FC236}">
                  <a16:creationId xmlns:a16="http://schemas.microsoft.com/office/drawing/2014/main" id="{2483BA17-1177-426C-B2F4-74839530BFA0}"/>
                </a:ext>
              </a:extLst>
            </p:cNvPr>
            <p:cNvGrpSpPr/>
            <p:nvPr/>
          </p:nvGrpSpPr>
          <p:grpSpPr>
            <a:xfrm>
              <a:off x="9172950" y="2939206"/>
              <a:ext cx="396000" cy="360000"/>
              <a:chOff x="4066422" y="5055506"/>
              <a:chExt cx="705705" cy="655959"/>
            </a:xfrm>
          </p:grpSpPr>
          <p:grpSp>
            <p:nvGrpSpPr>
              <p:cNvPr id="254" name="Groupe 253">
                <a:extLst>
                  <a:ext uri="{FF2B5EF4-FFF2-40B4-BE49-F238E27FC236}">
                    <a16:creationId xmlns:a16="http://schemas.microsoft.com/office/drawing/2014/main" id="{5765B5F2-3B49-4EFE-975C-2C0F6921C885}"/>
                  </a:ext>
                </a:extLst>
              </p:cNvPr>
              <p:cNvGrpSpPr/>
              <p:nvPr/>
            </p:nvGrpSpPr>
            <p:grpSpPr>
              <a:xfrm>
                <a:off x="4066422" y="5055506"/>
                <a:ext cx="705705" cy="655959"/>
                <a:chOff x="3579629" y="744500"/>
                <a:chExt cx="705705" cy="655959"/>
              </a:xfrm>
            </p:grpSpPr>
            <p:sp>
              <p:nvSpPr>
                <p:cNvPr id="256" name="Ellipse 255">
                  <a:extLst>
                    <a:ext uri="{FF2B5EF4-FFF2-40B4-BE49-F238E27FC236}">
                      <a16:creationId xmlns:a16="http://schemas.microsoft.com/office/drawing/2014/main" id="{2D6D5937-3976-4466-9A91-1A3E2F94C3AD}"/>
                    </a:ext>
                  </a:extLst>
                </p:cNvPr>
                <p:cNvSpPr/>
                <p:nvPr/>
              </p:nvSpPr>
              <p:spPr>
                <a:xfrm>
                  <a:off x="3579629" y="7445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7" name="Ellipse 256">
                  <a:extLst>
                    <a:ext uri="{FF2B5EF4-FFF2-40B4-BE49-F238E27FC236}">
                      <a16:creationId xmlns:a16="http://schemas.microsoft.com/office/drawing/2014/main" id="{088916B9-EABA-41FD-AD4C-B763D16F2CFF}"/>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8" name="Ellipse 257">
                  <a:extLst>
                    <a:ext uri="{FF2B5EF4-FFF2-40B4-BE49-F238E27FC236}">
                      <a16:creationId xmlns:a16="http://schemas.microsoft.com/office/drawing/2014/main" id="{EA684C89-9BEF-49F4-809A-25C703545E1C}"/>
                    </a:ext>
                  </a:extLst>
                </p:cNvPr>
                <p:cNvSpPr/>
                <p:nvPr/>
              </p:nvSpPr>
              <p:spPr>
                <a:xfrm>
                  <a:off x="3595997" y="12564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Ellipse 258">
                  <a:extLst>
                    <a:ext uri="{FF2B5EF4-FFF2-40B4-BE49-F238E27FC236}">
                      <a16:creationId xmlns:a16="http://schemas.microsoft.com/office/drawing/2014/main" id="{0897AE29-DC93-40FC-9BA9-0FE34D305E6A}"/>
                    </a:ext>
                  </a:extLst>
                </p:cNvPr>
                <p:cNvSpPr/>
                <p:nvPr/>
              </p:nvSpPr>
              <p:spPr>
                <a:xfrm>
                  <a:off x="4141334" y="89320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Ellipse 259">
                  <a:extLst>
                    <a:ext uri="{FF2B5EF4-FFF2-40B4-BE49-F238E27FC236}">
                      <a16:creationId xmlns:a16="http://schemas.microsoft.com/office/drawing/2014/main" id="{C4AB3332-F555-48C4-9864-ADE5D4866E3A}"/>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61" name="Connecteur droit 260">
                  <a:extLst>
                    <a:ext uri="{FF2B5EF4-FFF2-40B4-BE49-F238E27FC236}">
                      <a16:creationId xmlns:a16="http://schemas.microsoft.com/office/drawing/2014/main" id="{13BA84B6-18C1-4DCD-9FAB-87E046EF6759}"/>
                    </a:ext>
                  </a:extLst>
                </p:cNvPr>
                <p:cNvCxnSpPr>
                  <a:stCxn id="257" idx="1"/>
                  <a:endCxn id="256"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Connecteur droit 261">
                  <a:extLst>
                    <a:ext uri="{FF2B5EF4-FFF2-40B4-BE49-F238E27FC236}">
                      <a16:creationId xmlns:a16="http://schemas.microsoft.com/office/drawing/2014/main" id="{F880702F-4887-46F7-A147-B171A649C47D}"/>
                    </a:ext>
                  </a:extLst>
                </p:cNvPr>
                <p:cNvCxnSpPr>
                  <a:stCxn id="259" idx="2"/>
                  <a:endCxn id="257" idx="6"/>
                </p:cNvCxnSpPr>
                <p:nvPr/>
              </p:nvCxnSpPr>
              <p:spPr>
                <a:xfrm flipH="1">
                  <a:off x="3942277" y="965202"/>
                  <a:ext cx="199057" cy="132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Connecteur droit 262">
                  <a:extLst>
                    <a:ext uri="{FF2B5EF4-FFF2-40B4-BE49-F238E27FC236}">
                      <a16:creationId xmlns:a16="http://schemas.microsoft.com/office/drawing/2014/main" id="{CAC03F47-8339-4E40-997F-E6753A19920B}"/>
                    </a:ext>
                  </a:extLst>
                </p:cNvPr>
                <p:cNvCxnSpPr>
                  <a:stCxn id="257" idx="3"/>
                  <a:endCxn id="258" idx="7"/>
                </p:cNvCxnSpPr>
                <p:nvPr/>
              </p:nvCxnSpPr>
              <p:spPr>
                <a:xfrm flipH="1">
                  <a:off x="3718909" y="1149004"/>
                  <a:ext cx="100456" cy="128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Connecteur droit 263">
                  <a:extLst>
                    <a:ext uri="{FF2B5EF4-FFF2-40B4-BE49-F238E27FC236}">
                      <a16:creationId xmlns:a16="http://schemas.microsoft.com/office/drawing/2014/main" id="{4E032046-EC47-4152-978B-A4E18942C94D}"/>
                    </a:ext>
                  </a:extLst>
                </p:cNvPr>
                <p:cNvCxnSpPr>
                  <a:cxnSpLocks/>
                  <a:stCxn id="260" idx="0"/>
                  <a:endCxn id="257"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Connecteur droit 264">
                  <a:extLst>
                    <a:ext uri="{FF2B5EF4-FFF2-40B4-BE49-F238E27FC236}">
                      <a16:creationId xmlns:a16="http://schemas.microsoft.com/office/drawing/2014/main" id="{D64B770A-DE40-4F39-B1F7-177EE1DCAE5B}"/>
                    </a:ext>
                  </a:extLst>
                </p:cNvPr>
                <p:cNvCxnSpPr>
                  <a:stCxn id="259" idx="3"/>
                  <a:endCxn id="260" idx="7"/>
                </p:cNvCxnSpPr>
                <p:nvPr/>
              </p:nvCxnSpPr>
              <p:spPr>
                <a:xfrm flipH="1">
                  <a:off x="4149096" y="1016114"/>
                  <a:ext cx="13326" cy="225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5" name="Connecteur droit 254">
                <a:extLst>
                  <a:ext uri="{FF2B5EF4-FFF2-40B4-BE49-F238E27FC236}">
                    <a16:creationId xmlns:a16="http://schemas.microsoft.com/office/drawing/2014/main" id="{B146C1AB-C534-47BE-B0EA-3ED4A0706DF0}"/>
                  </a:ext>
                </a:extLst>
              </p:cNvPr>
              <p:cNvCxnSpPr>
                <a:stCxn id="256" idx="6"/>
                <a:endCxn id="259" idx="1"/>
              </p:cNvCxnSpPr>
              <p:nvPr/>
            </p:nvCxnSpPr>
            <p:spPr>
              <a:xfrm>
                <a:off x="4210422" y="5127506"/>
                <a:ext cx="438793" cy="97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4" name="Groupe 213">
              <a:extLst>
                <a:ext uri="{FF2B5EF4-FFF2-40B4-BE49-F238E27FC236}">
                  <a16:creationId xmlns:a16="http://schemas.microsoft.com/office/drawing/2014/main" id="{09ED4DFD-6B3D-4334-9735-2E695EB030D9}"/>
                </a:ext>
              </a:extLst>
            </p:cNvPr>
            <p:cNvGrpSpPr/>
            <p:nvPr/>
          </p:nvGrpSpPr>
          <p:grpSpPr>
            <a:xfrm>
              <a:off x="8878975" y="3172712"/>
              <a:ext cx="360000" cy="396000"/>
              <a:chOff x="3774993" y="6083343"/>
              <a:chExt cx="613320" cy="717136"/>
            </a:xfrm>
          </p:grpSpPr>
          <p:grpSp>
            <p:nvGrpSpPr>
              <p:cNvPr id="245" name="Groupe 244">
                <a:extLst>
                  <a:ext uri="{FF2B5EF4-FFF2-40B4-BE49-F238E27FC236}">
                    <a16:creationId xmlns:a16="http://schemas.microsoft.com/office/drawing/2014/main" id="{ED28E56F-87B7-4258-B37D-EE3AD4082436}"/>
                  </a:ext>
                </a:extLst>
              </p:cNvPr>
              <p:cNvGrpSpPr/>
              <p:nvPr/>
            </p:nvGrpSpPr>
            <p:grpSpPr>
              <a:xfrm>
                <a:off x="3774993" y="6083343"/>
                <a:ext cx="613320" cy="717136"/>
                <a:chOff x="3328957" y="719423"/>
                <a:chExt cx="613320" cy="717136"/>
              </a:xfrm>
            </p:grpSpPr>
            <p:sp>
              <p:nvSpPr>
                <p:cNvPr id="247" name="Ellipse 246">
                  <a:extLst>
                    <a:ext uri="{FF2B5EF4-FFF2-40B4-BE49-F238E27FC236}">
                      <a16:creationId xmlns:a16="http://schemas.microsoft.com/office/drawing/2014/main" id="{25531FC2-E102-42CF-B924-0335B502AFDD}"/>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Ellipse 247">
                  <a:extLst>
                    <a:ext uri="{FF2B5EF4-FFF2-40B4-BE49-F238E27FC236}">
                      <a16:creationId xmlns:a16="http://schemas.microsoft.com/office/drawing/2014/main" id="{89437605-489C-451D-A917-41E618CAEA9B}"/>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9" name="Ellipse 248">
                  <a:extLst>
                    <a:ext uri="{FF2B5EF4-FFF2-40B4-BE49-F238E27FC236}">
                      <a16:creationId xmlns:a16="http://schemas.microsoft.com/office/drawing/2014/main" id="{CED6EC8D-304F-4E29-8FAC-0974ED7CA865}"/>
                    </a:ext>
                  </a:extLst>
                </p:cNvPr>
                <p:cNvSpPr/>
                <p:nvPr/>
              </p:nvSpPr>
              <p:spPr>
                <a:xfrm>
                  <a:off x="3653473" y="71942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Ellipse 249">
                  <a:extLst>
                    <a:ext uri="{FF2B5EF4-FFF2-40B4-BE49-F238E27FC236}">
                      <a16:creationId xmlns:a16="http://schemas.microsoft.com/office/drawing/2014/main" id="{D66186CC-605A-4D5D-B4A8-567ABC9318D2}"/>
                    </a:ext>
                  </a:extLst>
                </p:cNvPr>
                <p:cNvSpPr/>
                <p:nvPr/>
              </p:nvSpPr>
              <p:spPr>
                <a:xfrm>
                  <a:off x="3451869" y="1292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Connecteur droit 250">
                  <a:extLst>
                    <a:ext uri="{FF2B5EF4-FFF2-40B4-BE49-F238E27FC236}">
                      <a16:creationId xmlns:a16="http://schemas.microsoft.com/office/drawing/2014/main" id="{209FCDEC-5B56-4C0A-B9EB-6C0A7A783A74}"/>
                    </a:ext>
                  </a:extLst>
                </p:cNvPr>
                <p:cNvCxnSpPr>
                  <a:cxnSpLocks/>
                  <a:stCxn id="247" idx="7"/>
                  <a:endCxn id="249" idx="3"/>
                </p:cNvCxnSpPr>
                <p:nvPr/>
              </p:nvCxnSpPr>
              <p:spPr>
                <a:xfrm flipV="1">
                  <a:off x="3451870" y="842334"/>
                  <a:ext cx="222691" cy="124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Connecteur droit 251">
                  <a:extLst>
                    <a:ext uri="{FF2B5EF4-FFF2-40B4-BE49-F238E27FC236}">
                      <a16:creationId xmlns:a16="http://schemas.microsoft.com/office/drawing/2014/main" id="{30A0BEF3-6603-43C9-8171-9D5BCAE26C1A}"/>
                    </a:ext>
                  </a:extLst>
                </p:cNvPr>
                <p:cNvCxnSpPr>
                  <a:stCxn id="248" idx="1"/>
                  <a:endCxn id="247"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Connecteur droit 252">
                  <a:extLst>
                    <a:ext uri="{FF2B5EF4-FFF2-40B4-BE49-F238E27FC236}">
                      <a16:creationId xmlns:a16="http://schemas.microsoft.com/office/drawing/2014/main" id="{CCD35AA3-4759-4D7B-BA37-0ECE44398597}"/>
                    </a:ext>
                  </a:extLst>
                </p:cNvPr>
                <p:cNvCxnSpPr>
                  <a:stCxn id="248" idx="3"/>
                  <a:endCxn id="250"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6" name="Connecteur droit 245">
                <a:extLst>
                  <a:ext uri="{FF2B5EF4-FFF2-40B4-BE49-F238E27FC236}">
                    <a16:creationId xmlns:a16="http://schemas.microsoft.com/office/drawing/2014/main" id="{C8BE67A2-929F-4FDF-85E6-89E15C56DD81}"/>
                  </a:ext>
                </a:extLst>
              </p:cNvPr>
              <p:cNvCxnSpPr>
                <a:stCxn id="247" idx="4"/>
                <a:endCxn id="250"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grpSp>
          <p:nvGrpSpPr>
            <p:cNvPr id="215" name="Groupe 214">
              <a:extLst>
                <a:ext uri="{FF2B5EF4-FFF2-40B4-BE49-F238E27FC236}">
                  <a16:creationId xmlns:a16="http://schemas.microsoft.com/office/drawing/2014/main" id="{0C61BD20-8F73-4FD3-A2AD-32CEB7EF7744}"/>
                </a:ext>
              </a:extLst>
            </p:cNvPr>
            <p:cNvGrpSpPr/>
            <p:nvPr/>
          </p:nvGrpSpPr>
          <p:grpSpPr>
            <a:xfrm>
              <a:off x="10041639" y="2966883"/>
              <a:ext cx="432000" cy="360000"/>
              <a:chOff x="3838523" y="8183742"/>
              <a:chExt cx="906492" cy="732550"/>
            </a:xfrm>
          </p:grpSpPr>
          <p:grpSp>
            <p:nvGrpSpPr>
              <p:cNvPr id="232" name="Groupe 231">
                <a:extLst>
                  <a:ext uri="{FF2B5EF4-FFF2-40B4-BE49-F238E27FC236}">
                    <a16:creationId xmlns:a16="http://schemas.microsoft.com/office/drawing/2014/main" id="{0EF9BC4D-F4C1-4FFA-9F99-0088D2463CAC}"/>
                  </a:ext>
                </a:extLst>
              </p:cNvPr>
              <p:cNvGrpSpPr/>
              <p:nvPr/>
            </p:nvGrpSpPr>
            <p:grpSpPr>
              <a:xfrm>
                <a:off x="3838523" y="8183742"/>
                <a:ext cx="906492" cy="732550"/>
                <a:chOff x="3352607" y="631044"/>
                <a:chExt cx="906492" cy="732550"/>
              </a:xfrm>
            </p:grpSpPr>
            <p:sp>
              <p:nvSpPr>
                <p:cNvPr id="234" name="Ellipse 233">
                  <a:extLst>
                    <a:ext uri="{FF2B5EF4-FFF2-40B4-BE49-F238E27FC236}">
                      <a16:creationId xmlns:a16="http://schemas.microsoft.com/office/drawing/2014/main" id="{E8E166E5-2A45-446F-9DD6-73CE97C45A9A}"/>
                    </a:ext>
                  </a:extLst>
                </p:cNvPr>
                <p:cNvSpPr/>
                <p:nvPr/>
              </p:nvSpPr>
              <p:spPr>
                <a:xfrm>
                  <a:off x="3352607" y="822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Ellipse 234">
                  <a:extLst>
                    <a:ext uri="{FF2B5EF4-FFF2-40B4-BE49-F238E27FC236}">
                      <a16:creationId xmlns:a16="http://schemas.microsoft.com/office/drawing/2014/main" id="{999FFF3E-F2DD-41B5-BA35-32AB481097FC}"/>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Ellipse 235">
                  <a:extLst>
                    <a:ext uri="{FF2B5EF4-FFF2-40B4-BE49-F238E27FC236}">
                      <a16:creationId xmlns:a16="http://schemas.microsoft.com/office/drawing/2014/main" id="{F2139D98-045C-4001-96AA-40958E97A088}"/>
                    </a:ext>
                  </a:extLst>
                </p:cNvPr>
                <p:cNvSpPr/>
                <p:nvPr/>
              </p:nvSpPr>
              <p:spPr>
                <a:xfrm>
                  <a:off x="3794341" y="631044"/>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7" name="Ellipse 236">
                  <a:extLst>
                    <a:ext uri="{FF2B5EF4-FFF2-40B4-BE49-F238E27FC236}">
                      <a16:creationId xmlns:a16="http://schemas.microsoft.com/office/drawing/2014/main" id="{EFD930D5-0212-44DB-9B17-C0E7C9052340}"/>
                    </a:ext>
                  </a:extLst>
                </p:cNvPr>
                <p:cNvSpPr/>
                <p:nvPr/>
              </p:nvSpPr>
              <p:spPr>
                <a:xfrm>
                  <a:off x="3427802" y="12195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Ellipse 237">
                  <a:extLst>
                    <a:ext uri="{FF2B5EF4-FFF2-40B4-BE49-F238E27FC236}">
                      <a16:creationId xmlns:a16="http://schemas.microsoft.com/office/drawing/2014/main" id="{4AAFFA5D-0492-4329-829A-CD81E2484D9C}"/>
                    </a:ext>
                  </a:extLst>
                </p:cNvPr>
                <p:cNvSpPr/>
                <p:nvPr/>
              </p:nvSpPr>
              <p:spPr>
                <a:xfrm>
                  <a:off x="4115099" y="79853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9" name="Ellipse 238">
                  <a:extLst>
                    <a:ext uri="{FF2B5EF4-FFF2-40B4-BE49-F238E27FC236}">
                      <a16:creationId xmlns:a16="http://schemas.microsoft.com/office/drawing/2014/main" id="{21D1AF02-675E-4953-BDF2-AE7436E37FA6}"/>
                    </a:ext>
                  </a:extLst>
                </p:cNvPr>
                <p:cNvSpPr/>
                <p:nvPr/>
              </p:nvSpPr>
              <p:spPr>
                <a:xfrm>
                  <a:off x="4091153" y="121022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0" name="Connecteur droit 239">
                  <a:extLst>
                    <a:ext uri="{FF2B5EF4-FFF2-40B4-BE49-F238E27FC236}">
                      <a16:creationId xmlns:a16="http://schemas.microsoft.com/office/drawing/2014/main" id="{84467707-1B27-4D04-90CA-C14BB45840E1}"/>
                    </a:ext>
                  </a:extLst>
                </p:cNvPr>
                <p:cNvCxnSpPr>
                  <a:cxnSpLocks/>
                  <a:stCxn id="234" idx="6"/>
                  <a:endCxn id="236" idx="2"/>
                </p:cNvCxnSpPr>
                <p:nvPr/>
              </p:nvCxnSpPr>
              <p:spPr>
                <a:xfrm flipV="1">
                  <a:off x="3496607" y="703044"/>
                  <a:ext cx="297734" cy="190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necteur droit 240">
                  <a:extLst>
                    <a:ext uri="{FF2B5EF4-FFF2-40B4-BE49-F238E27FC236}">
                      <a16:creationId xmlns:a16="http://schemas.microsoft.com/office/drawing/2014/main" id="{FFF23279-BB01-439A-B878-72F17AA7BB66}"/>
                    </a:ext>
                  </a:extLst>
                </p:cNvPr>
                <p:cNvCxnSpPr>
                  <a:stCxn id="235" idx="1"/>
                  <a:endCxn id="234"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necteur droit 241">
                  <a:extLst>
                    <a:ext uri="{FF2B5EF4-FFF2-40B4-BE49-F238E27FC236}">
                      <a16:creationId xmlns:a16="http://schemas.microsoft.com/office/drawing/2014/main" id="{5F21C390-B84D-43E4-A1EB-CADEBE88307A}"/>
                    </a:ext>
                  </a:extLst>
                </p:cNvPr>
                <p:cNvCxnSpPr>
                  <a:stCxn id="238" idx="2"/>
                  <a:endCxn id="235" idx="6"/>
                </p:cNvCxnSpPr>
                <p:nvPr/>
              </p:nvCxnSpPr>
              <p:spPr>
                <a:xfrm flipH="1">
                  <a:off x="3942277" y="870530"/>
                  <a:ext cx="172822" cy="227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necteur droit 242">
                  <a:extLst>
                    <a:ext uri="{FF2B5EF4-FFF2-40B4-BE49-F238E27FC236}">
                      <a16:creationId xmlns:a16="http://schemas.microsoft.com/office/drawing/2014/main" id="{232D4B15-4597-4F4F-83EB-2F0CC92C509A}"/>
                    </a:ext>
                  </a:extLst>
                </p:cNvPr>
                <p:cNvCxnSpPr>
                  <a:stCxn id="235" idx="3"/>
                  <a:endCxn id="237"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necteur droit 243">
                  <a:extLst>
                    <a:ext uri="{FF2B5EF4-FFF2-40B4-BE49-F238E27FC236}">
                      <a16:creationId xmlns:a16="http://schemas.microsoft.com/office/drawing/2014/main" id="{6E6BF19F-0E29-417F-A7AB-540B8B711790}"/>
                    </a:ext>
                  </a:extLst>
                </p:cNvPr>
                <p:cNvCxnSpPr>
                  <a:stCxn id="238" idx="3"/>
                  <a:endCxn id="239" idx="7"/>
                </p:cNvCxnSpPr>
                <p:nvPr/>
              </p:nvCxnSpPr>
              <p:spPr>
                <a:xfrm>
                  <a:off x="4136187" y="921442"/>
                  <a:ext cx="77878" cy="309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3" name="Connecteur droit 232">
                <a:extLst>
                  <a:ext uri="{FF2B5EF4-FFF2-40B4-BE49-F238E27FC236}">
                    <a16:creationId xmlns:a16="http://schemas.microsoft.com/office/drawing/2014/main" id="{2CEB2258-7502-4842-B0B8-575B48D00DB2}"/>
                  </a:ext>
                </a:extLst>
              </p:cNvPr>
              <p:cNvCxnSpPr>
                <a:stCxn id="234" idx="4"/>
                <a:endCxn id="237"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nvGrpSpPr>
            <p:cNvPr id="216" name="Groupe 215">
              <a:extLst>
                <a:ext uri="{FF2B5EF4-FFF2-40B4-BE49-F238E27FC236}">
                  <a16:creationId xmlns:a16="http://schemas.microsoft.com/office/drawing/2014/main" id="{BC390ADB-8307-45B2-81CF-E18A276EC57E}"/>
                </a:ext>
              </a:extLst>
            </p:cNvPr>
            <p:cNvGrpSpPr/>
            <p:nvPr/>
          </p:nvGrpSpPr>
          <p:grpSpPr>
            <a:xfrm>
              <a:off x="9597538" y="3166044"/>
              <a:ext cx="432000" cy="360000"/>
              <a:chOff x="4103088" y="7121346"/>
              <a:chExt cx="871927" cy="769476"/>
            </a:xfrm>
          </p:grpSpPr>
          <p:grpSp>
            <p:nvGrpSpPr>
              <p:cNvPr id="217" name="Groupe 216">
                <a:extLst>
                  <a:ext uri="{FF2B5EF4-FFF2-40B4-BE49-F238E27FC236}">
                    <a16:creationId xmlns:a16="http://schemas.microsoft.com/office/drawing/2014/main" id="{EFC791EA-5719-4259-8D2B-05D03A307922}"/>
                  </a:ext>
                </a:extLst>
              </p:cNvPr>
              <p:cNvGrpSpPr/>
              <p:nvPr/>
            </p:nvGrpSpPr>
            <p:grpSpPr>
              <a:xfrm>
                <a:off x="4103088" y="7121346"/>
                <a:ext cx="871927" cy="769476"/>
                <a:chOff x="3590327" y="642661"/>
                <a:chExt cx="871927" cy="769476"/>
              </a:xfrm>
            </p:grpSpPr>
            <p:sp>
              <p:nvSpPr>
                <p:cNvPr id="219" name="Ellipse 218">
                  <a:extLst>
                    <a:ext uri="{FF2B5EF4-FFF2-40B4-BE49-F238E27FC236}">
                      <a16:creationId xmlns:a16="http://schemas.microsoft.com/office/drawing/2014/main" id="{D5B80401-82F2-4A56-9F4A-37B92248102F}"/>
                    </a:ext>
                  </a:extLst>
                </p:cNvPr>
                <p:cNvSpPr/>
                <p:nvPr/>
              </p:nvSpPr>
              <p:spPr>
                <a:xfrm>
                  <a:off x="3653154" y="642661"/>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0" name="Ellipse 219">
                  <a:extLst>
                    <a:ext uri="{FF2B5EF4-FFF2-40B4-BE49-F238E27FC236}">
                      <a16:creationId xmlns:a16="http://schemas.microsoft.com/office/drawing/2014/main" id="{68196CD9-8E5D-481A-B7D3-5EC7B5F7C93C}"/>
                    </a:ext>
                  </a:extLst>
                </p:cNvPr>
                <p:cNvSpPr/>
                <p:nvPr/>
              </p:nvSpPr>
              <p:spPr>
                <a:xfrm>
                  <a:off x="3748304" y="101948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1" name="Ellipse 220">
                  <a:extLst>
                    <a:ext uri="{FF2B5EF4-FFF2-40B4-BE49-F238E27FC236}">
                      <a16:creationId xmlns:a16="http://schemas.microsoft.com/office/drawing/2014/main" id="{4D19EB24-C2FA-41D0-BBA8-A7B95344FD1B}"/>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Ellipse 221">
                  <a:extLst>
                    <a:ext uri="{FF2B5EF4-FFF2-40B4-BE49-F238E27FC236}">
                      <a16:creationId xmlns:a16="http://schemas.microsoft.com/office/drawing/2014/main" id="{E5F6282F-CDB2-41D6-8D99-5040F8478B49}"/>
                    </a:ext>
                  </a:extLst>
                </p:cNvPr>
                <p:cNvSpPr/>
                <p:nvPr/>
              </p:nvSpPr>
              <p:spPr>
                <a:xfrm>
                  <a:off x="3590327" y="126813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3" name="Ellipse 222">
                  <a:extLst>
                    <a:ext uri="{FF2B5EF4-FFF2-40B4-BE49-F238E27FC236}">
                      <a16:creationId xmlns:a16="http://schemas.microsoft.com/office/drawing/2014/main" id="{AE542E97-1CB7-4467-95D7-43AD2579071A}"/>
                    </a:ext>
                  </a:extLst>
                </p:cNvPr>
                <p:cNvSpPr/>
                <p:nvPr/>
              </p:nvSpPr>
              <p:spPr>
                <a:xfrm>
                  <a:off x="4318254" y="94206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Ellipse 223">
                  <a:extLst>
                    <a:ext uri="{FF2B5EF4-FFF2-40B4-BE49-F238E27FC236}">
                      <a16:creationId xmlns:a16="http://schemas.microsoft.com/office/drawing/2014/main" id="{94C7CFC3-CC07-478E-A538-E782E0070AA2}"/>
                    </a:ext>
                  </a:extLst>
                </p:cNvPr>
                <p:cNvSpPr/>
                <p:nvPr/>
              </p:nvSpPr>
              <p:spPr>
                <a:xfrm>
                  <a:off x="3974751" y="126199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5" name="Connecteur droit 224">
                  <a:extLst>
                    <a:ext uri="{FF2B5EF4-FFF2-40B4-BE49-F238E27FC236}">
                      <a16:creationId xmlns:a16="http://schemas.microsoft.com/office/drawing/2014/main" id="{F158D443-0F66-4C7E-AC56-C4CBA9C3D1A7}"/>
                    </a:ext>
                  </a:extLst>
                </p:cNvPr>
                <p:cNvCxnSpPr>
                  <a:cxnSpLocks/>
                  <a:stCxn id="219" idx="6"/>
                  <a:endCxn id="221" idx="2"/>
                </p:cNvCxnSpPr>
                <p:nvPr/>
              </p:nvCxnSpPr>
              <p:spPr>
                <a:xfrm>
                  <a:off x="3797154" y="714661"/>
                  <a:ext cx="312937" cy="77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Connecteur droit 225">
                  <a:extLst>
                    <a:ext uri="{FF2B5EF4-FFF2-40B4-BE49-F238E27FC236}">
                      <a16:creationId xmlns:a16="http://schemas.microsoft.com/office/drawing/2014/main" id="{67868C01-788B-4D15-9D0F-492CF5D02778}"/>
                    </a:ext>
                  </a:extLst>
                </p:cNvPr>
                <p:cNvCxnSpPr>
                  <a:cxnSpLocks/>
                  <a:stCxn id="221" idx="6"/>
                  <a:endCxn id="223" idx="1"/>
                </p:cNvCxnSpPr>
                <p:nvPr/>
              </p:nvCxnSpPr>
              <p:spPr>
                <a:xfrm>
                  <a:off x="4254091" y="792638"/>
                  <a:ext cx="85251" cy="170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Connecteur droit 226">
                  <a:extLst>
                    <a:ext uri="{FF2B5EF4-FFF2-40B4-BE49-F238E27FC236}">
                      <a16:creationId xmlns:a16="http://schemas.microsoft.com/office/drawing/2014/main" id="{401577D8-745B-4D33-9C61-E4E87A233E3B}"/>
                    </a:ext>
                  </a:extLst>
                </p:cNvPr>
                <p:cNvCxnSpPr>
                  <a:stCxn id="220" idx="7"/>
                  <a:endCxn id="221"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Connecteur droit 227">
                  <a:extLst>
                    <a:ext uri="{FF2B5EF4-FFF2-40B4-BE49-F238E27FC236}">
                      <a16:creationId xmlns:a16="http://schemas.microsoft.com/office/drawing/2014/main" id="{7665B79C-C5E3-42EC-A614-FE6AA43BA4B9}"/>
                    </a:ext>
                  </a:extLst>
                </p:cNvPr>
                <p:cNvCxnSpPr>
                  <a:stCxn id="220" idx="1"/>
                  <a:endCxn id="219" idx="5"/>
                </p:cNvCxnSpPr>
                <p:nvPr/>
              </p:nvCxnSpPr>
              <p:spPr>
                <a:xfrm flipV="1">
                  <a:off x="3769392" y="765573"/>
                  <a:ext cx="6674" cy="27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Connecteur droit 228">
                  <a:extLst>
                    <a:ext uri="{FF2B5EF4-FFF2-40B4-BE49-F238E27FC236}">
                      <a16:creationId xmlns:a16="http://schemas.microsoft.com/office/drawing/2014/main" id="{E180A1AF-770E-44AF-A8A6-00538CE3B4EE}"/>
                    </a:ext>
                  </a:extLst>
                </p:cNvPr>
                <p:cNvCxnSpPr>
                  <a:cxnSpLocks/>
                  <a:stCxn id="223" idx="2"/>
                  <a:endCxn id="220" idx="6"/>
                </p:cNvCxnSpPr>
                <p:nvPr/>
              </p:nvCxnSpPr>
              <p:spPr>
                <a:xfrm flipH="1">
                  <a:off x="3892304" y="1014062"/>
                  <a:ext cx="425950" cy="7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Connecteur droit 229">
                  <a:extLst>
                    <a:ext uri="{FF2B5EF4-FFF2-40B4-BE49-F238E27FC236}">
                      <a16:creationId xmlns:a16="http://schemas.microsoft.com/office/drawing/2014/main" id="{9630291B-CA05-440B-A4B1-28EDC155B2EB}"/>
                    </a:ext>
                  </a:extLst>
                </p:cNvPr>
                <p:cNvCxnSpPr>
                  <a:stCxn id="220" idx="3"/>
                  <a:endCxn id="222" idx="7"/>
                </p:cNvCxnSpPr>
                <p:nvPr/>
              </p:nvCxnSpPr>
              <p:spPr>
                <a:xfrm flipH="1">
                  <a:off x="3713239" y="1142399"/>
                  <a:ext cx="56153" cy="146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necteur droit 230">
                  <a:extLst>
                    <a:ext uri="{FF2B5EF4-FFF2-40B4-BE49-F238E27FC236}">
                      <a16:creationId xmlns:a16="http://schemas.microsoft.com/office/drawing/2014/main" id="{CEBB5465-1BC7-4A4F-A384-B6BB8498A725}"/>
                    </a:ext>
                  </a:extLst>
                </p:cNvPr>
                <p:cNvCxnSpPr>
                  <a:stCxn id="223" idx="3"/>
                  <a:endCxn id="224" idx="7"/>
                </p:cNvCxnSpPr>
                <p:nvPr/>
              </p:nvCxnSpPr>
              <p:spPr>
                <a:xfrm flipH="1">
                  <a:off x="4097663" y="1064974"/>
                  <a:ext cx="241679" cy="218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8" name="Connecteur droit 217">
                <a:extLst>
                  <a:ext uri="{FF2B5EF4-FFF2-40B4-BE49-F238E27FC236}">
                    <a16:creationId xmlns:a16="http://schemas.microsoft.com/office/drawing/2014/main" id="{4DABBF02-C446-4887-AA3D-B087FA09BD5A}"/>
                  </a:ext>
                </a:extLst>
              </p:cNvPr>
              <p:cNvCxnSpPr>
                <a:stCxn id="222" idx="6"/>
                <a:endCxn id="224" idx="2"/>
              </p:cNvCxnSpPr>
              <p:nvPr/>
            </p:nvCxnSpPr>
            <p:spPr>
              <a:xfrm flipV="1">
                <a:off x="4247088" y="7812684"/>
                <a:ext cx="240424" cy="6138"/>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07" name="Groupe 306">
            <a:extLst>
              <a:ext uri="{FF2B5EF4-FFF2-40B4-BE49-F238E27FC236}">
                <a16:creationId xmlns:a16="http://schemas.microsoft.com/office/drawing/2014/main" id="{5D32B97C-14E1-462C-9CE5-D83EEB98871F}"/>
              </a:ext>
            </a:extLst>
          </p:cNvPr>
          <p:cNvGrpSpPr/>
          <p:nvPr/>
        </p:nvGrpSpPr>
        <p:grpSpPr>
          <a:xfrm>
            <a:off x="7223356" y="1946183"/>
            <a:ext cx="2395946" cy="469576"/>
            <a:chOff x="7351748" y="1675729"/>
            <a:chExt cx="3214227" cy="774000"/>
          </a:xfrm>
        </p:grpSpPr>
        <p:sp>
          <p:nvSpPr>
            <p:cNvPr id="308" name="Rectangle 307">
              <a:extLst>
                <a:ext uri="{FF2B5EF4-FFF2-40B4-BE49-F238E27FC236}">
                  <a16:creationId xmlns:a16="http://schemas.microsoft.com/office/drawing/2014/main" id="{840C244F-2107-4008-A618-02FDF60C82E3}"/>
                </a:ext>
              </a:extLst>
            </p:cNvPr>
            <p:cNvSpPr/>
            <p:nvPr/>
          </p:nvSpPr>
          <p:spPr>
            <a:xfrm>
              <a:off x="7351748" y="1675729"/>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9" name="Groupe 308">
              <a:extLst>
                <a:ext uri="{FF2B5EF4-FFF2-40B4-BE49-F238E27FC236}">
                  <a16:creationId xmlns:a16="http://schemas.microsoft.com/office/drawing/2014/main" id="{65C2004B-DB77-4D76-A5CB-C91F9EBCA5F5}"/>
                </a:ext>
              </a:extLst>
            </p:cNvPr>
            <p:cNvGrpSpPr/>
            <p:nvPr/>
          </p:nvGrpSpPr>
          <p:grpSpPr>
            <a:xfrm>
              <a:off x="7440778" y="1745272"/>
              <a:ext cx="396000" cy="360000"/>
              <a:chOff x="3721250" y="720638"/>
              <a:chExt cx="730658" cy="643921"/>
            </a:xfrm>
          </p:grpSpPr>
          <p:sp>
            <p:nvSpPr>
              <p:cNvPr id="388" name="Ellipse 387">
                <a:extLst>
                  <a:ext uri="{FF2B5EF4-FFF2-40B4-BE49-F238E27FC236}">
                    <a16:creationId xmlns:a16="http://schemas.microsoft.com/office/drawing/2014/main" id="{A556B7FA-1897-4A76-B4CE-DA468EE6A407}"/>
                  </a:ext>
                </a:extLst>
              </p:cNvPr>
              <p:cNvSpPr/>
              <p:nvPr/>
            </p:nvSpPr>
            <p:spPr>
              <a:xfrm>
                <a:off x="3723821" y="76395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9" name="Ellipse 388">
                <a:extLst>
                  <a:ext uri="{FF2B5EF4-FFF2-40B4-BE49-F238E27FC236}">
                    <a16:creationId xmlns:a16="http://schemas.microsoft.com/office/drawing/2014/main" id="{8767F991-A40B-4CB0-B50D-7794072C4237}"/>
                  </a:ext>
                </a:extLst>
              </p:cNvPr>
              <p:cNvSpPr/>
              <p:nvPr/>
            </p:nvSpPr>
            <p:spPr>
              <a:xfrm>
                <a:off x="3955551" y="97473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0" name="Ellipse 389">
                <a:extLst>
                  <a:ext uri="{FF2B5EF4-FFF2-40B4-BE49-F238E27FC236}">
                    <a16:creationId xmlns:a16="http://schemas.microsoft.com/office/drawing/2014/main" id="{4702DECD-EFDE-40A4-BC7F-AC457C0CD37C}"/>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1" name="Ellipse 390">
                <a:extLst>
                  <a:ext uri="{FF2B5EF4-FFF2-40B4-BE49-F238E27FC236}">
                    <a16:creationId xmlns:a16="http://schemas.microsoft.com/office/drawing/2014/main" id="{E0AB9749-6B41-4860-AC44-3906D32013B7}"/>
                  </a:ext>
                </a:extLst>
              </p:cNvPr>
              <p:cNvSpPr/>
              <p:nvPr/>
            </p:nvSpPr>
            <p:spPr>
              <a:xfrm>
                <a:off x="3721250" y="110869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2" name="Ellipse 391">
                <a:extLst>
                  <a:ext uri="{FF2B5EF4-FFF2-40B4-BE49-F238E27FC236}">
                    <a16:creationId xmlns:a16="http://schemas.microsoft.com/office/drawing/2014/main" id="{2CAFC84A-231E-4E05-B3D8-FC8324604733}"/>
                  </a:ext>
                </a:extLst>
              </p:cNvPr>
              <p:cNvSpPr/>
              <p:nvPr/>
            </p:nvSpPr>
            <p:spPr>
              <a:xfrm>
                <a:off x="4307908" y="9480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3" name="Ellipse 392">
                <a:extLst>
                  <a:ext uri="{FF2B5EF4-FFF2-40B4-BE49-F238E27FC236}">
                    <a16:creationId xmlns:a16="http://schemas.microsoft.com/office/drawing/2014/main" id="{0E85E905-B9DB-44E5-B5F7-F6F2EA7ADBF9}"/>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94" name="Connecteur droit 393">
                <a:extLst>
                  <a:ext uri="{FF2B5EF4-FFF2-40B4-BE49-F238E27FC236}">
                    <a16:creationId xmlns:a16="http://schemas.microsoft.com/office/drawing/2014/main" id="{0EC97BC7-763B-403B-8228-F0E329D71BB6}"/>
                  </a:ext>
                </a:extLst>
              </p:cNvPr>
              <p:cNvCxnSpPr>
                <a:cxnSpLocks/>
                <a:stCxn id="390" idx="6"/>
                <a:endCxn id="392" idx="1"/>
              </p:cNvCxnSpPr>
              <p:nvPr/>
            </p:nvCxnSpPr>
            <p:spPr>
              <a:xfrm>
                <a:off x="4254091" y="792638"/>
                <a:ext cx="74905" cy="176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Connecteur droit 394">
                <a:extLst>
                  <a:ext uri="{FF2B5EF4-FFF2-40B4-BE49-F238E27FC236}">
                    <a16:creationId xmlns:a16="http://schemas.microsoft.com/office/drawing/2014/main" id="{3B3696C5-CCB9-4676-9DB8-E140D5A637E9}"/>
                  </a:ext>
                </a:extLst>
              </p:cNvPr>
              <p:cNvCxnSpPr>
                <a:stCxn id="389" idx="7"/>
                <a:endCxn id="390" idx="3"/>
              </p:cNvCxnSpPr>
              <p:nvPr/>
            </p:nvCxnSpPr>
            <p:spPr>
              <a:xfrm flipV="1">
                <a:off x="4078463" y="843550"/>
                <a:ext cx="52716" cy="152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Connecteur droit 395">
                <a:extLst>
                  <a:ext uri="{FF2B5EF4-FFF2-40B4-BE49-F238E27FC236}">
                    <a16:creationId xmlns:a16="http://schemas.microsoft.com/office/drawing/2014/main" id="{E87B7233-9FE3-461F-8BC7-5CE5FDA01BF9}"/>
                  </a:ext>
                </a:extLst>
              </p:cNvPr>
              <p:cNvCxnSpPr>
                <a:stCxn id="389" idx="1"/>
                <a:endCxn id="388" idx="5"/>
              </p:cNvCxnSpPr>
              <p:nvPr/>
            </p:nvCxnSpPr>
            <p:spPr>
              <a:xfrm flipH="1" flipV="1">
                <a:off x="3846733" y="886866"/>
                <a:ext cx="129906" cy="108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Connecteur droit 396">
                <a:extLst>
                  <a:ext uri="{FF2B5EF4-FFF2-40B4-BE49-F238E27FC236}">
                    <a16:creationId xmlns:a16="http://schemas.microsoft.com/office/drawing/2014/main" id="{FD038BB6-535E-4DE4-AADC-410BC3DDB56F}"/>
                  </a:ext>
                </a:extLst>
              </p:cNvPr>
              <p:cNvCxnSpPr>
                <a:stCxn id="392" idx="2"/>
                <a:endCxn id="389" idx="6"/>
              </p:cNvCxnSpPr>
              <p:nvPr/>
            </p:nvCxnSpPr>
            <p:spPr>
              <a:xfrm flipH="1">
                <a:off x="4099551" y="1020059"/>
                <a:ext cx="208357" cy="26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Connecteur droit 397">
                <a:extLst>
                  <a:ext uri="{FF2B5EF4-FFF2-40B4-BE49-F238E27FC236}">
                    <a16:creationId xmlns:a16="http://schemas.microsoft.com/office/drawing/2014/main" id="{9911B207-31FA-468F-BB2A-F6F5F9A21119}"/>
                  </a:ext>
                </a:extLst>
              </p:cNvPr>
              <p:cNvCxnSpPr>
                <a:stCxn id="389" idx="3"/>
                <a:endCxn id="391" idx="7"/>
              </p:cNvCxnSpPr>
              <p:nvPr/>
            </p:nvCxnSpPr>
            <p:spPr>
              <a:xfrm flipH="1">
                <a:off x="3844162" y="1097647"/>
                <a:ext cx="132477" cy="32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Connecteur droit 398">
                <a:extLst>
                  <a:ext uri="{FF2B5EF4-FFF2-40B4-BE49-F238E27FC236}">
                    <a16:creationId xmlns:a16="http://schemas.microsoft.com/office/drawing/2014/main" id="{ED1D4EC9-1A15-4B02-9689-49881DB2FBF3}"/>
                  </a:ext>
                </a:extLst>
              </p:cNvPr>
              <p:cNvCxnSpPr>
                <a:cxnSpLocks/>
                <a:stCxn id="393" idx="0"/>
                <a:endCxn id="389" idx="5"/>
              </p:cNvCxnSpPr>
              <p:nvPr/>
            </p:nvCxnSpPr>
            <p:spPr>
              <a:xfrm flipH="1" flipV="1">
                <a:off x="4078463" y="1097647"/>
                <a:ext cx="19721" cy="122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Connecteur droit 399">
                <a:extLst>
                  <a:ext uri="{FF2B5EF4-FFF2-40B4-BE49-F238E27FC236}">
                    <a16:creationId xmlns:a16="http://schemas.microsoft.com/office/drawing/2014/main" id="{C054C98E-3A9E-4CD6-9016-48A950939A78}"/>
                  </a:ext>
                </a:extLst>
              </p:cNvPr>
              <p:cNvCxnSpPr>
                <a:stCxn id="392" idx="3"/>
                <a:endCxn id="393" idx="7"/>
              </p:cNvCxnSpPr>
              <p:nvPr/>
            </p:nvCxnSpPr>
            <p:spPr>
              <a:xfrm flipH="1">
                <a:off x="4149096" y="1070971"/>
                <a:ext cx="179900" cy="170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e 309">
              <a:extLst>
                <a:ext uri="{FF2B5EF4-FFF2-40B4-BE49-F238E27FC236}">
                  <a16:creationId xmlns:a16="http://schemas.microsoft.com/office/drawing/2014/main" id="{D35FB272-49ED-4ED9-A3D0-17FBB706619E}"/>
                </a:ext>
              </a:extLst>
            </p:cNvPr>
            <p:cNvGrpSpPr/>
            <p:nvPr/>
          </p:nvGrpSpPr>
          <p:grpSpPr>
            <a:xfrm>
              <a:off x="7863198" y="2049935"/>
              <a:ext cx="360000" cy="324000"/>
              <a:chOff x="3455517" y="258725"/>
              <a:chExt cx="579291" cy="623399"/>
            </a:xfrm>
          </p:grpSpPr>
          <p:sp>
            <p:nvSpPr>
              <p:cNvPr id="377" name="Ellipse 376">
                <a:extLst>
                  <a:ext uri="{FF2B5EF4-FFF2-40B4-BE49-F238E27FC236}">
                    <a16:creationId xmlns:a16="http://schemas.microsoft.com/office/drawing/2014/main" id="{1D224293-FBA4-457D-AD73-CA0BA5539103}"/>
                  </a:ext>
                </a:extLst>
              </p:cNvPr>
              <p:cNvSpPr/>
              <p:nvPr/>
            </p:nvSpPr>
            <p:spPr>
              <a:xfrm>
                <a:off x="3459635" y="30641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8" name="Ellipse 377">
                <a:extLst>
                  <a:ext uri="{FF2B5EF4-FFF2-40B4-BE49-F238E27FC236}">
                    <a16:creationId xmlns:a16="http://schemas.microsoft.com/office/drawing/2014/main" id="{EF4E5AB2-5215-4D8B-BA95-DEE62FBF6B43}"/>
                  </a:ext>
                </a:extLst>
              </p:cNvPr>
              <p:cNvSpPr/>
              <p:nvPr/>
            </p:nvSpPr>
            <p:spPr>
              <a:xfrm>
                <a:off x="3631823" y="54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9" name="Ellipse 378">
                <a:extLst>
                  <a:ext uri="{FF2B5EF4-FFF2-40B4-BE49-F238E27FC236}">
                    <a16:creationId xmlns:a16="http://schemas.microsoft.com/office/drawing/2014/main" id="{BE756FAF-FEA8-4BAE-837B-52D2CADE518D}"/>
                  </a:ext>
                </a:extLst>
              </p:cNvPr>
              <p:cNvSpPr/>
              <p:nvPr/>
            </p:nvSpPr>
            <p:spPr>
              <a:xfrm>
                <a:off x="3755291" y="25872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0" name="Ellipse 379">
                <a:extLst>
                  <a:ext uri="{FF2B5EF4-FFF2-40B4-BE49-F238E27FC236}">
                    <a16:creationId xmlns:a16="http://schemas.microsoft.com/office/drawing/2014/main" id="{29E4F631-5D5B-4CDC-849A-D5445085A806}"/>
                  </a:ext>
                </a:extLst>
              </p:cNvPr>
              <p:cNvSpPr/>
              <p:nvPr/>
            </p:nvSpPr>
            <p:spPr>
              <a:xfrm>
                <a:off x="3890808" y="72395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1" name="Ellipse 380">
                <a:extLst>
                  <a:ext uri="{FF2B5EF4-FFF2-40B4-BE49-F238E27FC236}">
                    <a16:creationId xmlns:a16="http://schemas.microsoft.com/office/drawing/2014/main" id="{44C18B1D-0250-49C7-8668-C701D98BF894}"/>
                  </a:ext>
                </a:extLst>
              </p:cNvPr>
              <p:cNvSpPr/>
              <p:nvPr/>
            </p:nvSpPr>
            <p:spPr>
              <a:xfrm>
                <a:off x="3455517" y="73812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2" name="Connecteur droit 381">
                <a:extLst>
                  <a:ext uri="{FF2B5EF4-FFF2-40B4-BE49-F238E27FC236}">
                    <a16:creationId xmlns:a16="http://schemas.microsoft.com/office/drawing/2014/main" id="{40C4AF71-A171-46BC-B65C-3F49AD50A93E}"/>
                  </a:ext>
                </a:extLst>
              </p:cNvPr>
              <p:cNvCxnSpPr>
                <a:cxnSpLocks/>
                <a:stCxn id="377" idx="6"/>
                <a:endCxn id="379" idx="2"/>
              </p:cNvCxnSpPr>
              <p:nvPr/>
            </p:nvCxnSpPr>
            <p:spPr>
              <a:xfrm flipV="1">
                <a:off x="3603635" y="330725"/>
                <a:ext cx="151656" cy="47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Connecteur droit 382">
                <a:extLst>
                  <a:ext uri="{FF2B5EF4-FFF2-40B4-BE49-F238E27FC236}">
                    <a16:creationId xmlns:a16="http://schemas.microsoft.com/office/drawing/2014/main" id="{9D185A8D-8E84-4EEA-886F-6DECCB8570E0}"/>
                  </a:ext>
                </a:extLst>
              </p:cNvPr>
              <p:cNvCxnSpPr>
                <a:cxnSpLocks/>
                <a:stCxn id="379" idx="5"/>
                <a:endCxn id="380" idx="0"/>
              </p:cNvCxnSpPr>
              <p:nvPr/>
            </p:nvCxnSpPr>
            <p:spPr>
              <a:xfrm>
                <a:off x="3878203" y="381636"/>
                <a:ext cx="84605" cy="34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Connecteur droit 383">
                <a:extLst>
                  <a:ext uri="{FF2B5EF4-FFF2-40B4-BE49-F238E27FC236}">
                    <a16:creationId xmlns:a16="http://schemas.microsoft.com/office/drawing/2014/main" id="{4766EB5D-DBAE-4EFE-A5B4-A7F1715F6BA5}"/>
                  </a:ext>
                </a:extLst>
              </p:cNvPr>
              <p:cNvCxnSpPr>
                <a:stCxn id="378" idx="7"/>
                <a:endCxn id="379" idx="3"/>
              </p:cNvCxnSpPr>
              <p:nvPr/>
            </p:nvCxnSpPr>
            <p:spPr>
              <a:xfrm flipV="1">
                <a:off x="3754734" y="381636"/>
                <a:ext cx="21645" cy="180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Connecteur droit 384">
                <a:extLst>
                  <a:ext uri="{FF2B5EF4-FFF2-40B4-BE49-F238E27FC236}">
                    <a16:creationId xmlns:a16="http://schemas.microsoft.com/office/drawing/2014/main" id="{702194C7-427F-4E30-AA41-AD52F8818088}"/>
                  </a:ext>
                </a:extLst>
              </p:cNvPr>
              <p:cNvCxnSpPr>
                <a:stCxn id="378" idx="1"/>
                <a:endCxn id="377" idx="5"/>
              </p:cNvCxnSpPr>
              <p:nvPr/>
            </p:nvCxnSpPr>
            <p:spPr>
              <a:xfrm flipH="1" flipV="1">
                <a:off x="3582547" y="429330"/>
                <a:ext cx="70365" cy="132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Connecteur droit 385">
                <a:extLst>
                  <a:ext uri="{FF2B5EF4-FFF2-40B4-BE49-F238E27FC236}">
                    <a16:creationId xmlns:a16="http://schemas.microsoft.com/office/drawing/2014/main" id="{40ED38F0-977F-41BD-99B8-1A46F299C3C2}"/>
                  </a:ext>
                </a:extLst>
              </p:cNvPr>
              <p:cNvCxnSpPr>
                <a:cxnSpLocks/>
                <a:stCxn id="380" idx="2"/>
                <a:endCxn id="378" idx="6"/>
              </p:cNvCxnSpPr>
              <p:nvPr/>
            </p:nvCxnSpPr>
            <p:spPr>
              <a:xfrm flipH="1" flipV="1">
                <a:off x="3775823" y="612638"/>
                <a:ext cx="114986" cy="183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Connecteur droit 386">
                <a:extLst>
                  <a:ext uri="{FF2B5EF4-FFF2-40B4-BE49-F238E27FC236}">
                    <a16:creationId xmlns:a16="http://schemas.microsoft.com/office/drawing/2014/main" id="{5654436D-D7E3-4A5A-A89B-FEE3FEB5ECBB}"/>
                  </a:ext>
                </a:extLst>
              </p:cNvPr>
              <p:cNvCxnSpPr>
                <a:cxnSpLocks/>
                <a:stCxn id="381" idx="0"/>
                <a:endCxn id="378" idx="2"/>
              </p:cNvCxnSpPr>
              <p:nvPr/>
            </p:nvCxnSpPr>
            <p:spPr>
              <a:xfrm flipV="1">
                <a:off x="3527517" y="612638"/>
                <a:ext cx="104306" cy="125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Groupe 310">
              <a:extLst>
                <a:ext uri="{FF2B5EF4-FFF2-40B4-BE49-F238E27FC236}">
                  <a16:creationId xmlns:a16="http://schemas.microsoft.com/office/drawing/2014/main" id="{89063562-FCB0-49E3-BC42-48857BC47E8A}"/>
                </a:ext>
              </a:extLst>
            </p:cNvPr>
            <p:cNvGrpSpPr/>
            <p:nvPr/>
          </p:nvGrpSpPr>
          <p:grpSpPr>
            <a:xfrm>
              <a:off x="8262842" y="1868663"/>
              <a:ext cx="360000" cy="396000"/>
              <a:chOff x="3806981" y="2897093"/>
              <a:chExt cx="587450" cy="688946"/>
            </a:xfrm>
          </p:grpSpPr>
          <p:grpSp>
            <p:nvGrpSpPr>
              <p:cNvPr id="366" name="Groupe 365">
                <a:extLst>
                  <a:ext uri="{FF2B5EF4-FFF2-40B4-BE49-F238E27FC236}">
                    <a16:creationId xmlns:a16="http://schemas.microsoft.com/office/drawing/2014/main" id="{7402DB23-A656-4D41-922A-1F9CB52CC1F0}"/>
                  </a:ext>
                </a:extLst>
              </p:cNvPr>
              <p:cNvGrpSpPr/>
              <p:nvPr/>
            </p:nvGrpSpPr>
            <p:grpSpPr>
              <a:xfrm>
                <a:off x="3806981" y="2897093"/>
                <a:ext cx="587450" cy="688946"/>
                <a:chOff x="3279730" y="717508"/>
                <a:chExt cx="587450" cy="688946"/>
              </a:xfrm>
            </p:grpSpPr>
            <p:sp>
              <p:nvSpPr>
                <p:cNvPr id="368" name="Ellipse 367">
                  <a:extLst>
                    <a:ext uri="{FF2B5EF4-FFF2-40B4-BE49-F238E27FC236}">
                      <a16:creationId xmlns:a16="http://schemas.microsoft.com/office/drawing/2014/main" id="{13CB2B32-FE5A-408E-B02B-D0A18FAC862F}"/>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9" name="Ellipse 368">
                  <a:extLst>
                    <a:ext uri="{FF2B5EF4-FFF2-40B4-BE49-F238E27FC236}">
                      <a16:creationId xmlns:a16="http://schemas.microsoft.com/office/drawing/2014/main" id="{F00D1DDB-CEED-48A9-A3E8-C4B8DDD11F64}"/>
                    </a:ext>
                  </a:extLst>
                </p:cNvPr>
                <p:cNvSpPr/>
                <p:nvPr/>
              </p:nvSpPr>
              <p:spPr>
                <a:xfrm>
                  <a:off x="3564275" y="10224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0" name="Ellipse 369">
                  <a:extLst>
                    <a:ext uri="{FF2B5EF4-FFF2-40B4-BE49-F238E27FC236}">
                      <a16:creationId xmlns:a16="http://schemas.microsoft.com/office/drawing/2014/main" id="{9124D9A5-77A0-450A-A3D2-EBBBCD0703F9}"/>
                    </a:ext>
                  </a:extLst>
                </p:cNvPr>
                <p:cNvSpPr/>
                <p:nvPr/>
              </p:nvSpPr>
              <p:spPr>
                <a:xfrm>
                  <a:off x="3719920"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1" name="Ellipse 370">
                  <a:extLst>
                    <a:ext uri="{FF2B5EF4-FFF2-40B4-BE49-F238E27FC236}">
                      <a16:creationId xmlns:a16="http://schemas.microsoft.com/office/drawing/2014/main" id="{AFED2A56-B7F2-4CC4-B22C-7CFB16637254}"/>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2" name="Ellipse 371">
                  <a:extLst>
                    <a:ext uri="{FF2B5EF4-FFF2-40B4-BE49-F238E27FC236}">
                      <a16:creationId xmlns:a16="http://schemas.microsoft.com/office/drawing/2014/main" id="{AED0A5E1-437B-409A-87B9-2913BA85E5EE}"/>
                    </a:ext>
                  </a:extLst>
                </p:cNvPr>
                <p:cNvSpPr/>
                <p:nvPr/>
              </p:nvSpPr>
              <p:spPr>
                <a:xfrm>
                  <a:off x="3723180" y="126245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3" name="Connecteur droit 372">
                  <a:extLst>
                    <a:ext uri="{FF2B5EF4-FFF2-40B4-BE49-F238E27FC236}">
                      <a16:creationId xmlns:a16="http://schemas.microsoft.com/office/drawing/2014/main" id="{1742C38F-9F8F-4979-BA58-E254D8B59913}"/>
                    </a:ext>
                  </a:extLst>
                </p:cNvPr>
                <p:cNvCxnSpPr>
                  <a:stCxn id="369" idx="7"/>
                  <a:endCxn id="370" idx="3"/>
                </p:cNvCxnSpPr>
                <p:nvPr/>
              </p:nvCxnSpPr>
              <p:spPr>
                <a:xfrm flipV="1">
                  <a:off x="3687187" y="840420"/>
                  <a:ext cx="53821" cy="20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Connecteur droit 373">
                  <a:extLst>
                    <a:ext uri="{FF2B5EF4-FFF2-40B4-BE49-F238E27FC236}">
                      <a16:creationId xmlns:a16="http://schemas.microsoft.com/office/drawing/2014/main" id="{A585F526-3099-4518-8274-3C102805ECD0}"/>
                    </a:ext>
                  </a:extLst>
                </p:cNvPr>
                <p:cNvCxnSpPr>
                  <a:stCxn id="369" idx="1"/>
                  <a:endCxn id="368" idx="5"/>
                </p:cNvCxnSpPr>
                <p:nvPr/>
              </p:nvCxnSpPr>
              <p:spPr>
                <a:xfrm flipH="1" flipV="1">
                  <a:off x="3453554" y="840420"/>
                  <a:ext cx="131809" cy="20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Connecteur droit 374">
                  <a:extLst>
                    <a:ext uri="{FF2B5EF4-FFF2-40B4-BE49-F238E27FC236}">
                      <a16:creationId xmlns:a16="http://schemas.microsoft.com/office/drawing/2014/main" id="{5A5AE457-BB9D-4A93-9222-D094CA33F697}"/>
                    </a:ext>
                  </a:extLst>
                </p:cNvPr>
                <p:cNvCxnSpPr>
                  <a:stCxn id="369" idx="3"/>
                  <a:endCxn id="371" idx="7"/>
                </p:cNvCxnSpPr>
                <p:nvPr/>
              </p:nvCxnSpPr>
              <p:spPr>
                <a:xfrm flipH="1">
                  <a:off x="3402642" y="1145312"/>
                  <a:ext cx="182721" cy="60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Connecteur droit 375">
                  <a:extLst>
                    <a:ext uri="{FF2B5EF4-FFF2-40B4-BE49-F238E27FC236}">
                      <a16:creationId xmlns:a16="http://schemas.microsoft.com/office/drawing/2014/main" id="{0F80EA73-D2B0-440F-9489-22ECCF961DAE}"/>
                    </a:ext>
                  </a:extLst>
                </p:cNvPr>
                <p:cNvCxnSpPr>
                  <a:cxnSpLocks/>
                  <a:stCxn id="372" idx="0"/>
                  <a:endCxn id="369" idx="5"/>
                </p:cNvCxnSpPr>
                <p:nvPr/>
              </p:nvCxnSpPr>
              <p:spPr>
                <a:xfrm flipH="1" flipV="1">
                  <a:off x="3687187" y="1145312"/>
                  <a:ext cx="107993" cy="117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7" name="Connecteur droit 366">
                <a:extLst>
                  <a:ext uri="{FF2B5EF4-FFF2-40B4-BE49-F238E27FC236}">
                    <a16:creationId xmlns:a16="http://schemas.microsoft.com/office/drawing/2014/main" id="{84D1A4BD-717A-42E0-B5A4-9C5BD614C834}"/>
                  </a:ext>
                </a:extLst>
              </p:cNvPr>
              <p:cNvCxnSpPr>
                <a:stCxn id="368" idx="4"/>
                <a:endCxn id="371"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 name="Groupe 311">
              <a:extLst>
                <a:ext uri="{FF2B5EF4-FFF2-40B4-BE49-F238E27FC236}">
                  <a16:creationId xmlns:a16="http://schemas.microsoft.com/office/drawing/2014/main" id="{D91B5D94-E4E8-4CBA-8CB1-334068D561B8}"/>
                </a:ext>
              </a:extLst>
            </p:cNvPr>
            <p:cNvGrpSpPr/>
            <p:nvPr/>
          </p:nvGrpSpPr>
          <p:grpSpPr>
            <a:xfrm>
              <a:off x="8726290" y="1765910"/>
              <a:ext cx="360000" cy="396000"/>
              <a:chOff x="3489131" y="733071"/>
              <a:chExt cx="659899" cy="696449"/>
            </a:xfrm>
          </p:grpSpPr>
          <p:sp>
            <p:nvSpPr>
              <p:cNvPr id="355" name="Ellipse 354">
                <a:extLst>
                  <a:ext uri="{FF2B5EF4-FFF2-40B4-BE49-F238E27FC236}">
                    <a16:creationId xmlns:a16="http://schemas.microsoft.com/office/drawing/2014/main" id="{325B86B5-5AA1-4DEB-87ED-A48FAE5F1AC3}"/>
                  </a:ext>
                </a:extLst>
              </p:cNvPr>
              <p:cNvSpPr/>
              <p:nvPr/>
            </p:nvSpPr>
            <p:spPr>
              <a:xfrm>
                <a:off x="3489131" y="783786"/>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Ellipse 355">
                <a:extLst>
                  <a:ext uri="{FF2B5EF4-FFF2-40B4-BE49-F238E27FC236}">
                    <a16:creationId xmlns:a16="http://schemas.microsoft.com/office/drawing/2014/main" id="{F7CBCA74-2C0C-4D98-A54E-8A65F473D237}"/>
                  </a:ext>
                </a:extLst>
              </p:cNvPr>
              <p:cNvSpPr/>
              <p:nvPr/>
            </p:nvSpPr>
            <p:spPr>
              <a:xfrm>
                <a:off x="3528967" y="110936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7" name="Ellipse 356">
                <a:extLst>
                  <a:ext uri="{FF2B5EF4-FFF2-40B4-BE49-F238E27FC236}">
                    <a16:creationId xmlns:a16="http://schemas.microsoft.com/office/drawing/2014/main" id="{706BD4FE-DC58-4DC0-830A-2A095403BC2B}"/>
                  </a:ext>
                </a:extLst>
              </p:cNvPr>
              <p:cNvSpPr/>
              <p:nvPr/>
            </p:nvSpPr>
            <p:spPr>
              <a:xfrm>
                <a:off x="3805138" y="733071"/>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8" name="Ellipse 357">
                <a:extLst>
                  <a:ext uri="{FF2B5EF4-FFF2-40B4-BE49-F238E27FC236}">
                    <a16:creationId xmlns:a16="http://schemas.microsoft.com/office/drawing/2014/main" id="{EB9E99FD-43E0-4D11-8C66-A50687608DD7}"/>
                  </a:ext>
                </a:extLst>
              </p:cNvPr>
              <p:cNvSpPr/>
              <p:nvPr/>
            </p:nvSpPr>
            <p:spPr>
              <a:xfrm>
                <a:off x="4005030" y="98855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9" name="Ellipse 358">
                <a:extLst>
                  <a:ext uri="{FF2B5EF4-FFF2-40B4-BE49-F238E27FC236}">
                    <a16:creationId xmlns:a16="http://schemas.microsoft.com/office/drawing/2014/main" id="{DF2211DE-87A6-478D-B739-F4369B2BD4DC}"/>
                  </a:ext>
                </a:extLst>
              </p:cNvPr>
              <p:cNvSpPr/>
              <p:nvPr/>
            </p:nvSpPr>
            <p:spPr>
              <a:xfrm>
                <a:off x="3789030" y="128552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60" name="Connecteur droit 359">
                <a:extLst>
                  <a:ext uri="{FF2B5EF4-FFF2-40B4-BE49-F238E27FC236}">
                    <a16:creationId xmlns:a16="http://schemas.microsoft.com/office/drawing/2014/main" id="{18A6B52F-005A-4490-BCA3-DFF0EBFE71EC}"/>
                  </a:ext>
                </a:extLst>
              </p:cNvPr>
              <p:cNvCxnSpPr>
                <a:cxnSpLocks/>
                <a:stCxn id="355" idx="6"/>
                <a:endCxn id="357" idx="2"/>
              </p:cNvCxnSpPr>
              <p:nvPr/>
            </p:nvCxnSpPr>
            <p:spPr>
              <a:xfrm flipV="1">
                <a:off x="3633131" y="805071"/>
                <a:ext cx="172007" cy="50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Connecteur droit 360">
                <a:extLst>
                  <a:ext uri="{FF2B5EF4-FFF2-40B4-BE49-F238E27FC236}">
                    <a16:creationId xmlns:a16="http://schemas.microsoft.com/office/drawing/2014/main" id="{8EAF9CF4-34E4-47A2-B85B-32897F362863}"/>
                  </a:ext>
                </a:extLst>
              </p:cNvPr>
              <p:cNvCxnSpPr>
                <a:cxnSpLocks/>
                <a:stCxn id="357" idx="6"/>
                <a:endCxn id="358" idx="1"/>
              </p:cNvCxnSpPr>
              <p:nvPr/>
            </p:nvCxnSpPr>
            <p:spPr>
              <a:xfrm>
                <a:off x="3949138" y="805071"/>
                <a:ext cx="76980" cy="204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a:extLst>
                  <a:ext uri="{FF2B5EF4-FFF2-40B4-BE49-F238E27FC236}">
                    <a16:creationId xmlns:a16="http://schemas.microsoft.com/office/drawing/2014/main" id="{5A268CF9-A49A-405D-AD44-7DBB6071A47C}"/>
                  </a:ext>
                </a:extLst>
              </p:cNvPr>
              <p:cNvCxnSpPr>
                <a:cxnSpLocks/>
                <a:stCxn id="356" idx="1"/>
                <a:endCxn id="355" idx="4"/>
              </p:cNvCxnSpPr>
              <p:nvPr/>
            </p:nvCxnSpPr>
            <p:spPr>
              <a:xfrm flipV="1">
                <a:off x="3550055" y="927786"/>
                <a:ext cx="11076" cy="202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Connecteur droit 362">
                <a:extLst>
                  <a:ext uri="{FF2B5EF4-FFF2-40B4-BE49-F238E27FC236}">
                    <a16:creationId xmlns:a16="http://schemas.microsoft.com/office/drawing/2014/main" id="{BF6DBBA4-7543-41C3-835B-A4F7B508C754}"/>
                  </a:ext>
                </a:extLst>
              </p:cNvPr>
              <p:cNvCxnSpPr>
                <a:stCxn id="358" idx="2"/>
                <a:endCxn id="356" idx="6"/>
              </p:cNvCxnSpPr>
              <p:nvPr/>
            </p:nvCxnSpPr>
            <p:spPr>
              <a:xfrm flipH="1">
                <a:off x="3672967" y="1060557"/>
                <a:ext cx="332063" cy="12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Connecteur droit 363">
                <a:extLst>
                  <a:ext uri="{FF2B5EF4-FFF2-40B4-BE49-F238E27FC236}">
                    <a16:creationId xmlns:a16="http://schemas.microsoft.com/office/drawing/2014/main" id="{4F93EE8F-0163-467F-B9EE-B42D2784E757}"/>
                  </a:ext>
                </a:extLst>
              </p:cNvPr>
              <p:cNvCxnSpPr>
                <a:cxnSpLocks/>
                <a:stCxn id="359" idx="0"/>
                <a:endCxn id="356" idx="5"/>
              </p:cNvCxnSpPr>
              <p:nvPr/>
            </p:nvCxnSpPr>
            <p:spPr>
              <a:xfrm flipH="1" flipV="1">
                <a:off x="3651879" y="1232275"/>
                <a:ext cx="209151" cy="53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Connecteur droit 364">
                <a:extLst>
                  <a:ext uri="{FF2B5EF4-FFF2-40B4-BE49-F238E27FC236}">
                    <a16:creationId xmlns:a16="http://schemas.microsoft.com/office/drawing/2014/main" id="{7AD4C246-EF0D-4FF6-A1E2-8CC17830A64D}"/>
                  </a:ext>
                </a:extLst>
              </p:cNvPr>
              <p:cNvCxnSpPr>
                <a:stCxn id="358" idx="3"/>
                <a:endCxn id="359" idx="7"/>
              </p:cNvCxnSpPr>
              <p:nvPr/>
            </p:nvCxnSpPr>
            <p:spPr>
              <a:xfrm flipH="1">
                <a:off x="3911942" y="1111469"/>
                <a:ext cx="114176" cy="195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3" name="Groupe 312">
              <a:extLst>
                <a:ext uri="{FF2B5EF4-FFF2-40B4-BE49-F238E27FC236}">
                  <a16:creationId xmlns:a16="http://schemas.microsoft.com/office/drawing/2014/main" id="{8BDB8045-077F-414F-93E3-DFBB0ECFEDE4}"/>
                </a:ext>
              </a:extLst>
            </p:cNvPr>
            <p:cNvGrpSpPr/>
            <p:nvPr/>
          </p:nvGrpSpPr>
          <p:grpSpPr>
            <a:xfrm>
              <a:off x="9095558" y="2096458"/>
              <a:ext cx="252000" cy="252000"/>
              <a:chOff x="4076460" y="5158970"/>
              <a:chExt cx="492019" cy="472115"/>
            </a:xfrm>
          </p:grpSpPr>
          <p:grpSp>
            <p:nvGrpSpPr>
              <p:cNvPr id="347" name="Groupe 346">
                <a:extLst>
                  <a:ext uri="{FF2B5EF4-FFF2-40B4-BE49-F238E27FC236}">
                    <a16:creationId xmlns:a16="http://schemas.microsoft.com/office/drawing/2014/main" id="{F92D841B-E02A-4501-A86D-E008458F5698}"/>
                  </a:ext>
                </a:extLst>
              </p:cNvPr>
              <p:cNvGrpSpPr/>
              <p:nvPr/>
            </p:nvGrpSpPr>
            <p:grpSpPr>
              <a:xfrm>
                <a:off x="4076460" y="5158970"/>
                <a:ext cx="492019" cy="472115"/>
                <a:chOff x="3589667" y="847964"/>
                <a:chExt cx="492019" cy="472115"/>
              </a:xfrm>
            </p:grpSpPr>
            <p:sp>
              <p:nvSpPr>
                <p:cNvPr id="349" name="Ellipse 348">
                  <a:extLst>
                    <a:ext uri="{FF2B5EF4-FFF2-40B4-BE49-F238E27FC236}">
                      <a16:creationId xmlns:a16="http://schemas.microsoft.com/office/drawing/2014/main" id="{00C2D2EA-3172-450E-8339-7D6690F1C95B}"/>
                    </a:ext>
                  </a:extLst>
                </p:cNvPr>
                <p:cNvSpPr/>
                <p:nvPr/>
              </p:nvSpPr>
              <p:spPr>
                <a:xfrm>
                  <a:off x="3603838" y="847964"/>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0" name="Ellipse 349">
                  <a:extLst>
                    <a:ext uri="{FF2B5EF4-FFF2-40B4-BE49-F238E27FC236}">
                      <a16:creationId xmlns:a16="http://schemas.microsoft.com/office/drawing/2014/main" id="{56251903-9EF7-4803-9AC5-CB9C85FAE8D2}"/>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1" name="Ellipse 350">
                  <a:extLst>
                    <a:ext uri="{FF2B5EF4-FFF2-40B4-BE49-F238E27FC236}">
                      <a16:creationId xmlns:a16="http://schemas.microsoft.com/office/drawing/2014/main" id="{58E5452A-40EC-40C3-A451-7C6BB43ABCFF}"/>
                    </a:ext>
                  </a:extLst>
                </p:cNvPr>
                <p:cNvSpPr/>
                <p:nvPr/>
              </p:nvSpPr>
              <p:spPr>
                <a:xfrm>
                  <a:off x="3589667" y="117607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2" name="Ellipse 351">
                  <a:extLst>
                    <a:ext uri="{FF2B5EF4-FFF2-40B4-BE49-F238E27FC236}">
                      <a16:creationId xmlns:a16="http://schemas.microsoft.com/office/drawing/2014/main" id="{61F842CD-267F-4554-8823-88F2CCEF6C41}"/>
                    </a:ext>
                  </a:extLst>
                </p:cNvPr>
                <p:cNvSpPr/>
                <p:nvPr/>
              </p:nvSpPr>
              <p:spPr>
                <a:xfrm>
                  <a:off x="3937686" y="86098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3" name="Connecteur droit 352">
                  <a:extLst>
                    <a:ext uri="{FF2B5EF4-FFF2-40B4-BE49-F238E27FC236}">
                      <a16:creationId xmlns:a16="http://schemas.microsoft.com/office/drawing/2014/main" id="{6D77D69A-2D9B-468B-811A-9579355C9CD5}"/>
                    </a:ext>
                  </a:extLst>
                </p:cNvPr>
                <p:cNvCxnSpPr>
                  <a:cxnSpLocks/>
                  <a:stCxn id="350" idx="1"/>
                  <a:endCxn id="349" idx="5"/>
                </p:cNvCxnSpPr>
                <p:nvPr/>
              </p:nvCxnSpPr>
              <p:spPr>
                <a:xfrm flipH="1" flipV="1">
                  <a:off x="3726750" y="970876"/>
                  <a:ext cx="92615" cy="76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Connecteur droit 353">
                  <a:extLst>
                    <a:ext uri="{FF2B5EF4-FFF2-40B4-BE49-F238E27FC236}">
                      <a16:creationId xmlns:a16="http://schemas.microsoft.com/office/drawing/2014/main" id="{05397108-5058-4C60-ACEF-D9A0B947D561}"/>
                    </a:ext>
                  </a:extLst>
                </p:cNvPr>
                <p:cNvCxnSpPr>
                  <a:cxnSpLocks/>
                  <a:stCxn id="350" idx="3"/>
                  <a:endCxn id="351" idx="7"/>
                </p:cNvCxnSpPr>
                <p:nvPr/>
              </p:nvCxnSpPr>
              <p:spPr>
                <a:xfrm flipH="1">
                  <a:off x="3712579" y="1149004"/>
                  <a:ext cx="106786" cy="4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8" name="Connecteur droit 347">
                <a:extLst>
                  <a:ext uri="{FF2B5EF4-FFF2-40B4-BE49-F238E27FC236}">
                    <a16:creationId xmlns:a16="http://schemas.microsoft.com/office/drawing/2014/main" id="{0AA87A93-EAA2-4E14-BAFE-41E9D226EAF4}"/>
                  </a:ext>
                </a:extLst>
              </p:cNvPr>
              <p:cNvCxnSpPr>
                <a:cxnSpLocks/>
                <a:stCxn id="349" idx="6"/>
                <a:endCxn id="352" idx="1"/>
              </p:cNvCxnSpPr>
              <p:nvPr/>
            </p:nvCxnSpPr>
            <p:spPr>
              <a:xfrm flipV="1">
                <a:off x="4234631" y="5193076"/>
                <a:ext cx="210936" cy="37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e 313">
              <a:extLst>
                <a:ext uri="{FF2B5EF4-FFF2-40B4-BE49-F238E27FC236}">
                  <a16:creationId xmlns:a16="http://schemas.microsoft.com/office/drawing/2014/main" id="{1AB0B314-C5BD-46AE-B2BF-BCDB5C24B737}"/>
                </a:ext>
              </a:extLst>
            </p:cNvPr>
            <p:cNvGrpSpPr/>
            <p:nvPr/>
          </p:nvGrpSpPr>
          <p:grpSpPr>
            <a:xfrm>
              <a:off x="9541693" y="1803896"/>
              <a:ext cx="432000" cy="324000"/>
              <a:chOff x="3690519" y="720638"/>
              <a:chExt cx="784585" cy="540448"/>
            </a:xfrm>
          </p:grpSpPr>
          <p:sp>
            <p:nvSpPr>
              <p:cNvPr id="336" name="Ellipse 335">
                <a:extLst>
                  <a:ext uri="{FF2B5EF4-FFF2-40B4-BE49-F238E27FC236}">
                    <a16:creationId xmlns:a16="http://schemas.microsoft.com/office/drawing/2014/main" id="{63EE9256-CF44-4B51-A360-0A94D422039B}"/>
                  </a:ext>
                </a:extLst>
              </p:cNvPr>
              <p:cNvSpPr/>
              <p:nvPr/>
            </p:nvSpPr>
            <p:spPr>
              <a:xfrm>
                <a:off x="3771229" y="74286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7" name="Ellipse 336">
                <a:extLst>
                  <a:ext uri="{FF2B5EF4-FFF2-40B4-BE49-F238E27FC236}">
                    <a16:creationId xmlns:a16="http://schemas.microsoft.com/office/drawing/2014/main" id="{F611DD50-1B43-4489-B32B-79F088EBE957}"/>
                  </a:ext>
                </a:extLst>
              </p:cNvPr>
              <p:cNvSpPr/>
              <p:nvPr/>
            </p:nvSpPr>
            <p:spPr>
              <a:xfrm>
                <a:off x="3993053" y="104787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8" name="Ellipse 337">
                <a:extLst>
                  <a:ext uri="{FF2B5EF4-FFF2-40B4-BE49-F238E27FC236}">
                    <a16:creationId xmlns:a16="http://schemas.microsoft.com/office/drawing/2014/main" id="{566EC8C2-D03C-4642-AF31-43DAA3EDEFB7}"/>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9" name="Ellipse 338">
                <a:extLst>
                  <a:ext uri="{FF2B5EF4-FFF2-40B4-BE49-F238E27FC236}">
                    <a16:creationId xmlns:a16="http://schemas.microsoft.com/office/drawing/2014/main" id="{BB53DDA4-6C4A-4127-AF73-0C0A01C24E15}"/>
                  </a:ext>
                </a:extLst>
              </p:cNvPr>
              <p:cNvSpPr/>
              <p:nvPr/>
            </p:nvSpPr>
            <p:spPr>
              <a:xfrm>
                <a:off x="3690519" y="11170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0" name="Ellipse 339">
                <a:extLst>
                  <a:ext uri="{FF2B5EF4-FFF2-40B4-BE49-F238E27FC236}">
                    <a16:creationId xmlns:a16="http://schemas.microsoft.com/office/drawing/2014/main" id="{EEF26A8D-F37B-4E67-8C16-65D09F42CD60}"/>
                  </a:ext>
                </a:extLst>
              </p:cNvPr>
              <p:cNvSpPr/>
              <p:nvPr/>
            </p:nvSpPr>
            <p:spPr>
              <a:xfrm>
                <a:off x="4331104" y="936856"/>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41" name="Connecteur droit 340">
                <a:extLst>
                  <a:ext uri="{FF2B5EF4-FFF2-40B4-BE49-F238E27FC236}">
                    <a16:creationId xmlns:a16="http://schemas.microsoft.com/office/drawing/2014/main" id="{C037B3F3-376A-473F-B3D5-682F6AF1E3C5}"/>
                  </a:ext>
                </a:extLst>
              </p:cNvPr>
              <p:cNvCxnSpPr>
                <a:cxnSpLocks/>
                <a:stCxn id="336" idx="6"/>
                <a:endCxn id="338" idx="2"/>
              </p:cNvCxnSpPr>
              <p:nvPr/>
            </p:nvCxnSpPr>
            <p:spPr>
              <a:xfrm flipV="1">
                <a:off x="3915229" y="792638"/>
                <a:ext cx="194862" cy="22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Connecteur droit 341">
                <a:extLst>
                  <a:ext uri="{FF2B5EF4-FFF2-40B4-BE49-F238E27FC236}">
                    <a16:creationId xmlns:a16="http://schemas.microsoft.com/office/drawing/2014/main" id="{B3A80DCA-4476-4942-AD43-9E9CC3778108}"/>
                  </a:ext>
                </a:extLst>
              </p:cNvPr>
              <p:cNvCxnSpPr>
                <a:cxnSpLocks/>
                <a:stCxn id="338" idx="6"/>
                <a:endCxn id="340" idx="1"/>
              </p:cNvCxnSpPr>
              <p:nvPr/>
            </p:nvCxnSpPr>
            <p:spPr>
              <a:xfrm>
                <a:off x="4254091" y="792638"/>
                <a:ext cx="98101" cy="165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Connecteur droit 342">
                <a:extLst>
                  <a:ext uri="{FF2B5EF4-FFF2-40B4-BE49-F238E27FC236}">
                    <a16:creationId xmlns:a16="http://schemas.microsoft.com/office/drawing/2014/main" id="{DF0C55E6-E841-423A-81A4-FD075AF9A3FE}"/>
                  </a:ext>
                </a:extLst>
              </p:cNvPr>
              <p:cNvCxnSpPr>
                <a:stCxn id="337" idx="7"/>
                <a:endCxn id="338" idx="3"/>
              </p:cNvCxnSpPr>
              <p:nvPr/>
            </p:nvCxnSpPr>
            <p:spPr>
              <a:xfrm flipV="1">
                <a:off x="4115965" y="843550"/>
                <a:ext cx="15214" cy="225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Connecteur droit 343">
                <a:extLst>
                  <a:ext uri="{FF2B5EF4-FFF2-40B4-BE49-F238E27FC236}">
                    <a16:creationId xmlns:a16="http://schemas.microsoft.com/office/drawing/2014/main" id="{DEA9F615-992D-4528-A590-A501E55321D8}"/>
                  </a:ext>
                </a:extLst>
              </p:cNvPr>
              <p:cNvCxnSpPr>
                <a:stCxn id="337" idx="1"/>
                <a:endCxn id="336" idx="5"/>
              </p:cNvCxnSpPr>
              <p:nvPr/>
            </p:nvCxnSpPr>
            <p:spPr>
              <a:xfrm flipH="1" flipV="1">
                <a:off x="3894141" y="865778"/>
                <a:ext cx="120000" cy="203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Connecteur droit 344">
                <a:extLst>
                  <a:ext uri="{FF2B5EF4-FFF2-40B4-BE49-F238E27FC236}">
                    <a16:creationId xmlns:a16="http://schemas.microsoft.com/office/drawing/2014/main" id="{60FE79A5-22B8-4925-8949-12133B1D17E8}"/>
                  </a:ext>
                </a:extLst>
              </p:cNvPr>
              <p:cNvCxnSpPr>
                <a:stCxn id="340" idx="2"/>
                <a:endCxn id="337" idx="6"/>
              </p:cNvCxnSpPr>
              <p:nvPr/>
            </p:nvCxnSpPr>
            <p:spPr>
              <a:xfrm flipH="1">
                <a:off x="4137053" y="1008856"/>
                <a:ext cx="194051" cy="111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Connecteur droit 345">
                <a:extLst>
                  <a:ext uri="{FF2B5EF4-FFF2-40B4-BE49-F238E27FC236}">
                    <a16:creationId xmlns:a16="http://schemas.microsoft.com/office/drawing/2014/main" id="{5A510DDA-BB7A-4CAD-883F-1A9C79B90A49}"/>
                  </a:ext>
                </a:extLst>
              </p:cNvPr>
              <p:cNvCxnSpPr>
                <a:cxnSpLocks/>
                <a:stCxn id="337" idx="2"/>
                <a:endCxn id="339" idx="6"/>
              </p:cNvCxnSpPr>
              <p:nvPr/>
            </p:nvCxnSpPr>
            <p:spPr>
              <a:xfrm flipH="1">
                <a:off x="3834519" y="1119875"/>
                <a:ext cx="158534" cy="69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5" name="Groupe 314">
              <a:extLst>
                <a:ext uri="{FF2B5EF4-FFF2-40B4-BE49-F238E27FC236}">
                  <a16:creationId xmlns:a16="http://schemas.microsoft.com/office/drawing/2014/main" id="{80B0BBD6-1AFF-41C2-8E33-8643865C72B3}"/>
                </a:ext>
              </a:extLst>
            </p:cNvPr>
            <p:cNvGrpSpPr/>
            <p:nvPr/>
          </p:nvGrpSpPr>
          <p:grpSpPr>
            <a:xfrm>
              <a:off x="10140437" y="1844350"/>
              <a:ext cx="288000" cy="324000"/>
              <a:chOff x="3685266" y="754844"/>
              <a:chExt cx="558769" cy="640932"/>
            </a:xfrm>
          </p:grpSpPr>
          <p:sp>
            <p:nvSpPr>
              <p:cNvPr id="323" name="Ellipse 322">
                <a:extLst>
                  <a:ext uri="{FF2B5EF4-FFF2-40B4-BE49-F238E27FC236}">
                    <a16:creationId xmlns:a16="http://schemas.microsoft.com/office/drawing/2014/main" id="{3CE6DD2E-3F59-475B-B564-0910FFABF798}"/>
                  </a:ext>
                </a:extLst>
              </p:cNvPr>
              <p:cNvSpPr/>
              <p:nvPr/>
            </p:nvSpPr>
            <p:spPr>
              <a:xfrm>
                <a:off x="3699917" y="75484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Ellipse 323">
                <a:extLst>
                  <a:ext uri="{FF2B5EF4-FFF2-40B4-BE49-F238E27FC236}">
                    <a16:creationId xmlns:a16="http://schemas.microsoft.com/office/drawing/2014/main" id="{4A192658-114F-4908-A17A-7E594556376E}"/>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5" name="Ellipse 324">
                <a:extLst>
                  <a:ext uri="{FF2B5EF4-FFF2-40B4-BE49-F238E27FC236}">
                    <a16:creationId xmlns:a16="http://schemas.microsoft.com/office/drawing/2014/main" id="{CC3EC76F-F599-4704-BC96-16C569E203C8}"/>
                  </a:ext>
                </a:extLst>
              </p:cNvPr>
              <p:cNvSpPr/>
              <p:nvPr/>
            </p:nvSpPr>
            <p:spPr>
              <a:xfrm>
                <a:off x="4043370" y="77224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6" name="Ellipse 325">
                <a:extLst>
                  <a:ext uri="{FF2B5EF4-FFF2-40B4-BE49-F238E27FC236}">
                    <a16:creationId xmlns:a16="http://schemas.microsoft.com/office/drawing/2014/main" id="{23C497CB-77B1-4B5B-AD87-419E844F9FC9}"/>
                  </a:ext>
                </a:extLst>
              </p:cNvPr>
              <p:cNvSpPr/>
              <p:nvPr/>
            </p:nvSpPr>
            <p:spPr>
              <a:xfrm>
                <a:off x="3685266" y="125177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 name="Ellipse 326">
                <a:extLst>
                  <a:ext uri="{FF2B5EF4-FFF2-40B4-BE49-F238E27FC236}">
                    <a16:creationId xmlns:a16="http://schemas.microsoft.com/office/drawing/2014/main" id="{3F640E71-D38B-4482-B61F-873A59B62E7F}"/>
                  </a:ext>
                </a:extLst>
              </p:cNvPr>
              <p:cNvSpPr/>
              <p:nvPr/>
            </p:nvSpPr>
            <p:spPr>
              <a:xfrm>
                <a:off x="4100035" y="98370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8" name="Ellipse 327">
                <a:extLst>
                  <a:ext uri="{FF2B5EF4-FFF2-40B4-BE49-F238E27FC236}">
                    <a16:creationId xmlns:a16="http://schemas.microsoft.com/office/drawing/2014/main" id="{44DD11FC-0CB0-4E71-A61D-9727DE75ECD4}"/>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9" name="Connecteur droit 328">
                <a:extLst>
                  <a:ext uri="{FF2B5EF4-FFF2-40B4-BE49-F238E27FC236}">
                    <a16:creationId xmlns:a16="http://schemas.microsoft.com/office/drawing/2014/main" id="{16B78BB3-3B93-483C-A77F-5EBE33319BAC}"/>
                  </a:ext>
                </a:extLst>
              </p:cNvPr>
              <p:cNvCxnSpPr>
                <a:cxnSpLocks/>
                <a:stCxn id="323" idx="6"/>
                <a:endCxn id="325" idx="2"/>
              </p:cNvCxnSpPr>
              <p:nvPr/>
            </p:nvCxnSpPr>
            <p:spPr>
              <a:xfrm>
                <a:off x="3843917" y="826844"/>
                <a:ext cx="199453" cy="17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Connecteur droit 329">
                <a:extLst>
                  <a:ext uri="{FF2B5EF4-FFF2-40B4-BE49-F238E27FC236}">
                    <a16:creationId xmlns:a16="http://schemas.microsoft.com/office/drawing/2014/main" id="{2D61DA1A-91DC-45B8-BF8F-089DA3F56681}"/>
                  </a:ext>
                </a:extLst>
              </p:cNvPr>
              <p:cNvCxnSpPr>
                <a:stCxn id="324" idx="7"/>
                <a:endCxn id="325" idx="3"/>
              </p:cNvCxnSpPr>
              <p:nvPr/>
            </p:nvCxnSpPr>
            <p:spPr>
              <a:xfrm flipV="1">
                <a:off x="3921189" y="895157"/>
                <a:ext cx="143269" cy="1520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Connecteur droit 330">
                <a:extLst>
                  <a:ext uri="{FF2B5EF4-FFF2-40B4-BE49-F238E27FC236}">
                    <a16:creationId xmlns:a16="http://schemas.microsoft.com/office/drawing/2014/main" id="{E7E7EBDC-FD8A-4418-A833-74EFEE04A675}"/>
                  </a:ext>
                </a:extLst>
              </p:cNvPr>
              <p:cNvCxnSpPr>
                <a:stCxn id="324" idx="1"/>
                <a:endCxn id="323" idx="5"/>
              </p:cNvCxnSpPr>
              <p:nvPr/>
            </p:nvCxnSpPr>
            <p:spPr>
              <a:xfrm flipV="1">
                <a:off x="3819365" y="877756"/>
                <a:ext cx="3464" cy="169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Connecteur droit 331">
                <a:extLst>
                  <a:ext uri="{FF2B5EF4-FFF2-40B4-BE49-F238E27FC236}">
                    <a16:creationId xmlns:a16="http://schemas.microsoft.com/office/drawing/2014/main" id="{1E7BE99C-4A3B-4169-8765-FC6433590CA1}"/>
                  </a:ext>
                </a:extLst>
              </p:cNvPr>
              <p:cNvCxnSpPr>
                <a:stCxn id="327" idx="2"/>
                <a:endCxn id="324" idx="6"/>
              </p:cNvCxnSpPr>
              <p:nvPr/>
            </p:nvCxnSpPr>
            <p:spPr>
              <a:xfrm flipH="1">
                <a:off x="3942277" y="1055706"/>
                <a:ext cx="157758" cy="4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Connecteur droit 332">
                <a:extLst>
                  <a:ext uri="{FF2B5EF4-FFF2-40B4-BE49-F238E27FC236}">
                    <a16:creationId xmlns:a16="http://schemas.microsoft.com/office/drawing/2014/main" id="{EDACBFCF-7C02-4A0C-95B6-5F56CEB9CBF4}"/>
                  </a:ext>
                </a:extLst>
              </p:cNvPr>
              <p:cNvCxnSpPr>
                <a:stCxn id="324" idx="3"/>
                <a:endCxn id="326" idx="7"/>
              </p:cNvCxnSpPr>
              <p:nvPr/>
            </p:nvCxnSpPr>
            <p:spPr>
              <a:xfrm flipH="1">
                <a:off x="3808178" y="1149004"/>
                <a:ext cx="11187" cy="12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Connecteur droit 333">
                <a:extLst>
                  <a:ext uri="{FF2B5EF4-FFF2-40B4-BE49-F238E27FC236}">
                    <a16:creationId xmlns:a16="http://schemas.microsoft.com/office/drawing/2014/main" id="{9A96BD98-51D7-47C4-9E8B-F31D4429F7CB}"/>
                  </a:ext>
                </a:extLst>
              </p:cNvPr>
              <p:cNvCxnSpPr>
                <a:cxnSpLocks/>
                <a:stCxn id="328" idx="0"/>
                <a:endCxn id="324"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Connecteur droit 334">
                <a:extLst>
                  <a:ext uri="{FF2B5EF4-FFF2-40B4-BE49-F238E27FC236}">
                    <a16:creationId xmlns:a16="http://schemas.microsoft.com/office/drawing/2014/main" id="{19557AE5-11A2-4E61-A1C4-C201FF11B24C}"/>
                  </a:ext>
                </a:extLst>
              </p:cNvPr>
              <p:cNvCxnSpPr>
                <a:stCxn id="327" idx="3"/>
                <a:endCxn id="328" idx="7"/>
              </p:cNvCxnSpPr>
              <p:nvPr/>
            </p:nvCxnSpPr>
            <p:spPr>
              <a:xfrm>
                <a:off x="4121123" y="1106618"/>
                <a:ext cx="27973" cy="13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 name="Groupe 315">
              <a:extLst>
                <a:ext uri="{FF2B5EF4-FFF2-40B4-BE49-F238E27FC236}">
                  <a16:creationId xmlns:a16="http://schemas.microsoft.com/office/drawing/2014/main" id="{19CA6320-52FC-404B-A7EF-B69B60629B5B}"/>
                </a:ext>
              </a:extLst>
            </p:cNvPr>
            <p:cNvGrpSpPr/>
            <p:nvPr/>
          </p:nvGrpSpPr>
          <p:grpSpPr>
            <a:xfrm>
              <a:off x="9781638" y="2146383"/>
              <a:ext cx="252000" cy="216000"/>
              <a:chOff x="4022743" y="7533671"/>
              <a:chExt cx="477450" cy="379016"/>
            </a:xfrm>
          </p:grpSpPr>
          <p:grpSp>
            <p:nvGrpSpPr>
              <p:cNvPr id="317" name="Groupe 316">
                <a:extLst>
                  <a:ext uri="{FF2B5EF4-FFF2-40B4-BE49-F238E27FC236}">
                    <a16:creationId xmlns:a16="http://schemas.microsoft.com/office/drawing/2014/main" id="{0ED766E1-2138-4663-9225-871EC1C88C79}"/>
                  </a:ext>
                </a:extLst>
              </p:cNvPr>
              <p:cNvGrpSpPr/>
              <p:nvPr/>
            </p:nvGrpSpPr>
            <p:grpSpPr>
              <a:xfrm>
                <a:off x="4022743" y="7533671"/>
                <a:ext cx="477450" cy="379016"/>
                <a:chOff x="3509982" y="1054986"/>
                <a:chExt cx="477450" cy="379016"/>
              </a:xfrm>
            </p:grpSpPr>
            <p:sp>
              <p:nvSpPr>
                <p:cNvPr id="319" name="Ellipse 318">
                  <a:extLst>
                    <a:ext uri="{FF2B5EF4-FFF2-40B4-BE49-F238E27FC236}">
                      <a16:creationId xmlns:a16="http://schemas.microsoft.com/office/drawing/2014/main" id="{F608EF40-368E-4EA6-81B1-5928D6427EE6}"/>
                    </a:ext>
                  </a:extLst>
                </p:cNvPr>
                <p:cNvSpPr/>
                <p:nvPr/>
              </p:nvSpPr>
              <p:spPr>
                <a:xfrm>
                  <a:off x="3690503" y="10549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0" name="Ellipse 319">
                  <a:extLst>
                    <a:ext uri="{FF2B5EF4-FFF2-40B4-BE49-F238E27FC236}">
                      <a16:creationId xmlns:a16="http://schemas.microsoft.com/office/drawing/2014/main" id="{8EFC8EFF-E334-42AB-A3C8-A9F583A06061}"/>
                    </a:ext>
                  </a:extLst>
                </p:cNvPr>
                <p:cNvSpPr/>
                <p:nvPr/>
              </p:nvSpPr>
              <p:spPr>
                <a:xfrm>
                  <a:off x="3509982" y="12826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1" name="Ellipse 320">
                  <a:extLst>
                    <a:ext uri="{FF2B5EF4-FFF2-40B4-BE49-F238E27FC236}">
                      <a16:creationId xmlns:a16="http://schemas.microsoft.com/office/drawing/2014/main" id="{BDCF263C-E2AD-4A60-899B-03907DE20F11}"/>
                    </a:ext>
                  </a:extLst>
                </p:cNvPr>
                <p:cNvSpPr/>
                <p:nvPr/>
              </p:nvSpPr>
              <p:spPr>
                <a:xfrm>
                  <a:off x="3843432" y="129000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22" name="Connecteur droit 321">
                  <a:extLst>
                    <a:ext uri="{FF2B5EF4-FFF2-40B4-BE49-F238E27FC236}">
                      <a16:creationId xmlns:a16="http://schemas.microsoft.com/office/drawing/2014/main" id="{4C5E92EB-B3BE-484B-8BD7-3EE273D43EBD}"/>
                    </a:ext>
                  </a:extLst>
                </p:cNvPr>
                <p:cNvCxnSpPr>
                  <a:stCxn id="319" idx="3"/>
                  <a:endCxn id="320" idx="7"/>
                </p:cNvCxnSpPr>
                <p:nvPr/>
              </p:nvCxnSpPr>
              <p:spPr>
                <a:xfrm flipH="1">
                  <a:off x="3632894" y="1177898"/>
                  <a:ext cx="78697" cy="125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8" name="Connecteur droit 317">
                <a:extLst>
                  <a:ext uri="{FF2B5EF4-FFF2-40B4-BE49-F238E27FC236}">
                    <a16:creationId xmlns:a16="http://schemas.microsoft.com/office/drawing/2014/main" id="{5963D009-6685-47D2-B93F-A52B434B0B92}"/>
                  </a:ext>
                </a:extLst>
              </p:cNvPr>
              <p:cNvCxnSpPr>
                <a:stCxn id="320" idx="6"/>
                <a:endCxn id="321" idx="2"/>
              </p:cNvCxnSpPr>
              <p:nvPr/>
            </p:nvCxnSpPr>
            <p:spPr>
              <a:xfrm>
                <a:off x="4166743" y="7833377"/>
                <a:ext cx="189450" cy="731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401" name="Groupe 400">
            <a:extLst>
              <a:ext uri="{FF2B5EF4-FFF2-40B4-BE49-F238E27FC236}">
                <a16:creationId xmlns:a16="http://schemas.microsoft.com/office/drawing/2014/main" id="{2D26AFBD-0F8F-4E08-992B-4C399E62C344}"/>
              </a:ext>
            </a:extLst>
          </p:cNvPr>
          <p:cNvGrpSpPr/>
          <p:nvPr/>
        </p:nvGrpSpPr>
        <p:grpSpPr>
          <a:xfrm>
            <a:off x="2502787" y="4473115"/>
            <a:ext cx="2395946" cy="469576"/>
            <a:chOff x="1621816" y="5377789"/>
            <a:chExt cx="3214227" cy="774000"/>
          </a:xfrm>
        </p:grpSpPr>
        <p:sp>
          <p:nvSpPr>
            <p:cNvPr id="402" name="Rectangle 401">
              <a:extLst>
                <a:ext uri="{FF2B5EF4-FFF2-40B4-BE49-F238E27FC236}">
                  <a16:creationId xmlns:a16="http://schemas.microsoft.com/office/drawing/2014/main" id="{3EADFB39-121C-4E9F-9F36-7D1056CEE08F}"/>
                </a:ext>
              </a:extLst>
            </p:cNvPr>
            <p:cNvSpPr/>
            <p:nvPr/>
          </p:nvSpPr>
          <p:spPr>
            <a:xfrm>
              <a:off x="1621816" y="5377789"/>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3" name="Groupe 402">
              <a:extLst>
                <a:ext uri="{FF2B5EF4-FFF2-40B4-BE49-F238E27FC236}">
                  <a16:creationId xmlns:a16="http://schemas.microsoft.com/office/drawing/2014/main" id="{4C0944E8-FC11-42CD-A62E-051EC690DC5E}"/>
                </a:ext>
              </a:extLst>
            </p:cNvPr>
            <p:cNvGrpSpPr/>
            <p:nvPr/>
          </p:nvGrpSpPr>
          <p:grpSpPr>
            <a:xfrm>
              <a:off x="1800031" y="5499666"/>
              <a:ext cx="432000" cy="360000"/>
              <a:chOff x="3649789" y="720638"/>
              <a:chExt cx="822525" cy="643921"/>
            </a:xfrm>
          </p:grpSpPr>
          <p:sp>
            <p:nvSpPr>
              <p:cNvPr id="490" name="Ellipse 489">
                <a:extLst>
                  <a:ext uri="{FF2B5EF4-FFF2-40B4-BE49-F238E27FC236}">
                    <a16:creationId xmlns:a16="http://schemas.microsoft.com/office/drawing/2014/main" id="{0F36E33D-0CC1-4044-81A6-C5EA41B987D7}"/>
                  </a:ext>
                </a:extLst>
              </p:cNvPr>
              <p:cNvSpPr/>
              <p:nvPr/>
            </p:nvSpPr>
            <p:spPr>
              <a:xfrm>
                <a:off x="3649789" y="774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1" name="Ellipse 490">
                <a:extLst>
                  <a:ext uri="{FF2B5EF4-FFF2-40B4-BE49-F238E27FC236}">
                    <a16:creationId xmlns:a16="http://schemas.microsoft.com/office/drawing/2014/main" id="{4AEE9C50-B440-495E-99A3-F29D07C95259}"/>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2" name="Ellipse 491">
                <a:extLst>
                  <a:ext uri="{FF2B5EF4-FFF2-40B4-BE49-F238E27FC236}">
                    <a16:creationId xmlns:a16="http://schemas.microsoft.com/office/drawing/2014/main" id="{5DFCF856-7EB9-4FC1-9972-AFE1810146FA}"/>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3" name="Ellipse 492">
                <a:extLst>
                  <a:ext uri="{FF2B5EF4-FFF2-40B4-BE49-F238E27FC236}">
                    <a16:creationId xmlns:a16="http://schemas.microsoft.com/office/drawing/2014/main" id="{0B745FE3-C409-4930-93ED-06BF7CE67B03}"/>
                  </a:ext>
                </a:extLst>
              </p:cNvPr>
              <p:cNvSpPr/>
              <p:nvPr/>
            </p:nvSpPr>
            <p:spPr>
              <a:xfrm>
                <a:off x="4328314" y="96075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4" name="Ellipse 493">
                <a:extLst>
                  <a:ext uri="{FF2B5EF4-FFF2-40B4-BE49-F238E27FC236}">
                    <a16:creationId xmlns:a16="http://schemas.microsoft.com/office/drawing/2014/main" id="{519CEF80-7390-4C23-BBAB-91FD453C9B98}"/>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95" name="Connecteur droit 494">
                <a:extLst>
                  <a:ext uri="{FF2B5EF4-FFF2-40B4-BE49-F238E27FC236}">
                    <a16:creationId xmlns:a16="http://schemas.microsoft.com/office/drawing/2014/main" id="{A88D22CF-987B-48DF-8939-53CF7E8AC744}"/>
                  </a:ext>
                </a:extLst>
              </p:cNvPr>
              <p:cNvCxnSpPr>
                <a:cxnSpLocks/>
                <a:stCxn id="490" idx="6"/>
                <a:endCxn id="492" idx="2"/>
              </p:cNvCxnSpPr>
              <p:nvPr/>
            </p:nvCxnSpPr>
            <p:spPr>
              <a:xfrm flipV="1">
                <a:off x="3793789" y="792638"/>
                <a:ext cx="316302" cy="5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Connecteur droit 495">
                <a:extLst>
                  <a:ext uri="{FF2B5EF4-FFF2-40B4-BE49-F238E27FC236}">
                    <a16:creationId xmlns:a16="http://schemas.microsoft.com/office/drawing/2014/main" id="{E8680FED-B2A3-4363-B486-DCAAF858359F}"/>
                  </a:ext>
                </a:extLst>
              </p:cNvPr>
              <p:cNvCxnSpPr>
                <a:cxnSpLocks/>
                <a:stCxn id="492" idx="6"/>
                <a:endCxn id="493" idx="1"/>
              </p:cNvCxnSpPr>
              <p:nvPr/>
            </p:nvCxnSpPr>
            <p:spPr>
              <a:xfrm>
                <a:off x="4254091" y="792638"/>
                <a:ext cx="95311" cy="189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Connecteur droit 496">
                <a:extLst>
                  <a:ext uri="{FF2B5EF4-FFF2-40B4-BE49-F238E27FC236}">
                    <a16:creationId xmlns:a16="http://schemas.microsoft.com/office/drawing/2014/main" id="{2F41CB45-3C74-490A-96C8-8E5591693DA2}"/>
                  </a:ext>
                </a:extLst>
              </p:cNvPr>
              <p:cNvCxnSpPr>
                <a:cxnSpLocks/>
                <a:stCxn id="491" idx="7"/>
                <a:endCxn id="492"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Connecteur droit 497">
                <a:extLst>
                  <a:ext uri="{FF2B5EF4-FFF2-40B4-BE49-F238E27FC236}">
                    <a16:creationId xmlns:a16="http://schemas.microsoft.com/office/drawing/2014/main" id="{D0881F71-21BF-4EB9-8A89-24160EE836E8}"/>
                  </a:ext>
                </a:extLst>
              </p:cNvPr>
              <p:cNvCxnSpPr>
                <a:cxnSpLocks/>
                <a:stCxn id="491" idx="1"/>
                <a:endCxn id="490" idx="5"/>
              </p:cNvCxnSpPr>
              <p:nvPr/>
            </p:nvCxnSpPr>
            <p:spPr>
              <a:xfrm flipH="1" flipV="1">
                <a:off x="3772701" y="897004"/>
                <a:ext cx="46664" cy="15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Connecteur droit 498">
                <a:extLst>
                  <a:ext uri="{FF2B5EF4-FFF2-40B4-BE49-F238E27FC236}">
                    <a16:creationId xmlns:a16="http://schemas.microsoft.com/office/drawing/2014/main" id="{AD06FD6C-AEDA-45FE-8521-D5A60A9440FF}"/>
                  </a:ext>
                </a:extLst>
              </p:cNvPr>
              <p:cNvCxnSpPr>
                <a:cxnSpLocks/>
                <a:stCxn id="494" idx="1"/>
                <a:endCxn id="491" idx="5"/>
              </p:cNvCxnSpPr>
              <p:nvPr/>
            </p:nvCxnSpPr>
            <p:spPr>
              <a:xfrm flipH="1" flipV="1">
                <a:off x="3921190" y="1149005"/>
                <a:ext cx="126082" cy="92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Connecteur droit 499">
                <a:extLst>
                  <a:ext uri="{FF2B5EF4-FFF2-40B4-BE49-F238E27FC236}">
                    <a16:creationId xmlns:a16="http://schemas.microsoft.com/office/drawing/2014/main" id="{2012A90C-1D12-4968-B534-B814D5543226}"/>
                  </a:ext>
                </a:extLst>
              </p:cNvPr>
              <p:cNvCxnSpPr>
                <a:cxnSpLocks/>
                <a:stCxn id="493" idx="3"/>
                <a:endCxn id="494" idx="7"/>
              </p:cNvCxnSpPr>
              <p:nvPr/>
            </p:nvCxnSpPr>
            <p:spPr>
              <a:xfrm flipH="1">
                <a:off x="4149096" y="1083664"/>
                <a:ext cx="200306" cy="157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 name="Groupe 403">
              <a:extLst>
                <a:ext uri="{FF2B5EF4-FFF2-40B4-BE49-F238E27FC236}">
                  <a16:creationId xmlns:a16="http://schemas.microsoft.com/office/drawing/2014/main" id="{2A0AB205-50D4-4068-96E3-82CF9B25D710}"/>
                </a:ext>
              </a:extLst>
            </p:cNvPr>
            <p:cNvGrpSpPr/>
            <p:nvPr/>
          </p:nvGrpSpPr>
          <p:grpSpPr>
            <a:xfrm>
              <a:off x="2149412" y="5731519"/>
              <a:ext cx="432000" cy="324000"/>
              <a:chOff x="3062556" y="153422"/>
              <a:chExt cx="944585" cy="656420"/>
            </a:xfrm>
          </p:grpSpPr>
          <p:sp>
            <p:nvSpPr>
              <p:cNvPr id="482" name="Ellipse 481">
                <a:extLst>
                  <a:ext uri="{FF2B5EF4-FFF2-40B4-BE49-F238E27FC236}">
                    <a16:creationId xmlns:a16="http://schemas.microsoft.com/office/drawing/2014/main" id="{240617B3-016A-490C-9AF3-BCDD82CFF006}"/>
                  </a:ext>
                </a:extLst>
              </p:cNvPr>
              <p:cNvSpPr/>
              <p:nvPr/>
            </p:nvSpPr>
            <p:spPr>
              <a:xfrm>
                <a:off x="3387636" y="15342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3" name="Ellipse 482">
                <a:extLst>
                  <a:ext uri="{FF2B5EF4-FFF2-40B4-BE49-F238E27FC236}">
                    <a16:creationId xmlns:a16="http://schemas.microsoft.com/office/drawing/2014/main" id="{15E399ED-DB10-4D1D-89CF-B7A238A1C390}"/>
                  </a:ext>
                </a:extLst>
              </p:cNvPr>
              <p:cNvSpPr/>
              <p:nvPr/>
            </p:nvSpPr>
            <p:spPr>
              <a:xfrm>
                <a:off x="3863141" y="154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4" name="Ellipse 483">
                <a:extLst>
                  <a:ext uri="{FF2B5EF4-FFF2-40B4-BE49-F238E27FC236}">
                    <a16:creationId xmlns:a16="http://schemas.microsoft.com/office/drawing/2014/main" id="{8806E037-CC67-4CC2-92F6-E97D08213532}"/>
                  </a:ext>
                </a:extLst>
              </p:cNvPr>
              <p:cNvSpPr/>
              <p:nvPr/>
            </p:nvSpPr>
            <p:spPr>
              <a:xfrm>
                <a:off x="3624467" y="66584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5" name="Ellipse 484">
                <a:extLst>
                  <a:ext uri="{FF2B5EF4-FFF2-40B4-BE49-F238E27FC236}">
                    <a16:creationId xmlns:a16="http://schemas.microsoft.com/office/drawing/2014/main" id="{C24C0A28-4721-4468-ADE3-4325D65D2E7E}"/>
                  </a:ext>
                </a:extLst>
              </p:cNvPr>
              <p:cNvSpPr/>
              <p:nvPr/>
            </p:nvSpPr>
            <p:spPr>
              <a:xfrm>
                <a:off x="3062556" y="65025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86" name="Connecteur droit 485">
                <a:extLst>
                  <a:ext uri="{FF2B5EF4-FFF2-40B4-BE49-F238E27FC236}">
                    <a16:creationId xmlns:a16="http://schemas.microsoft.com/office/drawing/2014/main" id="{F63EE75A-29EE-4683-A9EE-6AF973AC3690}"/>
                  </a:ext>
                </a:extLst>
              </p:cNvPr>
              <p:cNvCxnSpPr>
                <a:cxnSpLocks/>
                <a:stCxn id="483" idx="3"/>
                <a:endCxn id="484" idx="7"/>
              </p:cNvCxnSpPr>
              <p:nvPr/>
            </p:nvCxnSpPr>
            <p:spPr>
              <a:xfrm flipH="1">
                <a:off x="3747376" y="277354"/>
                <a:ext cx="136855" cy="409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Connecteur droit 486">
                <a:extLst>
                  <a:ext uri="{FF2B5EF4-FFF2-40B4-BE49-F238E27FC236}">
                    <a16:creationId xmlns:a16="http://schemas.microsoft.com/office/drawing/2014/main" id="{CA87E104-3D3F-4CCC-A07A-2611EE23D795}"/>
                  </a:ext>
                </a:extLst>
              </p:cNvPr>
              <p:cNvCxnSpPr>
                <a:cxnSpLocks/>
                <a:stCxn id="484" idx="1"/>
                <a:endCxn id="482" idx="6"/>
              </p:cNvCxnSpPr>
              <p:nvPr/>
            </p:nvCxnSpPr>
            <p:spPr>
              <a:xfrm flipH="1" flipV="1">
                <a:off x="3531634" y="225422"/>
                <a:ext cx="113921" cy="461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Connecteur droit 487">
                <a:extLst>
                  <a:ext uri="{FF2B5EF4-FFF2-40B4-BE49-F238E27FC236}">
                    <a16:creationId xmlns:a16="http://schemas.microsoft.com/office/drawing/2014/main" id="{F605A9B4-4DF1-4858-ABC5-1CA06CCB632B}"/>
                  </a:ext>
                </a:extLst>
              </p:cNvPr>
              <p:cNvCxnSpPr>
                <a:cxnSpLocks/>
                <a:stCxn id="485" idx="0"/>
                <a:endCxn id="482" idx="2"/>
              </p:cNvCxnSpPr>
              <p:nvPr/>
            </p:nvCxnSpPr>
            <p:spPr>
              <a:xfrm flipV="1">
                <a:off x="3134556" y="225422"/>
                <a:ext cx="253080" cy="424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Connecteur droit 488">
                <a:extLst>
                  <a:ext uri="{FF2B5EF4-FFF2-40B4-BE49-F238E27FC236}">
                    <a16:creationId xmlns:a16="http://schemas.microsoft.com/office/drawing/2014/main" id="{754C3646-7CE8-429C-90A2-9FC3BC609F31}"/>
                  </a:ext>
                </a:extLst>
              </p:cNvPr>
              <p:cNvCxnSpPr>
                <a:cxnSpLocks/>
                <a:stCxn id="484" idx="2"/>
                <a:endCxn id="485" idx="6"/>
              </p:cNvCxnSpPr>
              <p:nvPr/>
            </p:nvCxnSpPr>
            <p:spPr>
              <a:xfrm flipH="1" flipV="1">
                <a:off x="3206555" y="722257"/>
                <a:ext cx="417911" cy="15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5" name="Groupe 404">
              <a:extLst>
                <a:ext uri="{FF2B5EF4-FFF2-40B4-BE49-F238E27FC236}">
                  <a16:creationId xmlns:a16="http://schemas.microsoft.com/office/drawing/2014/main" id="{59B71530-0E30-47B7-9672-98DA18E53A32}"/>
                </a:ext>
              </a:extLst>
            </p:cNvPr>
            <p:cNvGrpSpPr/>
            <p:nvPr/>
          </p:nvGrpSpPr>
          <p:grpSpPr>
            <a:xfrm>
              <a:off x="2397274" y="5480444"/>
              <a:ext cx="432000" cy="360000"/>
              <a:chOff x="3696924" y="2861171"/>
              <a:chExt cx="754406" cy="658984"/>
            </a:xfrm>
          </p:grpSpPr>
          <p:grpSp>
            <p:nvGrpSpPr>
              <p:cNvPr id="471" name="Groupe 470">
                <a:extLst>
                  <a:ext uri="{FF2B5EF4-FFF2-40B4-BE49-F238E27FC236}">
                    <a16:creationId xmlns:a16="http://schemas.microsoft.com/office/drawing/2014/main" id="{FC6D8222-33B3-458F-A442-68B094F04D89}"/>
                  </a:ext>
                </a:extLst>
              </p:cNvPr>
              <p:cNvGrpSpPr/>
              <p:nvPr/>
            </p:nvGrpSpPr>
            <p:grpSpPr>
              <a:xfrm>
                <a:off x="3696924" y="2861171"/>
                <a:ext cx="754406" cy="658984"/>
                <a:chOff x="3169673" y="681586"/>
                <a:chExt cx="754406" cy="658984"/>
              </a:xfrm>
            </p:grpSpPr>
            <p:sp>
              <p:nvSpPr>
                <p:cNvPr id="473" name="Ellipse 472">
                  <a:extLst>
                    <a:ext uri="{FF2B5EF4-FFF2-40B4-BE49-F238E27FC236}">
                      <a16:creationId xmlns:a16="http://schemas.microsoft.com/office/drawing/2014/main" id="{776AB618-C230-4E10-B90B-B8CB1C3E0824}"/>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4" name="Ellipse 473">
                  <a:extLst>
                    <a:ext uri="{FF2B5EF4-FFF2-40B4-BE49-F238E27FC236}">
                      <a16:creationId xmlns:a16="http://schemas.microsoft.com/office/drawing/2014/main" id="{0DD90BB4-4C32-404E-8BD3-53A8579EB346}"/>
                    </a:ext>
                  </a:extLst>
                </p:cNvPr>
                <p:cNvSpPr/>
                <p:nvPr/>
              </p:nvSpPr>
              <p:spPr>
                <a:xfrm>
                  <a:off x="3603858" y="96732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5" name="Ellipse 474">
                  <a:extLst>
                    <a:ext uri="{FF2B5EF4-FFF2-40B4-BE49-F238E27FC236}">
                      <a16:creationId xmlns:a16="http://schemas.microsoft.com/office/drawing/2014/main" id="{47A140C2-2804-4F8E-A184-92B01C765430}"/>
                    </a:ext>
                  </a:extLst>
                </p:cNvPr>
                <p:cNvSpPr/>
                <p:nvPr/>
              </p:nvSpPr>
              <p:spPr>
                <a:xfrm>
                  <a:off x="3772183" y="6815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Ellipse 475">
                  <a:extLst>
                    <a:ext uri="{FF2B5EF4-FFF2-40B4-BE49-F238E27FC236}">
                      <a16:creationId xmlns:a16="http://schemas.microsoft.com/office/drawing/2014/main" id="{624DDE0B-7659-41E0-A55B-D310E4A9A454}"/>
                    </a:ext>
                  </a:extLst>
                </p:cNvPr>
                <p:cNvSpPr/>
                <p:nvPr/>
              </p:nvSpPr>
              <p:spPr>
                <a:xfrm>
                  <a:off x="3169673" y="103932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7" name="Ellipse 476">
                  <a:extLst>
                    <a:ext uri="{FF2B5EF4-FFF2-40B4-BE49-F238E27FC236}">
                      <a16:creationId xmlns:a16="http://schemas.microsoft.com/office/drawing/2014/main" id="{16DDB312-1690-4848-B7DB-6334C9CF630A}"/>
                    </a:ext>
                  </a:extLst>
                </p:cNvPr>
                <p:cNvSpPr/>
                <p:nvPr/>
              </p:nvSpPr>
              <p:spPr>
                <a:xfrm>
                  <a:off x="3780079" y="119657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78" name="Connecteur droit 477">
                  <a:extLst>
                    <a:ext uri="{FF2B5EF4-FFF2-40B4-BE49-F238E27FC236}">
                      <a16:creationId xmlns:a16="http://schemas.microsoft.com/office/drawing/2014/main" id="{4AEE3A91-50CA-489A-8AEE-3DA53CD30216}"/>
                    </a:ext>
                  </a:extLst>
                </p:cNvPr>
                <p:cNvCxnSpPr>
                  <a:cxnSpLocks/>
                  <a:stCxn id="473" idx="6"/>
                  <a:endCxn id="475" idx="2"/>
                </p:cNvCxnSpPr>
                <p:nvPr/>
              </p:nvCxnSpPr>
              <p:spPr>
                <a:xfrm flipV="1">
                  <a:off x="3474642" y="753586"/>
                  <a:ext cx="297541" cy="35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Connecteur droit 478">
                  <a:extLst>
                    <a:ext uri="{FF2B5EF4-FFF2-40B4-BE49-F238E27FC236}">
                      <a16:creationId xmlns:a16="http://schemas.microsoft.com/office/drawing/2014/main" id="{8CA6B065-806E-4AB1-AA1B-7D42222A8E9D}"/>
                    </a:ext>
                  </a:extLst>
                </p:cNvPr>
                <p:cNvCxnSpPr>
                  <a:stCxn id="474" idx="7"/>
                  <a:endCxn id="475" idx="3"/>
                </p:cNvCxnSpPr>
                <p:nvPr/>
              </p:nvCxnSpPr>
              <p:spPr>
                <a:xfrm flipV="1">
                  <a:off x="3726770" y="804498"/>
                  <a:ext cx="66501" cy="183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Connecteur droit 479">
                  <a:extLst>
                    <a:ext uri="{FF2B5EF4-FFF2-40B4-BE49-F238E27FC236}">
                      <a16:creationId xmlns:a16="http://schemas.microsoft.com/office/drawing/2014/main" id="{484A23CD-2CD4-4740-91F4-95AC27871DDA}"/>
                    </a:ext>
                  </a:extLst>
                </p:cNvPr>
                <p:cNvCxnSpPr>
                  <a:stCxn id="474" idx="1"/>
                  <a:endCxn id="473" idx="5"/>
                </p:cNvCxnSpPr>
                <p:nvPr/>
              </p:nvCxnSpPr>
              <p:spPr>
                <a:xfrm flipH="1" flipV="1">
                  <a:off x="3453554" y="840420"/>
                  <a:ext cx="171392" cy="147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Connecteur droit 480">
                  <a:extLst>
                    <a:ext uri="{FF2B5EF4-FFF2-40B4-BE49-F238E27FC236}">
                      <a16:creationId xmlns:a16="http://schemas.microsoft.com/office/drawing/2014/main" id="{8EF7F3DA-6CA1-4D26-9224-B87B00C3D62D}"/>
                    </a:ext>
                  </a:extLst>
                </p:cNvPr>
                <p:cNvCxnSpPr>
                  <a:cxnSpLocks/>
                  <a:stCxn id="477" idx="0"/>
                  <a:endCxn id="474" idx="5"/>
                </p:cNvCxnSpPr>
                <p:nvPr/>
              </p:nvCxnSpPr>
              <p:spPr>
                <a:xfrm flipH="1" flipV="1">
                  <a:off x="3726770" y="1090239"/>
                  <a:ext cx="125309" cy="106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2" name="Connecteur droit 471">
                <a:extLst>
                  <a:ext uri="{FF2B5EF4-FFF2-40B4-BE49-F238E27FC236}">
                    <a16:creationId xmlns:a16="http://schemas.microsoft.com/office/drawing/2014/main" id="{54C7E6AD-E82E-4FE8-8AA4-03718E4E0A15}"/>
                  </a:ext>
                </a:extLst>
              </p:cNvPr>
              <p:cNvCxnSpPr>
                <a:stCxn id="473" idx="4"/>
                <a:endCxn id="476" idx="0"/>
              </p:cNvCxnSpPr>
              <p:nvPr/>
            </p:nvCxnSpPr>
            <p:spPr>
              <a:xfrm flipH="1">
                <a:off x="3768924" y="3041093"/>
                <a:ext cx="160969" cy="177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e 405">
              <a:extLst>
                <a:ext uri="{FF2B5EF4-FFF2-40B4-BE49-F238E27FC236}">
                  <a16:creationId xmlns:a16="http://schemas.microsoft.com/office/drawing/2014/main" id="{3D42E4AF-E23C-41E2-A455-634C90B64716}"/>
                </a:ext>
              </a:extLst>
            </p:cNvPr>
            <p:cNvGrpSpPr/>
            <p:nvPr/>
          </p:nvGrpSpPr>
          <p:grpSpPr>
            <a:xfrm>
              <a:off x="2850475" y="5676804"/>
              <a:ext cx="360000" cy="432000"/>
              <a:chOff x="3506139" y="769593"/>
              <a:chExt cx="641022" cy="784018"/>
            </a:xfrm>
          </p:grpSpPr>
          <p:sp>
            <p:nvSpPr>
              <p:cNvPr id="460" name="Ellipse 459">
                <a:extLst>
                  <a:ext uri="{FF2B5EF4-FFF2-40B4-BE49-F238E27FC236}">
                    <a16:creationId xmlns:a16="http://schemas.microsoft.com/office/drawing/2014/main" id="{AFB489E0-5014-4783-AB07-3DC9F682538D}"/>
                  </a:ext>
                </a:extLst>
              </p:cNvPr>
              <p:cNvSpPr/>
              <p:nvPr/>
            </p:nvSpPr>
            <p:spPr>
              <a:xfrm>
                <a:off x="3508894" y="76959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1" name="Ellipse 460">
                <a:extLst>
                  <a:ext uri="{FF2B5EF4-FFF2-40B4-BE49-F238E27FC236}">
                    <a16:creationId xmlns:a16="http://schemas.microsoft.com/office/drawing/2014/main" id="{BF1CED24-14BE-4586-8B14-EA24BD5AEB53}"/>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2" name="Ellipse 461">
                <a:extLst>
                  <a:ext uri="{FF2B5EF4-FFF2-40B4-BE49-F238E27FC236}">
                    <a16:creationId xmlns:a16="http://schemas.microsoft.com/office/drawing/2014/main" id="{D4C78FF3-2549-41C2-A368-60BFF48F21D9}"/>
                  </a:ext>
                </a:extLst>
              </p:cNvPr>
              <p:cNvSpPr/>
              <p:nvPr/>
            </p:nvSpPr>
            <p:spPr>
              <a:xfrm>
                <a:off x="3932752" y="80224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3" name="Ellipse 462">
                <a:extLst>
                  <a:ext uri="{FF2B5EF4-FFF2-40B4-BE49-F238E27FC236}">
                    <a16:creationId xmlns:a16="http://schemas.microsoft.com/office/drawing/2014/main" id="{FCEE5933-49B9-4DAB-9737-D62083DB893C}"/>
                  </a:ext>
                </a:extLst>
              </p:cNvPr>
              <p:cNvSpPr/>
              <p:nvPr/>
            </p:nvSpPr>
            <p:spPr>
              <a:xfrm>
                <a:off x="4003161" y="114048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4" name="Ellipse 463">
                <a:extLst>
                  <a:ext uri="{FF2B5EF4-FFF2-40B4-BE49-F238E27FC236}">
                    <a16:creationId xmlns:a16="http://schemas.microsoft.com/office/drawing/2014/main" id="{050B4B7C-1596-4EDC-AE50-EF5F545106B9}"/>
                  </a:ext>
                </a:extLst>
              </p:cNvPr>
              <p:cNvSpPr/>
              <p:nvPr/>
            </p:nvSpPr>
            <p:spPr>
              <a:xfrm>
                <a:off x="3799831" y="140961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65" name="Connecteur droit 464">
                <a:extLst>
                  <a:ext uri="{FF2B5EF4-FFF2-40B4-BE49-F238E27FC236}">
                    <a16:creationId xmlns:a16="http://schemas.microsoft.com/office/drawing/2014/main" id="{D88EDC91-FC51-4B7A-AA8B-8AC7B681C9A5}"/>
                  </a:ext>
                </a:extLst>
              </p:cNvPr>
              <p:cNvCxnSpPr>
                <a:cxnSpLocks/>
                <a:stCxn id="460" idx="6"/>
                <a:endCxn id="462" idx="2"/>
              </p:cNvCxnSpPr>
              <p:nvPr/>
            </p:nvCxnSpPr>
            <p:spPr>
              <a:xfrm>
                <a:off x="3652893" y="841593"/>
                <a:ext cx="279859" cy="32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Connecteur droit 465">
                <a:extLst>
                  <a:ext uri="{FF2B5EF4-FFF2-40B4-BE49-F238E27FC236}">
                    <a16:creationId xmlns:a16="http://schemas.microsoft.com/office/drawing/2014/main" id="{AB0C2504-CD96-4315-9290-CFA9343F8909}"/>
                  </a:ext>
                </a:extLst>
              </p:cNvPr>
              <p:cNvCxnSpPr>
                <a:cxnSpLocks/>
                <a:stCxn id="462" idx="5"/>
                <a:endCxn id="463" idx="0"/>
              </p:cNvCxnSpPr>
              <p:nvPr/>
            </p:nvCxnSpPr>
            <p:spPr>
              <a:xfrm>
                <a:off x="4055664" y="925155"/>
                <a:ext cx="19498" cy="215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Connecteur droit 466">
                <a:extLst>
                  <a:ext uri="{FF2B5EF4-FFF2-40B4-BE49-F238E27FC236}">
                    <a16:creationId xmlns:a16="http://schemas.microsoft.com/office/drawing/2014/main" id="{80175FFF-2407-4FC0-BC03-29A563DF72F8}"/>
                  </a:ext>
                </a:extLst>
              </p:cNvPr>
              <p:cNvCxnSpPr>
                <a:stCxn id="461" idx="7"/>
                <a:endCxn id="462" idx="3"/>
              </p:cNvCxnSpPr>
              <p:nvPr/>
            </p:nvCxnSpPr>
            <p:spPr>
              <a:xfrm flipV="1">
                <a:off x="3629051" y="925156"/>
                <a:ext cx="324789" cy="20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Connecteur droit 467">
                <a:extLst>
                  <a:ext uri="{FF2B5EF4-FFF2-40B4-BE49-F238E27FC236}">
                    <a16:creationId xmlns:a16="http://schemas.microsoft.com/office/drawing/2014/main" id="{A329D1C0-2A60-4B87-AE77-05469F32BBD6}"/>
                  </a:ext>
                </a:extLst>
              </p:cNvPr>
              <p:cNvCxnSpPr>
                <a:cxnSpLocks/>
                <a:stCxn id="461" idx="1"/>
                <a:endCxn id="460" idx="4"/>
              </p:cNvCxnSpPr>
              <p:nvPr/>
            </p:nvCxnSpPr>
            <p:spPr>
              <a:xfrm flipV="1">
                <a:off x="3527227" y="913593"/>
                <a:ext cx="53668" cy="212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Connecteur droit 468">
                <a:extLst>
                  <a:ext uri="{FF2B5EF4-FFF2-40B4-BE49-F238E27FC236}">
                    <a16:creationId xmlns:a16="http://schemas.microsoft.com/office/drawing/2014/main" id="{7C29FE3F-B6AC-4962-AB5F-3E772A0B7CB5}"/>
                  </a:ext>
                </a:extLst>
              </p:cNvPr>
              <p:cNvCxnSpPr>
                <a:stCxn id="463" idx="2"/>
                <a:endCxn id="461" idx="6"/>
              </p:cNvCxnSpPr>
              <p:nvPr/>
            </p:nvCxnSpPr>
            <p:spPr>
              <a:xfrm flipH="1" flipV="1">
                <a:off x="3650139" y="1177185"/>
                <a:ext cx="353022" cy="35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Connecteur droit 469">
                <a:extLst>
                  <a:ext uri="{FF2B5EF4-FFF2-40B4-BE49-F238E27FC236}">
                    <a16:creationId xmlns:a16="http://schemas.microsoft.com/office/drawing/2014/main" id="{2251A04C-D45D-453A-B5D4-F114CAEAF70A}"/>
                  </a:ext>
                </a:extLst>
              </p:cNvPr>
              <p:cNvCxnSpPr>
                <a:cxnSpLocks/>
                <a:stCxn id="464" idx="0"/>
                <a:endCxn id="461" idx="5"/>
              </p:cNvCxnSpPr>
              <p:nvPr/>
            </p:nvCxnSpPr>
            <p:spPr>
              <a:xfrm flipH="1" flipV="1">
                <a:off x="3629051" y="1228097"/>
                <a:ext cx="242780" cy="18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e 406">
              <a:extLst>
                <a:ext uri="{FF2B5EF4-FFF2-40B4-BE49-F238E27FC236}">
                  <a16:creationId xmlns:a16="http://schemas.microsoft.com/office/drawing/2014/main" id="{04D906DD-59E9-449B-926F-F7CCB4508BE3}"/>
                </a:ext>
              </a:extLst>
            </p:cNvPr>
            <p:cNvGrpSpPr/>
            <p:nvPr/>
          </p:nvGrpSpPr>
          <p:grpSpPr>
            <a:xfrm>
              <a:off x="3524216" y="5483146"/>
              <a:ext cx="396000" cy="360000"/>
              <a:chOff x="4066422" y="5055506"/>
              <a:chExt cx="705705" cy="655959"/>
            </a:xfrm>
          </p:grpSpPr>
          <p:grpSp>
            <p:nvGrpSpPr>
              <p:cNvPr id="448" name="Groupe 447">
                <a:extLst>
                  <a:ext uri="{FF2B5EF4-FFF2-40B4-BE49-F238E27FC236}">
                    <a16:creationId xmlns:a16="http://schemas.microsoft.com/office/drawing/2014/main" id="{26337C23-C6FB-417B-9485-BCD8F1572DA5}"/>
                  </a:ext>
                </a:extLst>
              </p:cNvPr>
              <p:cNvGrpSpPr/>
              <p:nvPr/>
            </p:nvGrpSpPr>
            <p:grpSpPr>
              <a:xfrm>
                <a:off x="4066422" y="5055506"/>
                <a:ext cx="705705" cy="655959"/>
                <a:chOff x="3579629" y="744500"/>
                <a:chExt cx="705705" cy="655959"/>
              </a:xfrm>
            </p:grpSpPr>
            <p:sp>
              <p:nvSpPr>
                <p:cNvPr id="450" name="Ellipse 449">
                  <a:extLst>
                    <a:ext uri="{FF2B5EF4-FFF2-40B4-BE49-F238E27FC236}">
                      <a16:creationId xmlns:a16="http://schemas.microsoft.com/office/drawing/2014/main" id="{C2985DF5-721F-4BA4-9756-80FEB171EDB9}"/>
                    </a:ext>
                  </a:extLst>
                </p:cNvPr>
                <p:cNvSpPr/>
                <p:nvPr/>
              </p:nvSpPr>
              <p:spPr>
                <a:xfrm>
                  <a:off x="3579629" y="7445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1" name="Ellipse 450">
                  <a:extLst>
                    <a:ext uri="{FF2B5EF4-FFF2-40B4-BE49-F238E27FC236}">
                      <a16:creationId xmlns:a16="http://schemas.microsoft.com/office/drawing/2014/main" id="{24438A93-51F4-4832-BD69-A61164B102BD}"/>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Ellipse 451">
                  <a:extLst>
                    <a:ext uri="{FF2B5EF4-FFF2-40B4-BE49-F238E27FC236}">
                      <a16:creationId xmlns:a16="http://schemas.microsoft.com/office/drawing/2014/main" id="{15BC2C29-7BEA-4482-BD5A-E91AF25FD37D}"/>
                    </a:ext>
                  </a:extLst>
                </p:cNvPr>
                <p:cNvSpPr/>
                <p:nvPr/>
              </p:nvSpPr>
              <p:spPr>
                <a:xfrm>
                  <a:off x="3595997" y="12564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Ellipse 452">
                  <a:extLst>
                    <a:ext uri="{FF2B5EF4-FFF2-40B4-BE49-F238E27FC236}">
                      <a16:creationId xmlns:a16="http://schemas.microsoft.com/office/drawing/2014/main" id="{46837192-4B16-4EA1-8D4F-3B100B1FCD4C}"/>
                    </a:ext>
                  </a:extLst>
                </p:cNvPr>
                <p:cNvSpPr/>
                <p:nvPr/>
              </p:nvSpPr>
              <p:spPr>
                <a:xfrm>
                  <a:off x="4141334" y="89320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4" name="Ellipse 453">
                  <a:extLst>
                    <a:ext uri="{FF2B5EF4-FFF2-40B4-BE49-F238E27FC236}">
                      <a16:creationId xmlns:a16="http://schemas.microsoft.com/office/drawing/2014/main" id="{31B2ED81-4122-473E-AA07-D31175754A7A}"/>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55" name="Connecteur droit 454">
                  <a:extLst>
                    <a:ext uri="{FF2B5EF4-FFF2-40B4-BE49-F238E27FC236}">
                      <a16:creationId xmlns:a16="http://schemas.microsoft.com/office/drawing/2014/main" id="{047A0F04-AF56-46A7-9461-E07B0FF5FA31}"/>
                    </a:ext>
                  </a:extLst>
                </p:cNvPr>
                <p:cNvCxnSpPr>
                  <a:stCxn id="451" idx="1"/>
                  <a:endCxn id="450" idx="5"/>
                </p:cNvCxnSpPr>
                <p:nvPr/>
              </p:nvCxnSpPr>
              <p:spPr>
                <a:xfrm flipH="1" flipV="1">
                  <a:off x="3702541" y="867412"/>
                  <a:ext cx="116824" cy="17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Connecteur droit 455">
                  <a:extLst>
                    <a:ext uri="{FF2B5EF4-FFF2-40B4-BE49-F238E27FC236}">
                      <a16:creationId xmlns:a16="http://schemas.microsoft.com/office/drawing/2014/main" id="{24B56317-E048-41E0-8C59-46F0868A10E8}"/>
                    </a:ext>
                  </a:extLst>
                </p:cNvPr>
                <p:cNvCxnSpPr>
                  <a:stCxn id="453" idx="2"/>
                  <a:endCxn id="451" idx="6"/>
                </p:cNvCxnSpPr>
                <p:nvPr/>
              </p:nvCxnSpPr>
              <p:spPr>
                <a:xfrm flipH="1">
                  <a:off x="3942277" y="965202"/>
                  <a:ext cx="199057" cy="132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Connecteur droit 456">
                  <a:extLst>
                    <a:ext uri="{FF2B5EF4-FFF2-40B4-BE49-F238E27FC236}">
                      <a16:creationId xmlns:a16="http://schemas.microsoft.com/office/drawing/2014/main" id="{8EFEB47B-3C4D-4F18-B15E-32AA301AB447}"/>
                    </a:ext>
                  </a:extLst>
                </p:cNvPr>
                <p:cNvCxnSpPr>
                  <a:stCxn id="451" idx="3"/>
                  <a:endCxn id="452" idx="7"/>
                </p:cNvCxnSpPr>
                <p:nvPr/>
              </p:nvCxnSpPr>
              <p:spPr>
                <a:xfrm flipH="1">
                  <a:off x="3718909" y="1149004"/>
                  <a:ext cx="100456" cy="128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Connecteur droit 457">
                  <a:extLst>
                    <a:ext uri="{FF2B5EF4-FFF2-40B4-BE49-F238E27FC236}">
                      <a16:creationId xmlns:a16="http://schemas.microsoft.com/office/drawing/2014/main" id="{23E43D6A-9EA7-4D97-8F5A-2870BFAEDDD8}"/>
                    </a:ext>
                  </a:extLst>
                </p:cNvPr>
                <p:cNvCxnSpPr>
                  <a:cxnSpLocks/>
                  <a:stCxn id="454" idx="0"/>
                  <a:endCxn id="451"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Connecteur droit 458">
                  <a:extLst>
                    <a:ext uri="{FF2B5EF4-FFF2-40B4-BE49-F238E27FC236}">
                      <a16:creationId xmlns:a16="http://schemas.microsoft.com/office/drawing/2014/main" id="{4200CD11-99D2-4EE0-985A-10D1645134C2}"/>
                    </a:ext>
                  </a:extLst>
                </p:cNvPr>
                <p:cNvCxnSpPr>
                  <a:stCxn id="453" idx="3"/>
                  <a:endCxn id="454" idx="7"/>
                </p:cNvCxnSpPr>
                <p:nvPr/>
              </p:nvCxnSpPr>
              <p:spPr>
                <a:xfrm flipH="1">
                  <a:off x="4149096" y="1016114"/>
                  <a:ext cx="13326" cy="225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9" name="Connecteur droit 448">
                <a:extLst>
                  <a:ext uri="{FF2B5EF4-FFF2-40B4-BE49-F238E27FC236}">
                    <a16:creationId xmlns:a16="http://schemas.microsoft.com/office/drawing/2014/main" id="{DD052C57-F5B3-4EC2-B9E1-5D4DCE390FF1}"/>
                  </a:ext>
                </a:extLst>
              </p:cNvPr>
              <p:cNvCxnSpPr>
                <a:stCxn id="450" idx="6"/>
                <a:endCxn id="453" idx="1"/>
              </p:cNvCxnSpPr>
              <p:nvPr/>
            </p:nvCxnSpPr>
            <p:spPr>
              <a:xfrm>
                <a:off x="4210422" y="5127506"/>
                <a:ext cx="438793" cy="97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8" name="Groupe 407">
              <a:extLst>
                <a:ext uri="{FF2B5EF4-FFF2-40B4-BE49-F238E27FC236}">
                  <a16:creationId xmlns:a16="http://schemas.microsoft.com/office/drawing/2014/main" id="{C8BCF0B9-A245-46E1-84BF-AA54363C957E}"/>
                </a:ext>
              </a:extLst>
            </p:cNvPr>
            <p:cNvGrpSpPr/>
            <p:nvPr/>
          </p:nvGrpSpPr>
          <p:grpSpPr>
            <a:xfrm>
              <a:off x="3236955" y="5750291"/>
              <a:ext cx="324000" cy="360000"/>
              <a:chOff x="3774993" y="6083343"/>
              <a:chExt cx="613320" cy="717136"/>
            </a:xfrm>
          </p:grpSpPr>
          <p:grpSp>
            <p:nvGrpSpPr>
              <p:cNvPr id="439" name="Groupe 438">
                <a:extLst>
                  <a:ext uri="{FF2B5EF4-FFF2-40B4-BE49-F238E27FC236}">
                    <a16:creationId xmlns:a16="http://schemas.microsoft.com/office/drawing/2014/main" id="{8B3B4222-B018-4E81-B82D-86D5D8026DE5}"/>
                  </a:ext>
                </a:extLst>
              </p:cNvPr>
              <p:cNvGrpSpPr/>
              <p:nvPr/>
            </p:nvGrpSpPr>
            <p:grpSpPr>
              <a:xfrm>
                <a:off x="3774993" y="6083343"/>
                <a:ext cx="613320" cy="717136"/>
                <a:chOff x="3328957" y="719423"/>
                <a:chExt cx="613320" cy="717136"/>
              </a:xfrm>
            </p:grpSpPr>
            <p:sp>
              <p:nvSpPr>
                <p:cNvPr id="441" name="Ellipse 440">
                  <a:extLst>
                    <a:ext uri="{FF2B5EF4-FFF2-40B4-BE49-F238E27FC236}">
                      <a16:creationId xmlns:a16="http://schemas.microsoft.com/office/drawing/2014/main" id="{9EE18DA0-E444-423F-B94C-D2AEC71C14CE}"/>
                    </a:ext>
                  </a:extLst>
                </p:cNvPr>
                <p:cNvSpPr/>
                <p:nvPr/>
              </p:nvSpPr>
              <p:spPr>
                <a:xfrm>
                  <a:off x="3328957" y="9453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2" name="Ellipse 441">
                  <a:extLst>
                    <a:ext uri="{FF2B5EF4-FFF2-40B4-BE49-F238E27FC236}">
                      <a16:creationId xmlns:a16="http://schemas.microsoft.com/office/drawing/2014/main" id="{21354AD8-7D88-4E4F-B900-540BF1012E22}"/>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3" name="Ellipse 442">
                  <a:extLst>
                    <a:ext uri="{FF2B5EF4-FFF2-40B4-BE49-F238E27FC236}">
                      <a16:creationId xmlns:a16="http://schemas.microsoft.com/office/drawing/2014/main" id="{506E2717-866D-42B4-9841-371C5EC4E8D2}"/>
                    </a:ext>
                  </a:extLst>
                </p:cNvPr>
                <p:cNvSpPr/>
                <p:nvPr/>
              </p:nvSpPr>
              <p:spPr>
                <a:xfrm>
                  <a:off x="3653473" y="71942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4" name="Ellipse 443">
                  <a:extLst>
                    <a:ext uri="{FF2B5EF4-FFF2-40B4-BE49-F238E27FC236}">
                      <a16:creationId xmlns:a16="http://schemas.microsoft.com/office/drawing/2014/main" id="{8E75A286-82B0-4DE5-BB3A-A7B9AC0E1926}"/>
                    </a:ext>
                  </a:extLst>
                </p:cNvPr>
                <p:cNvSpPr/>
                <p:nvPr/>
              </p:nvSpPr>
              <p:spPr>
                <a:xfrm>
                  <a:off x="3451869" y="1292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45" name="Connecteur droit 444">
                  <a:extLst>
                    <a:ext uri="{FF2B5EF4-FFF2-40B4-BE49-F238E27FC236}">
                      <a16:creationId xmlns:a16="http://schemas.microsoft.com/office/drawing/2014/main" id="{87FAE75C-6754-432D-9769-15F00500D8BF}"/>
                    </a:ext>
                  </a:extLst>
                </p:cNvPr>
                <p:cNvCxnSpPr>
                  <a:cxnSpLocks/>
                  <a:stCxn id="441" idx="7"/>
                  <a:endCxn id="443" idx="2"/>
                </p:cNvCxnSpPr>
                <p:nvPr/>
              </p:nvCxnSpPr>
              <p:spPr>
                <a:xfrm flipV="1">
                  <a:off x="3451869" y="791423"/>
                  <a:ext cx="201604" cy="17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Connecteur droit 445">
                  <a:extLst>
                    <a:ext uri="{FF2B5EF4-FFF2-40B4-BE49-F238E27FC236}">
                      <a16:creationId xmlns:a16="http://schemas.microsoft.com/office/drawing/2014/main" id="{DBD5C2BB-EA39-4B5A-A548-BC8C2F93355B}"/>
                    </a:ext>
                  </a:extLst>
                </p:cNvPr>
                <p:cNvCxnSpPr>
                  <a:stCxn id="442" idx="1"/>
                  <a:endCxn id="441" idx="5"/>
                </p:cNvCxnSpPr>
                <p:nvPr/>
              </p:nvCxnSpPr>
              <p:spPr>
                <a:xfrm flipH="1">
                  <a:off x="3451869" y="1047180"/>
                  <a:ext cx="367496" cy="21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Connecteur droit 446">
                  <a:extLst>
                    <a:ext uri="{FF2B5EF4-FFF2-40B4-BE49-F238E27FC236}">
                      <a16:creationId xmlns:a16="http://schemas.microsoft.com/office/drawing/2014/main" id="{AD693DD8-1B4D-4CC6-B3EF-29AE8C14E7B9}"/>
                    </a:ext>
                  </a:extLst>
                </p:cNvPr>
                <p:cNvCxnSpPr>
                  <a:stCxn id="442" idx="3"/>
                  <a:endCxn id="444" idx="7"/>
                </p:cNvCxnSpPr>
                <p:nvPr/>
              </p:nvCxnSpPr>
              <p:spPr>
                <a:xfrm flipH="1">
                  <a:off x="3574781" y="1149004"/>
                  <a:ext cx="244584" cy="16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0" name="Connecteur droit 439">
                <a:extLst>
                  <a:ext uri="{FF2B5EF4-FFF2-40B4-BE49-F238E27FC236}">
                    <a16:creationId xmlns:a16="http://schemas.microsoft.com/office/drawing/2014/main" id="{CDFB205A-FBA0-42B9-A33A-1D90390DC082}"/>
                  </a:ext>
                </a:extLst>
              </p:cNvPr>
              <p:cNvCxnSpPr>
                <a:stCxn id="441" idx="4"/>
                <a:endCxn id="444" idx="0"/>
              </p:cNvCxnSpPr>
              <p:nvPr/>
            </p:nvCxnSpPr>
            <p:spPr>
              <a:xfrm>
                <a:off x="3846993" y="6453285"/>
                <a:ext cx="122912" cy="203194"/>
              </a:xfrm>
              <a:prstGeom prst="line">
                <a:avLst/>
              </a:prstGeom>
            </p:spPr>
            <p:style>
              <a:lnRef idx="1">
                <a:schemeClr val="dk1"/>
              </a:lnRef>
              <a:fillRef idx="0">
                <a:schemeClr val="dk1"/>
              </a:fillRef>
              <a:effectRef idx="0">
                <a:schemeClr val="dk1"/>
              </a:effectRef>
              <a:fontRef idx="minor">
                <a:schemeClr val="tx1"/>
              </a:fontRef>
            </p:style>
          </p:cxnSp>
        </p:grpSp>
        <p:grpSp>
          <p:nvGrpSpPr>
            <p:cNvPr id="409" name="Groupe 408">
              <a:extLst>
                <a:ext uri="{FF2B5EF4-FFF2-40B4-BE49-F238E27FC236}">
                  <a16:creationId xmlns:a16="http://schemas.microsoft.com/office/drawing/2014/main" id="{5D335A39-8C21-46C2-81A1-0F5558214481}"/>
                </a:ext>
              </a:extLst>
            </p:cNvPr>
            <p:cNvGrpSpPr/>
            <p:nvPr/>
          </p:nvGrpSpPr>
          <p:grpSpPr>
            <a:xfrm>
              <a:off x="4230238" y="5454324"/>
              <a:ext cx="468000" cy="360000"/>
              <a:chOff x="3838523" y="8183742"/>
              <a:chExt cx="906492" cy="732550"/>
            </a:xfrm>
          </p:grpSpPr>
          <p:grpSp>
            <p:nvGrpSpPr>
              <p:cNvPr id="426" name="Groupe 425">
                <a:extLst>
                  <a:ext uri="{FF2B5EF4-FFF2-40B4-BE49-F238E27FC236}">
                    <a16:creationId xmlns:a16="http://schemas.microsoft.com/office/drawing/2014/main" id="{15352C3E-D6AF-4E09-893F-AC07D5B57BE7}"/>
                  </a:ext>
                </a:extLst>
              </p:cNvPr>
              <p:cNvGrpSpPr/>
              <p:nvPr/>
            </p:nvGrpSpPr>
            <p:grpSpPr>
              <a:xfrm>
                <a:off x="3838523" y="8183742"/>
                <a:ext cx="906492" cy="732550"/>
                <a:chOff x="3352607" y="631044"/>
                <a:chExt cx="906492" cy="732550"/>
              </a:xfrm>
            </p:grpSpPr>
            <p:sp>
              <p:nvSpPr>
                <p:cNvPr id="428" name="Ellipse 427">
                  <a:extLst>
                    <a:ext uri="{FF2B5EF4-FFF2-40B4-BE49-F238E27FC236}">
                      <a16:creationId xmlns:a16="http://schemas.microsoft.com/office/drawing/2014/main" id="{1784F9E2-9E72-4829-A41A-81398354EE96}"/>
                    </a:ext>
                  </a:extLst>
                </p:cNvPr>
                <p:cNvSpPr/>
                <p:nvPr/>
              </p:nvSpPr>
              <p:spPr>
                <a:xfrm>
                  <a:off x="3352607" y="822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9" name="Ellipse 428">
                  <a:extLst>
                    <a:ext uri="{FF2B5EF4-FFF2-40B4-BE49-F238E27FC236}">
                      <a16:creationId xmlns:a16="http://schemas.microsoft.com/office/drawing/2014/main" id="{09F1BDC9-125E-49CF-9DB0-348E0ECD1273}"/>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0" name="Ellipse 429">
                  <a:extLst>
                    <a:ext uri="{FF2B5EF4-FFF2-40B4-BE49-F238E27FC236}">
                      <a16:creationId xmlns:a16="http://schemas.microsoft.com/office/drawing/2014/main" id="{B252F868-82A6-4B39-9378-48A3F7C75FB1}"/>
                    </a:ext>
                  </a:extLst>
                </p:cNvPr>
                <p:cNvSpPr/>
                <p:nvPr/>
              </p:nvSpPr>
              <p:spPr>
                <a:xfrm>
                  <a:off x="3794341" y="631044"/>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1" name="Ellipse 430">
                  <a:extLst>
                    <a:ext uri="{FF2B5EF4-FFF2-40B4-BE49-F238E27FC236}">
                      <a16:creationId xmlns:a16="http://schemas.microsoft.com/office/drawing/2014/main" id="{EA245038-3C42-4586-B74F-708C74AC34D8}"/>
                    </a:ext>
                  </a:extLst>
                </p:cNvPr>
                <p:cNvSpPr/>
                <p:nvPr/>
              </p:nvSpPr>
              <p:spPr>
                <a:xfrm>
                  <a:off x="3427802" y="12195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2" name="Ellipse 431">
                  <a:extLst>
                    <a:ext uri="{FF2B5EF4-FFF2-40B4-BE49-F238E27FC236}">
                      <a16:creationId xmlns:a16="http://schemas.microsoft.com/office/drawing/2014/main" id="{8006EE31-660A-43DC-9BB0-9F4FB85DCA0F}"/>
                    </a:ext>
                  </a:extLst>
                </p:cNvPr>
                <p:cNvSpPr/>
                <p:nvPr/>
              </p:nvSpPr>
              <p:spPr>
                <a:xfrm>
                  <a:off x="4115099" y="798530"/>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3" name="Ellipse 432">
                  <a:extLst>
                    <a:ext uri="{FF2B5EF4-FFF2-40B4-BE49-F238E27FC236}">
                      <a16:creationId xmlns:a16="http://schemas.microsoft.com/office/drawing/2014/main" id="{77A7E7B0-1A2E-4169-90ED-1805389610A5}"/>
                    </a:ext>
                  </a:extLst>
                </p:cNvPr>
                <p:cNvSpPr/>
                <p:nvPr/>
              </p:nvSpPr>
              <p:spPr>
                <a:xfrm>
                  <a:off x="4091153" y="121022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34" name="Connecteur droit 433">
                  <a:extLst>
                    <a:ext uri="{FF2B5EF4-FFF2-40B4-BE49-F238E27FC236}">
                      <a16:creationId xmlns:a16="http://schemas.microsoft.com/office/drawing/2014/main" id="{8A938E47-C8CF-479B-9061-498A96EAFD99}"/>
                    </a:ext>
                  </a:extLst>
                </p:cNvPr>
                <p:cNvCxnSpPr>
                  <a:cxnSpLocks/>
                  <a:stCxn id="428" idx="6"/>
                  <a:endCxn id="430" idx="2"/>
                </p:cNvCxnSpPr>
                <p:nvPr/>
              </p:nvCxnSpPr>
              <p:spPr>
                <a:xfrm flipV="1">
                  <a:off x="3496607" y="703044"/>
                  <a:ext cx="297734" cy="190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Connecteur droit 434">
                  <a:extLst>
                    <a:ext uri="{FF2B5EF4-FFF2-40B4-BE49-F238E27FC236}">
                      <a16:creationId xmlns:a16="http://schemas.microsoft.com/office/drawing/2014/main" id="{8D04C240-B111-4B56-AAB7-AA8AFBD3D9C1}"/>
                    </a:ext>
                  </a:extLst>
                </p:cNvPr>
                <p:cNvCxnSpPr>
                  <a:stCxn id="429" idx="1"/>
                  <a:endCxn id="428"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Connecteur droit 435">
                  <a:extLst>
                    <a:ext uri="{FF2B5EF4-FFF2-40B4-BE49-F238E27FC236}">
                      <a16:creationId xmlns:a16="http://schemas.microsoft.com/office/drawing/2014/main" id="{1D960A32-5169-4708-B6F1-12483CEC2A78}"/>
                    </a:ext>
                  </a:extLst>
                </p:cNvPr>
                <p:cNvCxnSpPr>
                  <a:cxnSpLocks/>
                  <a:stCxn id="432" idx="2"/>
                  <a:endCxn id="429" idx="7"/>
                </p:cNvCxnSpPr>
                <p:nvPr/>
              </p:nvCxnSpPr>
              <p:spPr>
                <a:xfrm flipH="1">
                  <a:off x="3921191" y="870531"/>
                  <a:ext cx="193908" cy="17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Connecteur droit 436">
                  <a:extLst>
                    <a:ext uri="{FF2B5EF4-FFF2-40B4-BE49-F238E27FC236}">
                      <a16:creationId xmlns:a16="http://schemas.microsoft.com/office/drawing/2014/main" id="{90AF2B1C-74A2-424F-A704-91DA261A8001}"/>
                    </a:ext>
                  </a:extLst>
                </p:cNvPr>
                <p:cNvCxnSpPr>
                  <a:stCxn id="429" idx="3"/>
                  <a:endCxn id="431"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Connecteur droit 437">
                  <a:extLst>
                    <a:ext uri="{FF2B5EF4-FFF2-40B4-BE49-F238E27FC236}">
                      <a16:creationId xmlns:a16="http://schemas.microsoft.com/office/drawing/2014/main" id="{7A149041-77B1-4538-BA78-6141F27BE942}"/>
                    </a:ext>
                  </a:extLst>
                </p:cNvPr>
                <p:cNvCxnSpPr>
                  <a:cxnSpLocks/>
                  <a:stCxn id="432" idx="4"/>
                  <a:endCxn id="433" idx="0"/>
                </p:cNvCxnSpPr>
                <p:nvPr/>
              </p:nvCxnSpPr>
              <p:spPr>
                <a:xfrm flipH="1">
                  <a:off x="4163154" y="942530"/>
                  <a:ext cx="23945" cy="267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7" name="Connecteur droit 426">
                <a:extLst>
                  <a:ext uri="{FF2B5EF4-FFF2-40B4-BE49-F238E27FC236}">
                    <a16:creationId xmlns:a16="http://schemas.microsoft.com/office/drawing/2014/main" id="{4CECE583-E183-43C0-887D-346E5301C6B0}"/>
                  </a:ext>
                </a:extLst>
              </p:cNvPr>
              <p:cNvCxnSpPr>
                <a:stCxn id="428" idx="4"/>
                <a:endCxn id="431"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nvGrpSpPr>
            <p:cNvPr id="410" name="Groupe 409">
              <a:extLst>
                <a:ext uri="{FF2B5EF4-FFF2-40B4-BE49-F238E27FC236}">
                  <a16:creationId xmlns:a16="http://schemas.microsoft.com/office/drawing/2014/main" id="{2F34B0BE-1A65-4E96-A4DD-53F0F1D3D5E7}"/>
                </a:ext>
              </a:extLst>
            </p:cNvPr>
            <p:cNvGrpSpPr/>
            <p:nvPr/>
          </p:nvGrpSpPr>
          <p:grpSpPr>
            <a:xfrm>
              <a:off x="3877982" y="5719591"/>
              <a:ext cx="432000" cy="360000"/>
              <a:chOff x="4103088" y="7121346"/>
              <a:chExt cx="871927" cy="769476"/>
            </a:xfrm>
          </p:grpSpPr>
          <p:grpSp>
            <p:nvGrpSpPr>
              <p:cNvPr id="411" name="Groupe 410">
                <a:extLst>
                  <a:ext uri="{FF2B5EF4-FFF2-40B4-BE49-F238E27FC236}">
                    <a16:creationId xmlns:a16="http://schemas.microsoft.com/office/drawing/2014/main" id="{14C008A6-21AE-4D2A-8806-254B6EFE9837}"/>
                  </a:ext>
                </a:extLst>
              </p:cNvPr>
              <p:cNvGrpSpPr/>
              <p:nvPr/>
            </p:nvGrpSpPr>
            <p:grpSpPr>
              <a:xfrm>
                <a:off x="4103088" y="7121346"/>
                <a:ext cx="871927" cy="769476"/>
                <a:chOff x="3590327" y="642661"/>
                <a:chExt cx="871927" cy="769476"/>
              </a:xfrm>
            </p:grpSpPr>
            <p:sp>
              <p:nvSpPr>
                <p:cNvPr id="413" name="Ellipse 412">
                  <a:extLst>
                    <a:ext uri="{FF2B5EF4-FFF2-40B4-BE49-F238E27FC236}">
                      <a16:creationId xmlns:a16="http://schemas.microsoft.com/office/drawing/2014/main" id="{6D52B429-6653-45A9-A337-0798DFEB5EFE}"/>
                    </a:ext>
                  </a:extLst>
                </p:cNvPr>
                <p:cNvSpPr/>
                <p:nvPr/>
              </p:nvSpPr>
              <p:spPr>
                <a:xfrm>
                  <a:off x="3653154" y="642661"/>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4" name="Ellipse 413">
                  <a:extLst>
                    <a:ext uri="{FF2B5EF4-FFF2-40B4-BE49-F238E27FC236}">
                      <a16:creationId xmlns:a16="http://schemas.microsoft.com/office/drawing/2014/main" id="{68C47593-A0CE-4429-BAA4-AA85421FA3C8}"/>
                    </a:ext>
                  </a:extLst>
                </p:cNvPr>
                <p:cNvSpPr/>
                <p:nvPr/>
              </p:nvSpPr>
              <p:spPr>
                <a:xfrm>
                  <a:off x="3748304" y="101948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5" name="Ellipse 414">
                  <a:extLst>
                    <a:ext uri="{FF2B5EF4-FFF2-40B4-BE49-F238E27FC236}">
                      <a16:creationId xmlns:a16="http://schemas.microsoft.com/office/drawing/2014/main" id="{5CB30474-F993-4F02-9EB5-1FC924E95762}"/>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6" name="Ellipse 415">
                  <a:extLst>
                    <a:ext uri="{FF2B5EF4-FFF2-40B4-BE49-F238E27FC236}">
                      <a16:creationId xmlns:a16="http://schemas.microsoft.com/office/drawing/2014/main" id="{45EEDE03-B4FC-42E6-81B8-799D00CFBE7D}"/>
                    </a:ext>
                  </a:extLst>
                </p:cNvPr>
                <p:cNvSpPr/>
                <p:nvPr/>
              </p:nvSpPr>
              <p:spPr>
                <a:xfrm>
                  <a:off x="3590327" y="126813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7" name="Ellipse 416">
                  <a:extLst>
                    <a:ext uri="{FF2B5EF4-FFF2-40B4-BE49-F238E27FC236}">
                      <a16:creationId xmlns:a16="http://schemas.microsoft.com/office/drawing/2014/main" id="{9CFBE3FA-5957-40FD-8DCB-878E1E28E34D}"/>
                    </a:ext>
                  </a:extLst>
                </p:cNvPr>
                <p:cNvSpPr/>
                <p:nvPr/>
              </p:nvSpPr>
              <p:spPr>
                <a:xfrm>
                  <a:off x="4318254" y="94206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8" name="Ellipse 417">
                  <a:extLst>
                    <a:ext uri="{FF2B5EF4-FFF2-40B4-BE49-F238E27FC236}">
                      <a16:creationId xmlns:a16="http://schemas.microsoft.com/office/drawing/2014/main" id="{B7C089D3-2DC6-4927-8314-BC4D6F986E2C}"/>
                    </a:ext>
                  </a:extLst>
                </p:cNvPr>
                <p:cNvSpPr/>
                <p:nvPr/>
              </p:nvSpPr>
              <p:spPr>
                <a:xfrm>
                  <a:off x="3974751" y="126199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19" name="Connecteur droit 418">
                  <a:extLst>
                    <a:ext uri="{FF2B5EF4-FFF2-40B4-BE49-F238E27FC236}">
                      <a16:creationId xmlns:a16="http://schemas.microsoft.com/office/drawing/2014/main" id="{C08A9826-D4EA-4119-B256-E5B61F0BCB7B}"/>
                    </a:ext>
                  </a:extLst>
                </p:cNvPr>
                <p:cNvCxnSpPr>
                  <a:cxnSpLocks/>
                  <a:stCxn id="413" idx="6"/>
                  <a:endCxn id="415" idx="2"/>
                </p:cNvCxnSpPr>
                <p:nvPr/>
              </p:nvCxnSpPr>
              <p:spPr>
                <a:xfrm>
                  <a:off x="3797154" y="714661"/>
                  <a:ext cx="312937" cy="77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Connecteur droit 419">
                  <a:extLst>
                    <a:ext uri="{FF2B5EF4-FFF2-40B4-BE49-F238E27FC236}">
                      <a16:creationId xmlns:a16="http://schemas.microsoft.com/office/drawing/2014/main" id="{3E010FC4-1A61-4606-B2FA-7DEBEA586EC8}"/>
                    </a:ext>
                  </a:extLst>
                </p:cNvPr>
                <p:cNvCxnSpPr>
                  <a:cxnSpLocks/>
                  <a:stCxn id="415" idx="6"/>
                  <a:endCxn id="417" idx="1"/>
                </p:cNvCxnSpPr>
                <p:nvPr/>
              </p:nvCxnSpPr>
              <p:spPr>
                <a:xfrm>
                  <a:off x="4254091" y="792638"/>
                  <a:ext cx="85251" cy="170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Connecteur droit 420">
                  <a:extLst>
                    <a:ext uri="{FF2B5EF4-FFF2-40B4-BE49-F238E27FC236}">
                      <a16:creationId xmlns:a16="http://schemas.microsoft.com/office/drawing/2014/main" id="{D9921942-FA1F-423E-823D-F2DBAB292284}"/>
                    </a:ext>
                  </a:extLst>
                </p:cNvPr>
                <p:cNvCxnSpPr>
                  <a:stCxn id="414" idx="7"/>
                  <a:endCxn id="415" idx="3"/>
                </p:cNvCxnSpPr>
                <p:nvPr/>
              </p:nvCxnSpPr>
              <p:spPr>
                <a:xfrm flipV="1">
                  <a:off x="3871216" y="843550"/>
                  <a:ext cx="259963" cy="19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Connecteur droit 421">
                  <a:extLst>
                    <a:ext uri="{FF2B5EF4-FFF2-40B4-BE49-F238E27FC236}">
                      <a16:creationId xmlns:a16="http://schemas.microsoft.com/office/drawing/2014/main" id="{BD69A37F-C0F0-4254-A369-8E6727F280DB}"/>
                    </a:ext>
                  </a:extLst>
                </p:cNvPr>
                <p:cNvCxnSpPr>
                  <a:stCxn id="414" idx="1"/>
                  <a:endCxn id="413" idx="5"/>
                </p:cNvCxnSpPr>
                <p:nvPr/>
              </p:nvCxnSpPr>
              <p:spPr>
                <a:xfrm flipV="1">
                  <a:off x="3769392" y="765573"/>
                  <a:ext cx="6674" cy="27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Connecteur droit 422">
                  <a:extLst>
                    <a:ext uri="{FF2B5EF4-FFF2-40B4-BE49-F238E27FC236}">
                      <a16:creationId xmlns:a16="http://schemas.microsoft.com/office/drawing/2014/main" id="{A8376C0A-6546-48DA-88A9-D20CE420866D}"/>
                    </a:ext>
                  </a:extLst>
                </p:cNvPr>
                <p:cNvCxnSpPr>
                  <a:cxnSpLocks/>
                  <a:stCxn id="417" idx="2"/>
                  <a:endCxn id="414" idx="6"/>
                </p:cNvCxnSpPr>
                <p:nvPr/>
              </p:nvCxnSpPr>
              <p:spPr>
                <a:xfrm flipH="1">
                  <a:off x="3892304" y="1014062"/>
                  <a:ext cx="425950" cy="7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Connecteur droit 423">
                  <a:extLst>
                    <a:ext uri="{FF2B5EF4-FFF2-40B4-BE49-F238E27FC236}">
                      <a16:creationId xmlns:a16="http://schemas.microsoft.com/office/drawing/2014/main" id="{7BC5986B-138C-47B6-9B14-519661C2D9D6}"/>
                    </a:ext>
                  </a:extLst>
                </p:cNvPr>
                <p:cNvCxnSpPr>
                  <a:stCxn id="414" idx="3"/>
                  <a:endCxn id="416" idx="7"/>
                </p:cNvCxnSpPr>
                <p:nvPr/>
              </p:nvCxnSpPr>
              <p:spPr>
                <a:xfrm flipH="1">
                  <a:off x="3713239" y="1142399"/>
                  <a:ext cx="56153" cy="146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Connecteur droit 424">
                  <a:extLst>
                    <a:ext uri="{FF2B5EF4-FFF2-40B4-BE49-F238E27FC236}">
                      <a16:creationId xmlns:a16="http://schemas.microsoft.com/office/drawing/2014/main" id="{9A7FC7DC-0269-4384-983E-66422A6F2CF9}"/>
                    </a:ext>
                  </a:extLst>
                </p:cNvPr>
                <p:cNvCxnSpPr>
                  <a:stCxn id="417" idx="3"/>
                  <a:endCxn id="418" idx="7"/>
                </p:cNvCxnSpPr>
                <p:nvPr/>
              </p:nvCxnSpPr>
              <p:spPr>
                <a:xfrm flipH="1">
                  <a:off x="4097663" y="1064974"/>
                  <a:ext cx="241679" cy="218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2" name="Connecteur droit 411">
                <a:extLst>
                  <a:ext uri="{FF2B5EF4-FFF2-40B4-BE49-F238E27FC236}">
                    <a16:creationId xmlns:a16="http://schemas.microsoft.com/office/drawing/2014/main" id="{E7407337-6727-4CDA-B40A-E43FCD182F64}"/>
                  </a:ext>
                </a:extLst>
              </p:cNvPr>
              <p:cNvCxnSpPr>
                <a:stCxn id="416" idx="6"/>
                <a:endCxn id="418" idx="2"/>
              </p:cNvCxnSpPr>
              <p:nvPr/>
            </p:nvCxnSpPr>
            <p:spPr>
              <a:xfrm flipV="1">
                <a:off x="4247088" y="7812684"/>
                <a:ext cx="240424" cy="6138"/>
              </a:xfrm>
              <a:prstGeom prst="line">
                <a:avLst/>
              </a:prstGeom>
            </p:spPr>
            <p:style>
              <a:lnRef idx="1">
                <a:schemeClr val="dk1"/>
              </a:lnRef>
              <a:fillRef idx="0">
                <a:schemeClr val="dk1"/>
              </a:fillRef>
              <a:effectRef idx="0">
                <a:schemeClr val="dk1"/>
              </a:effectRef>
              <a:fontRef idx="minor">
                <a:schemeClr val="tx1"/>
              </a:fontRef>
            </p:style>
          </p:cxnSp>
        </p:grpSp>
      </p:grpSp>
      <p:grpSp>
        <p:nvGrpSpPr>
          <p:cNvPr id="501" name="Groupe 500">
            <a:extLst>
              <a:ext uri="{FF2B5EF4-FFF2-40B4-BE49-F238E27FC236}">
                <a16:creationId xmlns:a16="http://schemas.microsoft.com/office/drawing/2014/main" id="{7835474B-B0BD-4A61-AEB8-F84650E46F48}"/>
              </a:ext>
            </a:extLst>
          </p:cNvPr>
          <p:cNvGrpSpPr/>
          <p:nvPr/>
        </p:nvGrpSpPr>
        <p:grpSpPr>
          <a:xfrm>
            <a:off x="2485803" y="3555052"/>
            <a:ext cx="2395946" cy="469576"/>
            <a:chOff x="1599126" y="4054984"/>
            <a:chExt cx="3214227" cy="774000"/>
          </a:xfrm>
        </p:grpSpPr>
        <p:sp>
          <p:nvSpPr>
            <p:cNvPr id="502" name="Rectangle 501">
              <a:extLst>
                <a:ext uri="{FF2B5EF4-FFF2-40B4-BE49-F238E27FC236}">
                  <a16:creationId xmlns:a16="http://schemas.microsoft.com/office/drawing/2014/main" id="{2CE1B1C5-4345-4953-B1BD-158E0F8CCAF6}"/>
                </a:ext>
              </a:extLst>
            </p:cNvPr>
            <p:cNvSpPr/>
            <p:nvPr/>
          </p:nvSpPr>
          <p:spPr>
            <a:xfrm>
              <a:off x="1599126" y="4054984"/>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03" name="Groupe 502">
              <a:extLst>
                <a:ext uri="{FF2B5EF4-FFF2-40B4-BE49-F238E27FC236}">
                  <a16:creationId xmlns:a16="http://schemas.microsoft.com/office/drawing/2014/main" id="{38BB3E6D-3163-4EA2-BB85-F256D8E26A04}"/>
                </a:ext>
              </a:extLst>
            </p:cNvPr>
            <p:cNvGrpSpPr/>
            <p:nvPr/>
          </p:nvGrpSpPr>
          <p:grpSpPr>
            <a:xfrm>
              <a:off x="1754809" y="4152873"/>
              <a:ext cx="395999" cy="360000"/>
              <a:chOff x="3721250" y="720638"/>
              <a:chExt cx="730658" cy="643921"/>
            </a:xfrm>
          </p:grpSpPr>
          <p:sp>
            <p:nvSpPr>
              <p:cNvPr id="582" name="Ellipse 581">
                <a:extLst>
                  <a:ext uri="{FF2B5EF4-FFF2-40B4-BE49-F238E27FC236}">
                    <a16:creationId xmlns:a16="http://schemas.microsoft.com/office/drawing/2014/main" id="{13419522-DF93-408A-B3BE-5322A7C9B033}"/>
                  </a:ext>
                </a:extLst>
              </p:cNvPr>
              <p:cNvSpPr/>
              <p:nvPr/>
            </p:nvSpPr>
            <p:spPr>
              <a:xfrm>
                <a:off x="3723821" y="76395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3" name="Ellipse 582">
                <a:extLst>
                  <a:ext uri="{FF2B5EF4-FFF2-40B4-BE49-F238E27FC236}">
                    <a16:creationId xmlns:a16="http://schemas.microsoft.com/office/drawing/2014/main" id="{7A9B4EB6-D3A1-41A7-B21B-9BE1B90308BC}"/>
                  </a:ext>
                </a:extLst>
              </p:cNvPr>
              <p:cNvSpPr/>
              <p:nvPr/>
            </p:nvSpPr>
            <p:spPr>
              <a:xfrm>
                <a:off x="3955551" y="97473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4" name="Ellipse 583">
                <a:extLst>
                  <a:ext uri="{FF2B5EF4-FFF2-40B4-BE49-F238E27FC236}">
                    <a16:creationId xmlns:a16="http://schemas.microsoft.com/office/drawing/2014/main" id="{7D430BCE-AEF1-47A3-96EC-F7BF0E4F303C}"/>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5" name="Ellipse 584">
                <a:extLst>
                  <a:ext uri="{FF2B5EF4-FFF2-40B4-BE49-F238E27FC236}">
                    <a16:creationId xmlns:a16="http://schemas.microsoft.com/office/drawing/2014/main" id="{B8CC98D2-CC62-42D4-B009-91CECFF1DE79}"/>
                  </a:ext>
                </a:extLst>
              </p:cNvPr>
              <p:cNvSpPr/>
              <p:nvPr/>
            </p:nvSpPr>
            <p:spPr>
              <a:xfrm>
                <a:off x="3721250" y="110869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6" name="Ellipse 585">
                <a:extLst>
                  <a:ext uri="{FF2B5EF4-FFF2-40B4-BE49-F238E27FC236}">
                    <a16:creationId xmlns:a16="http://schemas.microsoft.com/office/drawing/2014/main" id="{96F24576-6BFC-4199-896E-7FC31D857346}"/>
                  </a:ext>
                </a:extLst>
              </p:cNvPr>
              <p:cNvSpPr/>
              <p:nvPr/>
            </p:nvSpPr>
            <p:spPr>
              <a:xfrm>
                <a:off x="4307908" y="9480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7" name="Ellipse 586">
                <a:extLst>
                  <a:ext uri="{FF2B5EF4-FFF2-40B4-BE49-F238E27FC236}">
                    <a16:creationId xmlns:a16="http://schemas.microsoft.com/office/drawing/2014/main" id="{F5215E14-BDDB-4DCC-AD10-F2BA54B51C6A}"/>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88" name="Connecteur droit 587">
                <a:extLst>
                  <a:ext uri="{FF2B5EF4-FFF2-40B4-BE49-F238E27FC236}">
                    <a16:creationId xmlns:a16="http://schemas.microsoft.com/office/drawing/2014/main" id="{A3BAA21B-214E-4F41-B8E5-9A25FFE5E503}"/>
                  </a:ext>
                </a:extLst>
              </p:cNvPr>
              <p:cNvCxnSpPr>
                <a:cxnSpLocks/>
                <a:stCxn id="584" idx="6"/>
                <a:endCxn id="586" idx="1"/>
              </p:cNvCxnSpPr>
              <p:nvPr/>
            </p:nvCxnSpPr>
            <p:spPr>
              <a:xfrm>
                <a:off x="4254091" y="792638"/>
                <a:ext cx="74905" cy="176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Connecteur droit 588">
                <a:extLst>
                  <a:ext uri="{FF2B5EF4-FFF2-40B4-BE49-F238E27FC236}">
                    <a16:creationId xmlns:a16="http://schemas.microsoft.com/office/drawing/2014/main" id="{E0062C21-39FB-4DC0-8AB1-D912E98A5DA1}"/>
                  </a:ext>
                </a:extLst>
              </p:cNvPr>
              <p:cNvCxnSpPr>
                <a:stCxn id="583" idx="7"/>
                <a:endCxn id="584" idx="3"/>
              </p:cNvCxnSpPr>
              <p:nvPr/>
            </p:nvCxnSpPr>
            <p:spPr>
              <a:xfrm flipV="1">
                <a:off x="4078463" y="843550"/>
                <a:ext cx="52716" cy="152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Connecteur droit 589">
                <a:extLst>
                  <a:ext uri="{FF2B5EF4-FFF2-40B4-BE49-F238E27FC236}">
                    <a16:creationId xmlns:a16="http://schemas.microsoft.com/office/drawing/2014/main" id="{0826D1FC-EC14-4606-9B48-9B71875A6802}"/>
                  </a:ext>
                </a:extLst>
              </p:cNvPr>
              <p:cNvCxnSpPr>
                <a:stCxn id="583" idx="1"/>
                <a:endCxn id="582" idx="5"/>
              </p:cNvCxnSpPr>
              <p:nvPr/>
            </p:nvCxnSpPr>
            <p:spPr>
              <a:xfrm flipH="1" flipV="1">
                <a:off x="3846733" y="886866"/>
                <a:ext cx="129906" cy="108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Connecteur droit 590">
                <a:extLst>
                  <a:ext uri="{FF2B5EF4-FFF2-40B4-BE49-F238E27FC236}">
                    <a16:creationId xmlns:a16="http://schemas.microsoft.com/office/drawing/2014/main" id="{3990FEC0-09E6-49A7-9A08-0B9AB74E90E8}"/>
                  </a:ext>
                </a:extLst>
              </p:cNvPr>
              <p:cNvCxnSpPr>
                <a:stCxn id="586" idx="2"/>
                <a:endCxn id="583" idx="6"/>
              </p:cNvCxnSpPr>
              <p:nvPr/>
            </p:nvCxnSpPr>
            <p:spPr>
              <a:xfrm flipH="1">
                <a:off x="4099551" y="1020059"/>
                <a:ext cx="208357" cy="26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Connecteur droit 591">
                <a:extLst>
                  <a:ext uri="{FF2B5EF4-FFF2-40B4-BE49-F238E27FC236}">
                    <a16:creationId xmlns:a16="http://schemas.microsoft.com/office/drawing/2014/main" id="{14DBE713-B739-4CC7-90AF-E2F53792C38B}"/>
                  </a:ext>
                </a:extLst>
              </p:cNvPr>
              <p:cNvCxnSpPr>
                <a:stCxn id="583" idx="3"/>
                <a:endCxn id="585" idx="7"/>
              </p:cNvCxnSpPr>
              <p:nvPr/>
            </p:nvCxnSpPr>
            <p:spPr>
              <a:xfrm flipH="1">
                <a:off x="3844162" y="1097647"/>
                <a:ext cx="132477" cy="32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Connecteur droit 592">
                <a:extLst>
                  <a:ext uri="{FF2B5EF4-FFF2-40B4-BE49-F238E27FC236}">
                    <a16:creationId xmlns:a16="http://schemas.microsoft.com/office/drawing/2014/main" id="{925D4213-5BFD-42C1-8DDC-40A208FB7669}"/>
                  </a:ext>
                </a:extLst>
              </p:cNvPr>
              <p:cNvCxnSpPr>
                <a:cxnSpLocks/>
                <a:stCxn id="587" idx="0"/>
                <a:endCxn id="583" idx="5"/>
              </p:cNvCxnSpPr>
              <p:nvPr/>
            </p:nvCxnSpPr>
            <p:spPr>
              <a:xfrm flipH="1" flipV="1">
                <a:off x="4078463" y="1097647"/>
                <a:ext cx="19721" cy="122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Connecteur droit 593">
                <a:extLst>
                  <a:ext uri="{FF2B5EF4-FFF2-40B4-BE49-F238E27FC236}">
                    <a16:creationId xmlns:a16="http://schemas.microsoft.com/office/drawing/2014/main" id="{ECC5A740-169A-45F5-96C6-A209AC2BFF01}"/>
                  </a:ext>
                </a:extLst>
              </p:cNvPr>
              <p:cNvCxnSpPr>
                <a:stCxn id="586" idx="3"/>
                <a:endCxn id="587" idx="7"/>
              </p:cNvCxnSpPr>
              <p:nvPr/>
            </p:nvCxnSpPr>
            <p:spPr>
              <a:xfrm flipH="1">
                <a:off x="4149096" y="1070971"/>
                <a:ext cx="179900" cy="170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4" name="Groupe 503">
              <a:extLst>
                <a:ext uri="{FF2B5EF4-FFF2-40B4-BE49-F238E27FC236}">
                  <a16:creationId xmlns:a16="http://schemas.microsoft.com/office/drawing/2014/main" id="{49F57463-E953-4067-95A0-216C01FD49E2}"/>
                </a:ext>
              </a:extLst>
            </p:cNvPr>
            <p:cNvGrpSpPr/>
            <p:nvPr/>
          </p:nvGrpSpPr>
          <p:grpSpPr>
            <a:xfrm>
              <a:off x="2192661" y="4414750"/>
              <a:ext cx="324000" cy="324000"/>
              <a:chOff x="3455517" y="258725"/>
              <a:chExt cx="579291" cy="623399"/>
            </a:xfrm>
          </p:grpSpPr>
          <p:sp>
            <p:nvSpPr>
              <p:cNvPr id="571" name="Ellipse 570">
                <a:extLst>
                  <a:ext uri="{FF2B5EF4-FFF2-40B4-BE49-F238E27FC236}">
                    <a16:creationId xmlns:a16="http://schemas.microsoft.com/office/drawing/2014/main" id="{BEB39D25-31EC-4750-AFCF-0DF4D8738F23}"/>
                  </a:ext>
                </a:extLst>
              </p:cNvPr>
              <p:cNvSpPr/>
              <p:nvPr/>
            </p:nvSpPr>
            <p:spPr>
              <a:xfrm>
                <a:off x="3459635" y="30641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2" name="Ellipse 571">
                <a:extLst>
                  <a:ext uri="{FF2B5EF4-FFF2-40B4-BE49-F238E27FC236}">
                    <a16:creationId xmlns:a16="http://schemas.microsoft.com/office/drawing/2014/main" id="{605628FB-A112-4C0C-AD8F-278DFF06D45B}"/>
                  </a:ext>
                </a:extLst>
              </p:cNvPr>
              <p:cNvSpPr/>
              <p:nvPr/>
            </p:nvSpPr>
            <p:spPr>
              <a:xfrm>
                <a:off x="3631823" y="54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3" name="Ellipse 572">
                <a:extLst>
                  <a:ext uri="{FF2B5EF4-FFF2-40B4-BE49-F238E27FC236}">
                    <a16:creationId xmlns:a16="http://schemas.microsoft.com/office/drawing/2014/main" id="{54BB20CE-E169-49F1-B331-477F1784ADB3}"/>
                  </a:ext>
                </a:extLst>
              </p:cNvPr>
              <p:cNvSpPr/>
              <p:nvPr/>
            </p:nvSpPr>
            <p:spPr>
              <a:xfrm>
                <a:off x="3755291" y="25872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4" name="Ellipse 573">
                <a:extLst>
                  <a:ext uri="{FF2B5EF4-FFF2-40B4-BE49-F238E27FC236}">
                    <a16:creationId xmlns:a16="http://schemas.microsoft.com/office/drawing/2014/main" id="{11B5253B-3872-40B5-83C9-B38250A4FC58}"/>
                  </a:ext>
                </a:extLst>
              </p:cNvPr>
              <p:cNvSpPr/>
              <p:nvPr/>
            </p:nvSpPr>
            <p:spPr>
              <a:xfrm>
                <a:off x="3890808" y="72395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5" name="Ellipse 574">
                <a:extLst>
                  <a:ext uri="{FF2B5EF4-FFF2-40B4-BE49-F238E27FC236}">
                    <a16:creationId xmlns:a16="http://schemas.microsoft.com/office/drawing/2014/main" id="{C562491D-8EDB-4FD6-8C7A-A787E4B270C5}"/>
                  </a:ext>
                </a:extLst>
              </p:cNvPr>
              <p:cNvSpPr/>
              <p:nvPr/>
            </p:nvSpPr>
            <p:spPr>
              <a:xfrm>
                <a:off x="3455517" y="73812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76" name="Connecteur droit 575">
                <a:extLst>
                  <a:ext uri="{FF2B5EF4-FFF2-40B4-BE49-F238E27FC236}">
                    <a16:creationId xmlns:a16="http://schemas.microsoft.com/office/drawing/2014/main" id="{454EC349-E7BC-4F38-8B5B-D9517C7B8D78}"/>
                  </a:ext>
                </a:extLst>
              </p:cNvPr>
              <p:cNvCxnSpPr>
                <a:cxnSpLocks/>
                <a:stCxn id="571" idx="6"/>
                <a:endCxn id="573" idx="2"/>
              </p:cNvCxnSpPr>
              <p:nvPr/>
            </p:nvCxnSpPr>
            <p:spPr>
              <a:xfrm flipV="1">
                <a:off x="3603635" y="330725"/>
                <a:ext cx="151656" cy="47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Connecteur droit 576">
                <a:extLst>
                  <a:ext uri="{FF2B5EF4-FFF2-40B4-BE49-F238E27FC236}">
                    <a16:creationId xmlns:a16="http://schemas.microsoft.com/office/drawing/2014/main" id="{EFBF8FF5-436F-466A-A6FC-AA054A59982B}"/>
                  </a:ext>
                </a:extLst>
              </p:cNvPr>
              <p:cNvCxnSpPr>
                <a:cxnSpLocks/>
                <a:stCxn id="573" idx="5"/>
                <a:endCxn id="574" idx="0"/>
              </p:cNvCxnSpPr>
              <p:nvPr/>
            </p:nvCxnSpPr>
            <p:spPr>
              <a:xfrm>
                <a:off x="3878203" y="381636"/>
                <a:ext cx="84605" cy="34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Connecteur droit 577">
                <a:extLst>
                  <a:ext uri="{FF2B5EF4-FFF2-40B4-BE49-F238E27FC236}">
                    <a16:creationId xmlns:a16="http://schemas.microsoft.com/office/drawing/2014/main" id="{20CEC14E-A760-480C-BCA4-2CCC35216CE2}"/>
                  </a:ext>
                </a:extLst>
              </p:cNvPr>
              <p:cNvCxnSpPr>
                <a:stCxn id="572" idx="7"/>
                <a:endCxn id="573" idx="3"/>
              </p:cNvCxnSpPr>
              <p:nvPr/>
            </p:nvCxnSpPr>
            <p:spPr>
              <a:xfrm flipV="1">
                <a:off x="3754734" y="381636"/>
                <a:ext cx="21645" cy="180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Connecteur droit 578">
                <a:extLst>
                  <a:ext uri="{FF2B5EF4-FFF2-40B4-BE49-F238E27FC236}">
                    <a16:creationId xmlns:a16="http://schemas.microsoft.com/office/drawing/2014/main" id="{682780F5-8655-4FBF-B7EC-8D75D750D494}"/>
                  </a:ext>
                </a:extLst>
              </p:cNvPr>
              <p:cNvCxnSpPr>
                <a:stCxn id="572" idx="1"/>
                <a:endCxn id="571" idx="5"/>
              </p:cNvCxnSpPr>
              <p:nvPr/>
            </p:nvCxnSpPr>
            <p:spPr>
              <a:xfrm flipH="1" flipV="1">
                <a:off x="3582547" y="429330"/>
                <a:ext cx="70365" cy="132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Connecteur droit 579">
                <a:extLst>
                  <a:ext uri="{FF2B5EF4-FFF2-40B4-BE49-F238E27FC236}">
                    <a16:creationId xmlns:a16="http://schemas.microsoft.com/office/drawing/2014/main" id="{E6BB64A6-27C5-475E-94EC-02525DCA3532}"/>
                  </a:ext>
                </a:extLst>
              </p:cNvPr>
              <p:cNvCxnSpPr>
                <a:cxnSpLocks/>
                <a:stCxn id="574" idx="2"/>
                <a:endCxn id="572" idx="6"/>
              </p:cNvCxnSpPr>
              <p:nvPr/>
            </p:nvCxnSpPr>
            <p:spPr>
              <a:xfrm flipH="1" flipV="1">
                <a:off x="3775823" y="612638"/>
                <a:ext cx="114986" cy="183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Connecteur droit 580">
                <a:extLst>
                  <a:ext uri="{FF2B5EF4-FFF2-40B4-BE49-F238E27FC236}">
                    <a16:creationId xmlns:a16="http://schemas.microsoft.com/office/drawing/2014/main" id="{39BBE14E-5CC1-4907-95C2-1C9911F26980}"/>
                  </a:ext>
                </a:extLst>
              </p:cNvPr>
              <p:cNvCxnSpPr>
                <a:cxnSpLocks/>
                <a:stCxn id="575" idx="0"/>
                <a:endCxn id="572" idx="2"/>
              </p:cNvCxnSpPr>
              <p:nvPr/>
            </p:nvCxnSpPr>
            <p:spPr>
              <a:xfrm flipV="1">
                <a:off x="3527517" y="612638"/>
                <a:ext cx="104306" cy="125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5" name="Groupe 504">
              <a:extLst>
                <a:ext uri="{FF2B5EF4-FFF2-40B4-BE49-F238E27FC236}">
                  <a16:creationId xmlns:a16="http://schemas.microsoft.com/office/drawing/2014/main" id="{63BDB44C-D678-418B-84DC-05DAED3154F2}"/>
                </a:ext>
              </a:extLst>
            </p:cNvPr>
            <p:cNvGrpSpPr/>
            <p:nvPr/>
          </p:nvGrpSpPr>
          <p:grpSpPr>
            <a:xfrm>
              <a:off x="2624148" y="4189871"/>
              <a:ext cx="324000" cy="360000"/>
              <a:chOff x="3806981" y="2897093"/>
              <a:chExt cx="587450" cy="688946"/>
            </a:xfrm>
          </p:grpSpPr>
          <p:grpSp>
            <p:nvGrpSpPr>
              <p:cNvPr id="560" name="Groupe 559">
                <a:extLst>
                  <a:ext uri="{FF2B5EF4-FFF2-40B4-BE49-F238E27FC236}">
                    <a16:creationId xmlns:a16="http://schemas.microsoft.com/office/drawing/2014/main" id="{65D08DBE-1C8F-4797-943B-856B16E1E4AE}"/>
                  </a:ext>
                </a:extLst>
              </p:cNvPr>
              <p:cNvGrpSpPr/>
              <p:nvPr/>
            </p:nvGrpSpPr>
            <p:grpSpPr>
              <a:xfrm>
                <a:off x="3806981" y="2897093"/>
                <a:ext cx="587450" cy="688946"/>
                <a:chOff x="3279730" y="717508"/>
                <a:chExt cx="587450" cy="688946"/>
              </a:xfrm>
            </p:grpSpPr>
            <p:sp>
              <p:nvSpPr>
                <p:cNvPr id="562" name="Ellipse 561">
                  <a:extLst>
                    <a:ext uri="{FF2B5EF4-FFF2-40B4-BE49-F238E27FC236}">
                      <a16:creationId xmlns:a16="http://schemas.microsoft.com/office/drawing/2014/main" id="{92B473E5-32E5-4DF6-9E49-C2CB5B668567}"/>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3" name="Ellipse 562">
                  <a:extLst>
                    <a:ext uri="{FF2B5EF4-FFF2-40B4-BE49-F238E27FC236}">
                      <a16:creationId xmlns:a16="http://schemas.microsoft.com/office/drawing/2014/main" id="{F4D9A14D-5A6C-4863-BC8C-0C0C9307B8D6}"/>
                    </a:ext>
                  </a:extLst>
                </p:cNvPr>
                <p:cNvSpPr/>
                <p:nvPr/>
              </p:nvSpPr>
              <p:spPr>
                <a:xfrm>
                  <a:off x="3564275" y="10224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4" name="Ellipse 563">
                  <a:extLst>
                    <a:ext uri="{FF2B5EF4-FFF2-40B4-BE49-F238E27FC236}">
                      <a16:creationId xmlns:a16="http://schemas.microsoft.com/office/drawing/2014/main" id="{27776F0B-128E-427A-A9FA-813805CD829B}"/>
                    </a:ext>
                  </a:extLst>
                </p:cNvPr>
                <p:cNvSpPr/>
                <p:nvPr/>
              </p:nvSpPr>
              <p:spPr>
                <a:xfrm>
                  <a:off x="3719920"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5" name="Ellipse 564">
                  <a:extLst>
                    <a:ext uri="{FF2B5EF4-FFF2-40B4-BE49-F238E27FC236}">
                      <a16:creationId xmlns:a16="http://schemas.microsoft.com/office/drawing/2014/main" id="{BC4A0B48-C855-4DB4-BBA4-A76F76919FC8}"/>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6" name="Ellipse 565">
                  <a:extLst>
                    <a:ext uri="{FF2B5EF4-FFF2-40B4-BE49-F238E27FC236}">
                      <a16:creationId xmlns:a16="http://schemas.microsoft.com/office/drawing/2014/main" id="{5918DD26-FC5C-477F-8B82-03BD5C42E87B}"/>
                    </a:ext>
                  </a:extLst>
                </p:cNvPr>
                <p:cNvSpPr/>
                <p:nvPr/>
              </p:nvSpPr>
              <p:spPr>
                <a:xfrm>
                  <a:off x="3723180" y="126245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67" name="Connecteur droit 566">
                  <a:extLst>
                    <a:ext uri="{FF2B5EF4-FFF2-40B4-BE49-F238E27FC236}">
                      <a16:creationId xmlns:a16="http://schemas.microsoft.com/office/drawing/2014/main" id="{F3C54C3C-6351-4012-8447-6E71C97599C0}"/>
                    </a:ext>
                  </a:extLst>
                </p:cNvPr>
                <p:cNvCxnSpPr>
                  <a:stCxn id="563" idx="7"/>
                  <a:endCxn id="564" idx="3"/>
                </p:cNvCxnSpPr>
                <p:nvPr/>
              </p:nvCxnSpPr>
              <p:spPr>
                <a:xfrm flipV="1">
                  <a:off x="3687187" y="840420"/>
                  <a:ext cx="53821" cy="20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Connecteur droit 567">
                  <a:extLst>
                    <a:ext uri="{FF2B5EF4-FFF2-40B4-BE49-F238E27FC236}">
                      <a16:creationId xmlns:a16="http://schemas.microsoft.com/office/drawing/2014/main" id="{4060213F-1E27-41D7-8A18-47238DAB447F}"/>
                    </a:ext>
                  </a:extLst>
                </p:cNvPr>
                <p:cNvCxnSpPr>
                  <a:stCxn id="563" idx="1"/>
                  <a:endCxn id="562" idx="5"/>
                </p:cNvCxnSpPr>
                <p:nvPr/>
              </p:nvCxnSpPr>
              <p:spPr>
                <a:xfrm flipH="1" flipV="1">
                  <a:off x="3453554" y="840420"/>
                  <a:ext cx="131809" cy="20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Connecteur droit 568">
                  <a:extLst>
                    <a:ext uri="{FF2B5EF4-FFF2-40B4-BE49-F238E27FC236}">
                      <a16:creationId xmlns:a16="http://schemas.microsoft.com/office/drawing/2014/main" id="{198C2801-4BC1-4F95-BF34-EE5988A2FEB5}"/>
                    </a:ext>
                  </a:extLst>
                </p:cNvPr>
                <p:cNvCxnSpPr>
                  <a:stCxn id="563" idx="3"/>
                  <a:endCxn id="565" idx="7"/>
                </p:cNvCxnSpPr>
                <p:nvPr/>
              </p:nvCxnSpPr>
              <p:spPr>
                <a:xfrm flipH="1">
                  <a:off x="3402642" y="1145312"/>
                  <a:ext cx="182721" cy="60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Connecteur droit 569">
                  <a:extLst>
                    <a:ext uri="{FF2B5EF4-FFF2-40B4-BE49-F238E27FC236}">
                      <a16:creationId xmlns:a16="http://schemas.microsoft.com/office/drawing/2014/main" id="{57E4382D-E49A-48CF-9B6E-E54F49F39AAA}"/>
                    </a:ext>
                  </a:extLst>
                </p:cNvPr>
                <p:cNvCxnSpPr>
                  <a:cxnSpLocks/>
                  <a:stCxn id="566" idx="0"/>
                  <a:endCxn id="563" idx="5"/>
                </p:cNvCxnSpPr>
                <p:nvPr/>
              </p:nvCxnSpPr>
              <p:spPr>
                <a:xfrm flipH="1" flipV="1">
                  <a:off x="3687187" y="1145312"/>
                  <a:ext cx="107993" cy="117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1" name="Connecteur droit 560">
                <a:extLst>
                  <a:ext uri="{FF2B5EF4-FFF2-40B4-BE49-F238E27FC236}">
                    <a16:creationId xmlns:a16="http://schemas.microsoft.com/office/drawing/2014/main" id="{2D1A69B7-8158-491D-A5F5-97B5D0D6357E}"/>
                  </a:ext>
                </a:extLst>
              </p:cNvPr>
              <p:cNvCxnSpPr>
                <a:stCxn id="562" idx="4"/>
                <a:endCxn id="565"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6" name="Groupe 505">
              <a:extLst>
                <a:ext uri="{FF2B5EF4-FFF2-40B4-BE49-F238E27FC236}">
                  <a16:creationId xmlns:a16="http://schemas.microsoft.com/office/drawing/2014/main" id="{4AFAA82A-6949-4145-9BF9-7DC75B6AEF14}"/>
                </a:ext>
              </a:extLst>
            </p:cNvPr>
            <p:cNvGrpSpPr/>
            <p:nvPr/>
          </p:nvGrpSpPr>
          <p:grpSpPr>
            <a:xfrm>
              <a:off x="3072839" y="4191097"/>
              <a:ext cx="360000" cy="396000"/>
              <a:chOff x="3489131" y="733071"/>
              <a:chExt cx="659899" cy="696449"/>
            </a:xfrm>
          </p:grpSpPr>
          <p:sp>
            <p:nvSpPr>
              <p:cNvPr id="549" name="Ellipse 548">
                <a:extLst>
                  <a:ext uri="{FF2B5EF4-FFF2-40B4-BE49-F238E27FC236}">
                    <a16:creationId xmlns:a16="http://schemas.microsoft.com/office/drawing/2014/main" id="{2817F492-BC80-49E8-9F69-24FC62794F39}"/>
                  </a:ext>
                </a:extLst>
              </p:cNvPr>
              <p:cNvSpPr/>
              <p:nvPr/>
            </p:nvSpPr>
            <p:spPr>
              <a:xfrm>
                <a:off x="3489131" y="783786"/>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0" name="Ellipse 549">
                <a:extLst>
                  <a:ext uri="{FF2B5EF4-FFF2-40B4-BE49-F238E27FC236}">
                    <a16:creationId xmlns:a16="http://schemas.microsoft.com/office/drawing/2014/main" id="{4B00B684-8966-4D78-ABFD-80B7498C2597}"/>
                  </a:ext>
                </a:extLst>
              </p:cNvPr>
              <p:cNvSpPr/>
              <p:nvPr/>
            </p:nvSpPr>
            <p:spPr>
              <a:xfrm>
                <a:off x="3528967" y="110936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1" name="Ellipse 550">
                <a:extLst>
                  <a:ext uri="{FF2B5EF4-FFF2-40B4-BE49-F238E27FC236}">
                    <a16:creationId xmlns:a16="http://schemas.microsoft.com/office/drawing/2014/main" id="{91E87C49-A682-4959-ACC1-032C09FE5B26}"/>
                  </a:ext>
                </a:extLst>
              </p:cNvPr>
              <p:cNvSpPr/>
              <p:nvPr/>
            </p:nvSpPr>
            <p:spPr>
              <a:xfrm>
                <a:off x="3805138" y="733071"/>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2" name="Ellipse 551">
                <a:extLst>
                  <a:ext uri="{FF2B5EF4-FFF2-40B4-BE49-F238E27FC236}">
                    <a16:creationId xmlns:a16="http://schemas.microsoft.com/office/drawing/2014/main" id="{8D5CF96A-7C89-4496-9C5D-A2ACB0DF8AFE}"/>
                  </a:ext>
                </a:extLst>
              </p:cNvPr>
              <p:cNvSpPr/>
              <p:nvPr/>
            </p:nvSpPr>
            <p:spPr>
              <a:xfrm>
                <a:off x="4005030" y="98855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3" name="Ellipse 552">
                <a:extLst>
                  <a:ext uri="{FF2B5EF4-FFF2-40B4-BE49-F238E27FC236}">
                    <a16:creationId xmlns:a16="http://schemas.microsoft.com/office/drawing/2014/main" id="{83D5FDA1-C0CA-4E7F-A169-141C44487985}"/>
                  </a:ext>
                </a:extLst>
              </p:cNvPr>
              <p:cNvSpPr/>
              <p:nvPr/>
            </p:nvSpPr>
            <p:spPr>
              <a:xfrm>
                <a:off x="3789030" y="128552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4" name="Connecteur droit 553">
                <a:extLst>
                  <a:ext uri="{FF2B5EF4-FFF2-40B4-BE49-F238E27FC236}">
                    <a16:creationId xmlns:a16="http://schemas.microsoft.com/office/drawing/2014/main" id="{38D31A4C-C88F-4E03-ACFE-D87617407DB6}"/>
                  </a:ext>
                </a:extLst>
              </p:cNvPr>
              <p:cNvCxnSpPr>
                <a:cxnSpLocks/>
                <a:stCxn id="549" idx="7"/>
                <a:endCxn id="551" idx="1"/>
              </p:cNvCxnSpPr>
              <p:nvPr/>
            </p:nvCxnSpPr>
            <p:spPr>
              <a:xfrm flipV="1">
                <a:off x="3612043" y="754160"/>
                <a:ext cx="214183" cy="50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Connecteur droit 554">
                <a:extLst>
                  <a:ext uri="{FF2B5EF4-FFF2-40B4-BE49-F238E27FC236}">
                    <a16:creationId xmlns:a16="http://schemas.microsoft.com/office/drawing/2014/main" id="{109248DB-B62F-4EDE-B8FF-8180570BF622}"/>
                  </a:ext>
                </a:extLst>
              </p:cNvPr>
              <p:cNvCxnSpPr>
                <a:cxnSpLocks/>
                <a:stCxn id="551" idx="6"/>
                <a:endCxn id="552" idx="1"/>
              </p:cNvCxnSpPr>
              <p:nvPr/>
            </p:nvCxnSpPr>
            <p:spPr>
              <a:xfrm>
                <a:off x="3949138" y="805071"/>
                <a:ext cx="76980" cy="204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Connecteur droit 555">
                <a:extLst>
                  <a:ext uri="{FF2B5EF4-FFF2-40B4-BE49-F238E27FC236}">
                    <a16:creationId xmlns:a16="http://schemas.microsoft.com/office/drawing/2014/main" id="{118776F4-9E89-455A-B522-6F885744C0C6}"/>
                  </a:ext>
                </a:extLst>
              </p:cNvPr>
              <p:cNvCxnSpPr>
                <a:cxnSpLocks/>
                <a:stCxn id="550" idx="1"/>
                <a:endCxn id="549" idx="4"/>
              </p:cNvCxnSpPr>
              <p:nvPr/>
            </p:nvCxnSpPr>
            <p:spPr>
              <a:xfrm flipV="1">
                <a:off x="3550055" y="927786"/>
                <a:ext cx="11076" cy="202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Connecteur droit 556">
                <a:extLst>
                  <a:ext uri="{FF2B5EF4-FFF2-40B4-BE49-F238E27FC236}">
                    <a16:creationId xmlns:a16="http://schemas.microsoft.com/office/drawing/2014/main" id="{75350BCE-F5A9-4FCA-A4D0-1A2773F84A7C}"/>
                  </a:ext>
                </a:extLst>
              </p:cNvPr>
              <p:cNvCxnSpPr>
                <a:stCxn id="552" idx="2"/>
                <a:endCxn id="550" idx="6"/>
              </p:cNvCxnSpPr>
              <p:nvPr/>
            </p:nvCxnSpPr>
            <p:spPr>
              <a:xfrm flipH="1">
                <a:off x="3672967" y="1060557"/>
                <a:ext cx="332063" cy="12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Connecteur droit 557">
                <a:extLst>
                  <a:ext uri="{FF2B5EF4-FFF2-40B4-BE49-F238E27FC236}">
                    <a16:creationId xmlns:a16="http://schemas.microsoft.com/office/drawing/2014/main" id="{C93F1CDD-CAB8-4A06-BAC8-83571C04C77E}"/>
                  </a:ext>
                </a:extLst>
              </p:cNvPr>
              <p:cNvCxnSpPr>
                <a:cxnSpLocks/>
                <a:stCxn id="553" idx="1"/>
                <a:endCxn id="550" idx="5"/>
              </p:cNvCxnSpPr>
              <p:nvPr/>
            </p:nvCxnSpPr>
            <p:spPr>
              <a:xfrm flipH="1" flipV="1">
                <a:off x="3651879" y="1232274"/>
                <a:ext cx="158238" cy="74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Connecteur droit 558">
                <a:extLst>
                  <a:ext uri="{FF2B5EF4-FFF2-40B4-BE49-F238E27FC236}">
                    <a16:creationId xmlns:a16="http://schemas.microsoft.com/office/drawing/2014/main" id="{72E4C028-6B51-4374-A3F9-3006369FA9D6}"/>
                  </a:ext>
                </a:extLst>
              </p:cNvPr>
              <p:cNvCxnSpPr>
                <a:stCxn id="552" idx="3"/>
                <a:endCxn id="553" idx="7"/>
              </p:cNvCxnSpPr>
              <p:nvPr/>
            </p:nvCxnSpPr>
            <p:spPr>
              <a:xfrm flipH="1">
                <a:off x="3911942" y="1111469"/>
                <a:ext cx="114176" cy="195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7" name="Groupe 506">
              <a:extLst>
                <a:ext uri="{FF2B5EF4-FFF2-40B4-BE49-F238E27FC236}">
                  <a16:creationId xmlns:a16="http://schemas.microsoft.com/office/drawing/2014/main" id="{2A0DD0B4-725E-4570-9C97-98961986E563}"/>
                </a:ext>
              </a:extLst>
            </p:cNvPr>
            <p:cNvGrpSpPr/>
            <p:nvPr/>
          </p:nvGrpSpPr>
          <p:grpSpPr>
            <a:xfrm>
              <a:off x="3484460" y="4377569"/>
              <a:ext cx="288000" cy="288000"/>
              <a:chOff x="4076460" y="5158970"/>
              <a:chExt cx="492019" cy="472115"/>
            </a:xfrm>
          </p:grpSpPr>
          <p:grpSp>
            <p:nvGrpSpPr>
              <p:cNvPr id="541" name="Groupe 540">
                <a:extLst>
                  <a:ext uri="{FF2B5EF4-FFF2-40B4-BE49-F238E27FC236}">
                    <a16:creationId xmlns:a16="http://schemas.microsoft.com/office/drawing/2014/main" id="{41020F29-6481-454A-A7B4-98749EF1EF12}"/>
                  </a:ext>
                </a:extLst>
              </p:cNvPr>
              <p:cNvGrpSpPr/>
              <p:nvPr/>
            </p:nvGrpSpPr>
            <p:grpSpPr>
              <a:xfrm>
                <a:off x="4076460" y="5158970"/>
                <a:ext cx="492019" cy="472115"/>
                <a:chOff x="3589667" y="847964"/>
                <a:chExt cx="492019" cy="472115"/>
              </a:xfrm>
            </p:grpSpPr>
            <p:sp>
              <p:nvSpPr>
                <p:cNvPr id="543" name="Ellipse 542">
                  <a:extLst>
                    <a:ext uri="{FF2B5EF4-FFF2-40B4-BE49-F238E27FC236}">
                      <a16:creationId xmlns:a16="http://schemas.microsoft.com/office/drawing/2014/main" id="{C296766B-5056-491A-A9CB-A0FEF5A3A09F}"/>
                    </a:ext>
                  </a:extLst>
                </p:cNvPr>
                <p:cNvSpPr/>
                <p:nvPr/>
              </p:nvSpPr>
              <p:spPr>
                <a:xfrm>
                  <a:off x="3603838" y="847964"/>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4" name="Ellipse 543">
                  <a:extLst>
                    <a:ext uri="{FF2B5EF4-FFF2-40B4-BE49-F238E27FC236}">
                      <a16:creationId xmlns:a16="http://schemas.microsoft.com/office/drawing/2014/main" id="{4ED5532D-C56D-4A06-9BFD-8D182485093E}"/>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5" name="Ellipse 544">
                  <a:extLst>
                    <a:ext uri="{FF2B5EF4-FFF2-40B4-BE49-F238E27FC236}">
                      <a16:creationId xmlns:a16="http://schemas.microsoft.com/office/drawing/2014/main" id="{C2A12E4A-E3A2-4BBE-A80B-EA9D64B1A44B}"/>
                    </a:ext>
                  </a:extLst>
                </p:cNvPr>
                <p:cNvSpPr/>
                <p:nvPr/>
              </p:nvSpPr>
              <p:spPr>
                <a:xfrm>
                  <a:off x="3589667" y="117607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6" name="Ellipse 545">
                  <a:extLst>
                    <a:ext uri="{FF2B5EF4-FFF2-40B4-BE49-F238E27FC236}">
                      <a16:creationId xmlns:a16="http://schemas.microsoft.com/office/drawing/2014/main" id="{E7F085D6-0861-43B7-BF1D-7C6E68E6E797}"/>
                    </a:ext>
                  </a:extLst>
                </p:cNvPr>
                <p:cNvSpPr/>
                <p:nvPr/>
              </p:nvSpPr>
              <p:spPr>
                <a:xfrm>
                  <a:off x="3937686" y="86098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47" name="Connecteur droit 546">
                  <a:extLst>
                    <a:ext uri="{FF2B5EF4-FFF2-40B4-BE49-F238E27FC236}">
                      <a16:creationId xmlns:a16="http://schemas.microsoft.com/office/drawing/2014/main" id="{8832826F-107B-42EA-8158-01C86A0A4459}"/>
                    </a:ext>
                  </a:extLst>
                </p:cNvPr>
                <p:cNvCxnSpPr>
                  <a:cxnSpLocks/>
                  <a:stCxn id="544" idx="1"/>
                  <a:endCxn id="543" idx="5"/>
                </p:cNvCxnSpPr>
                <p:nvPr/>
              </p:nvCxnSpPr>
              <p:spPr>
                <a:xfrm flipH="1" flipV="1">
                  <a:off x="3726750" y="970876"/>
                  <a:ext cx="92615" cy="76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Connecteur droit 547">
                  <a:extLst>
                    <a:ext uri="{FF2B5EF4-FFF2-40B4-BE49-F238E27FC236}">
                      <a16:creationId xmlns:a16="http://schemas.microsoft.com/office/drawing/2014/main" id="{909DAF16-9BAB-40FA-8F6F-FDC1FA1C61EE}"/>
                    </a:ext>
                  </a:extLst>
                </p:cNvPr>
                <p:cNvCxnSpPr>
                  <a:cxnSpLocks/>
                  <a:stCxn id="544" idx="3"/>
                  <a:endCxn id="545" idx="7"/>
                </p:cNvCxnSpPr>
                <p:nvPr/>
              </p:nvCxnSpPr>
              <p:spPr>
                <a:xfrm flipH="1">
                  <a:off x="3712579" y="1149004"/>
                  <a:ext cx="106786" cy="4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2" name="Connecteur droit 541">
                <a:extLst>
                  <a:ext uri="{FF2B5EF4-FFF2-40B4-BE49-F238E27FC236}">
                    <a16:creationId xmlns:a16="http://schemas.microsoft.com/office/drawing/2014/main" id="{D093B622-882F-47C3-B040-485F1D03966B}"/>
                  </a:ext>
                </a:extLst>
              </p:cNvPr>
              <p:cNvCxnSpPr>
                <a:cxnSpLocks/>
                <a:stCxn id="543" idx="6"/>
                <a:endCxn id="546" idx="1"/>
              </p:cNvCxnSpPr>
              <p:nvPr/>
            </p:nvCxnSpPr>
            <p:spPr>
              <a:xfrm flipV="1">
                <a:off x="4234631" y="5193076"/>
                <a:ext cx="210936" cy="37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8" name="Groupe 507">
              <a:extLst>
                <a:ext uri="{FF2B5EF4-FFF2-40B4-BE49-F238E27FC236}">
                  <a16:creationId xmlns:a16="http://schemas.microsoft.com/office/drawing/2014/main" id="{4A37CBF8-96AB-40D8-A1FB-E9C2D5FC7333}"/>
                </a:ext>
              </a:extLst>
            </p:cNvPr>
            <p:cNvGrpSpPr/>
            <p:nvPr/>
          </p:nvGrpSpPr>
          <p:grpSpPr>
            <a:xfrm>
              <a:off x="3864664" y="4201430"/>
              <a:ext cx="396000" cy="324000"/>
              <a:chOff x="3690519" y="720638"/>
              <a:chExt cx="784585" cy="540448"/>
            </a:xfrm>
          </p:grpSpPr>
          <p:sp>
            <p:nvSpPr>
              <p:cNvPr id="530" name="Ellipse 529">
                <a:extLst>
                  <a:ext uri="{FF2B5EF4-FFF2-40B4-BE49-F238E27FC236}">
                    <a16:creationId xmlns:a16="http://schemas.microsoft.com/office/drawing/2014/main" id="{1040DE14-5040-4FB3-BFAA-59D3AA89167B}"/>
                  </a:ext>
                </a:extLst>
              </p:cNvPr>
              <p:cNvSpPr/>
              <p:nvPr/>
            </p:nvSpPr>
            <p:spPr>
              <a:xfrm>
                <a:off x="3771229" y="74286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Ellipse 530">
                <a:extLst>
                  <a:ext uri="{FF2B5EF4-FFF2-40B4-BE49-F238E27FC236}">
                    <a16:creationId xmlns:a16="http://schemas.microsoft.com/office/drawing/2014/main" id="{805E18A6-3CAC-4D5E-96A0-83657B980F86}"/>
                  </a:ext>
                </a:extLst>
              </p:cNvPr>
              <p:cNvSpPr/>
              <p:nvPr/>
            </p:nvSpPr>
            <p:spPr>
              <a:xfrm>
                <a:off x="3993053" y="104787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2" name="Ellipse 531">
                <a:extLst>
                  <a:ext uri="{FF2B5EF4-FFF2-40B4-BE49-F238E27FC236}">
                    <a16:creationId xmlns:a16="http://schemas.microsoft.com/office/drawing/2014/main" id="{F88C895B-A7A3-4CD0-BC7F-4B3DFE1D1D32}"/>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3" name="Ellipse 532">
                <a:extLst>
                  <a:ext uri="{FF2B5EF4-FFF2-40B4-BE49-F238E27FC236}">
                    <a16:creationId xmlns:a16="http://schemas.microsoft.com/office/drawing/2014/main" id="{86CFD090-F5FA-45BD-85B5-374D378EEBCF}"/>
                  </a:ext>
                </a:extLst>
              </p:cNvPr>
              <p:cNvSpPr/>
              <p:nvPr/>
            </p:nvSpPr>
            <p:spPr>
              <a:xfrm>
                <a:off x="3690519" y="11170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Ellipse 533">
                <a:extLst>
                  <a:ext uri="{FF2B5EF4-FFF2-40B4-BE49-F238E27FC236}">
                    <a16:creationId xmlns:a16="http://schemas.microsoft.com/office/drawing/2014/main" id="{E7593205-4104-4888-A912-9A0CDC9396FC}"/>
                  </a:ext>
                </a:extLst>
              </p:cNvPr>
              <p:cNvSpPr/>
              <p:nvPr/>
            </p:nvSpPr>
            <p:spPr>
              <a:xfrm>
                <a:off x="4331104" y="936856"/>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35" name="Connecteur droit 534">
                <a:extLst>
                  <a:ext uri="{FF2B5EF4-FFF2-40B4-BE49-F238E27FC236}">
                    <a16:creationId xmlns:a16="http://schemas.microsoft.com/office/drawing/2014/main" id="{AE4C11EF-5484-4C1E-974F-664DEF04D908}"/>
                  </a:ext>
                </a:extLst>
              </p:cNvPr>
              <p:cNvCxnSpPr>
                <a:cxnSpLocks/>
                <a:stCxn id="530" idx="6"/>
                <a:endCxn id="532" idx="2"/>
              </p:cNvCxnSpPr>
              <p:nvPr/>
            </p:nvCxnSpPr>
            <p:spPr>
              <a:xfrm flipV="1">
                <a:off x="3915229" y="792638"/>
                <a:ext cx="194862" cy="22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Connecteur droit 535">
                <a:extLst>
                  <a:ext uri="{FF2B5EF4-FFF2-40B4-BE49-F238E27FC236}">
                    <a16:creationId xmlns:a16="http://schemas.microsoft.com/office/drawing/2014/main" id="{D81CC861-34AD-404B-B1A8-6808607210CC}"/>
                  </a:ext>
                </a:extLst>
              </p:cNvPr>
              <p:cNvCxnSpPr>
                <a:cxnSpLocks/>
                <a:stCxn id="532" idx="6"/>
                <a:endCxn id="534" idx="1"/>
              </p:cNvCxnSpPr>
              <p:nvPr/>
            </p:nvCxnSpPr>
            <p:spPr>
              <a:xfrm>
                <a:off x="4254091" y="792638"/>
                <a:ext cx="98101" cy="165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Connecteur droit 536">
                <a:extLst>
                  <a:ext uri="{FF2B5EF4-FFF2-40B4-BE49-F238E27FC236}">
                    <a16:creationId xmlns:a16="http://schemas.microsoft.com/office/drawing/2014/main" id="{4BD4E913-2C17-4F1F-B9AE-D6DDD79850BE}"/>
                  </a:ext>
                </a:extLst>
              </p:cNvPr>
              <p:cNvCxnSpPr>
                <a:stCxn id="531" idx="7"/>
                <a:endCxn id="532" idx="3"/>
              </p:cNvCxnSpPr>
              <p:nvPr/>
            </p:nvCxnSpPr>
            <p:spPr>
              <a:xfrm flipV="1">
                <a:off x="4115965" y="843550"/>
                <a:ext cx="15214" cy="225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Connecteur droit 537">
                <a:extLst>
                  <a:ext uri="{FF2B5EF4-FFF2-40B4-BE49-F238E27FC236}">
                    <a16:creationId xmlns:a16="http://schemas.microsoft.com/office/drawing/2014/main" id="{A91261F1-0DCA-4377-B107-5D61A2BA9638}"/>
                  </a:ext>
                </a:extLst>
              </p:cNvPr>
              <p:cNvCxnSpPr>
                <a:stCxn id="531" idx="1"/>
                <a:endCxn id="530" idx="5"/>
              </p:cNvCxnSpPr>
              <p:nvPr/>
            </p:nvCxnSpPr>
            <p:spPr>
              <a:xfrm flipH="1" flipV="1">
                <a:off x="3894141" y="865778"/>
                <a:ext cx="120000" cy="203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Connecteur droit 538">
                <a:extLst>
                  <a:ext uri="{FF2B5EF4-FFF2-40B4-BE49-F238E27FC236}">
                    <a16:creationId xmlns:a16="http://schemas.microsoft.com/office/drawing/2014/main" id="{215E0A61-9E4D-4FBE-B8BF-38FB5C260C67}"/>
                  </a:ext>
                </a:extLst>
              </p:cNvPr>
              <p:cNvCxnSpPr>
                <a:stCxn id="534" idx="2"/>
                <a:endCxn id="531" idx="6"/>
              </p:cNvCxnSpPr>
              <p:nvPr/>
            </p:nvCxnSpPr>
            <p:spPr>
              <a:xfrm flipH="1">
                <a:off x="4137053" y="1008856"/>
                <a:ext cx="194051" cy="111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Connecteur droit 539">
                <a:extLst>
                  <a:ext uri="{FF2B5EF4-FFF2-40B4-BE49-F238E27FC236}">
                    <a16:creationId xmlns:a16="http://schemas.microsoft.com/office/drawing/2014/main" id="{488620B0-B7A4-4D51-B185-102D41BCF166}"/>
                  </a:ext>
                </a:extLst>
              </p:cNvPr>
              <p:cNvCxnSpPr>
                <a:cxnSpLocks/>
                <a:stCxn id="531" idx="2"/>
                <a:endCxn id="533" idx="6"/>
              </p:cNvCxnSpPr>
              <p:nvPr/>
            </p:nvCxnSpPr>
            <p:spPr>
              <a:xfrm flipH="1">
                <a:off x="3834519" y="1119875"/>
                <a:ext cx="158534" cy="69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9" name="Groupe 508">
              <a:extLst>
                <a:ext uri="{FF2B5EF4-FFF2-40B4-BE49-F238E27FC236}">
                  <a16:creationId xmlns:a16="http://schemas.microsoft.com/office/drawing/2014/main" id="{02E7C103-E66F-4C11-BD37-950C4F1C73F4}"/>
                </a:ext>
              </a:extLst>
            </p:cNvPr>
            <p:cNvGrpSpPr/>
            <p:nvPr/>
          </p:nvGrpSpPr>
          <p:grpSpPr>
            <a:xfrm>
              <a:off x="4348165" y="4156256"/>
              <a:ext cx="288000" cy="360000"/>
              <a:chOff x="3685266" y="754844"/>
              <a:chExt cx="558769" cy="640932"/>
            </a:xfrm>
          </p:grpSpPr>
          <p:sp>
            <p:nvSpPr>
              <p:cNvPr id="517" name="Ellipse 516">
                <a:extLst>
                  <a:ext uri="{FF2B5EF4-FFF2-40B4-BE49-F238E27FC236}">
                    <a16:creationId xmlns:a16="http://schemas.microsoft.com/office/drawing/2014/main" id="{8EF196B9-CDDB-4D92-B115-BB4CD3E5AA8E}"/>
                  </a:ext>
                </a:extLst>
              </p:cNvPr>
              <p:cNvSpPr/>
              <p:nvPr/>
            </p:nvSpPr>
            <p:spPr>
              <a:xfrm>
                <a:off x="3699917" y="75484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8" name="Ellipse 517">
                <a:extLst>
                  <a:ext uri="{FF2B5EF4-FFF2-40B4-BE49-F238E27FC236}">
                    <a16:creationId xmlns:a16="http://schemas.microsoft.com/office/drawing/2014/main" id="{E4FF8D11-EE70-4481-9C47-E286C0FA8B82}"/>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9" name="Ellipse 518">
                <a:extLst>
                  <a:ext uri="{FF2B5EF4-FFF2-40B4-BE49-F238E27FC236}">
                    <a16:creationId xmlns:a16="http://schemas.microsoft.com/office/drawing/2014/main" id="{7ECF369C-EB61-4DF4-A78C-D4FCF57B66F0}"/>
                  </a:ext>
                </a:extLst>
              </p:cNvPr>
              <p:cNvSpPr/>
              <p:nvPr/>
            </p:nvSpPr>
            <p:spPr>
              <a:xfrm>
                <a:off x="4043370" y="77224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0" name="Ellipse 519">
                <a:extLst>
                  <a:ext uri="{FF2B5EF4-FFF2-40B4-BE49-F238E27FC236}">
                    <a16:creationId xmlns:a16="http://schemas.microsoft.com/office/drawing/2014/main" id="{0474AF5E-FAFF-427A-A4A0-3A5EA1C17BE2}"/>
                  </a:ext>
                </a:extLst>
              </p:cNvPr>
              <p:cNvSpPr/>
              <p:nvPr/>
            </p:nvSpPr>
            <p:spPr>
              <a:xfrm>
                <a:off x="3685266" y="125177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1" name="Ellipse 520">
                <a:extLst>
                  <a:ext uri="{FF2B5EF4-FFF2-40B4-BE49-F238E27FC236}">
                    <a16:creationId xmlns:a16="http://schemas.microsoft.com/office/drawing/2014/main" id="{8CB60B0B-D6D9-4E13-8D3D-9F351754F941}"/>
                  </a:ext>
                </a:extLst>
              </p:cNvPr>
              <p:cNvSpPr/>
              <p:nvPr/>
            </p:nvSpPr>
            <p:spPr>
              <a:xfrm>
                <a:off x="4100035" y="98370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Ellipse 521">
                <a:extLst>
                  <a:ext uri="{FF2B5EF4-FFF2-40B4-BE49-F238E27FC236}">
                    <a16:creationId xmlns:a16="http://schemas.microsoft.com/office/drawing/2014/main" id="{0C73192F-977B-41BB-A329-A0928B58BDC4}"/>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23" name="Connecteur droit 522">
                <a:extLst>
                  <a:ext uri="{FF2B5EF4-FFF2-40B4-BE49-F238E27FC236}">
                    <a16:creationId xmlns:a16="http://schemas.microsoft.com/office/drawing/2014/main" id="{4C28CE26-C31A-4385-A7C5-72178AB879EC}"/>
                  </a:ext>
                </a:extLst>
              </p:cNvPr>
              <p:cNvCxnSpPr>
                <a:cxnSpLocks/>
                <a:stCxn id="517" idx="6"/>
                <a:endCxn id="519" idx="2"/>
              </p:cNvCxnSpPr>
              <p:nvPr/>
            </p:nvCxnSpPr>
            <p:spPr>
              <a:xfrm>
                <a:off x="3843917" y="826844"/>
                <a:ext cx="199453" cy="17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Connecteur droit 523">
                <a:extLst>
                  <a:ext uri="{FF2B5EF4-FFF2-40B4-BE49-F238E27FC236}">
                    <a16:creationId xmlns:a16="http://schemas.microsoft.com/office/drawing/2014/main" id="{3EF31F3C-11C3-493C-963F-137095DE6483}"/>
                  </a:ext>
                </a:extLst>
              </p:cNvPr>
              <p:cNvCxnSpPr>
                <a:stCxn id="518" idx="7"/>
                <a:endCxn id="519" idx="3"/>
              </p:cNvCxnSpPr>
              <p:nvPr/>
            </p:nvCxnSpPr>
            <p:spPr>
              <a:xfrm flipV="1">
                <a:off x="3921189" y="895157"/>
                <a:ext cx="143269" cy="1520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Connecteur droit 524">
                <a:extLst>
                  <a:ext uri="{FF2B5EF4-FFF2-40B4-BE49-F238E27FC236}">
                    <a16:creationId xmlns:a16="http://schemas.microsoft.com/office/drawing/2014/main" id="{9E03DF5E-932E-4A29-9487-644D868C438B}"/>
                  </a:ext>
                </a:extLst>
              </p:cNvPr>
              <p:cNvCxnSpPr>
                <a:stCxn id="518" idx="1"/>
                <a:endCxn id="517" idx="5"/>
              </p:cNvCxnSpPr>
              <p:nvPr/>
            </p:nvCxnSpPr>
            <p:spPr>
              <a:xfrm flipV="1">
                <a:off x="3819365" y="877756"/>
                <a:ext cx="3464" cy="169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Connecteur droit 525">
                <a:extLst>
                  <a:ext uri="{FF2B5EF4-FFF2-40B4-BE49-F238E27FC236}">
                    <a16:creationId xmlns:a16="http://schemas.microsoft.com/office/drawing/2014/main" id="{1564809F-4705-4A35-B61B-1B02B087AE0B}"/>
                  </a:ext>
                </a:extLst>
              </p:cNvPr>
              <p:cNvCxnSpPr>
                <a:stCxn id="521" idx="2"/>
                <a:endCxn id="518" idx="6"/>
              </p:cNvCxnSpPr>
              <p:nvPr/>
            </p:nvCxnSpPr>
            <p:spPr>
              <a:xfrm flipH="1">
                <a:off x="3942277" y="1055706"/>
                <a:ext cx="157758" cy="4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Connecteur droit 526">
                <a:extLst>
                  <a:ext uri="{FF2B5EF4-FFF2-40B4-BE49-F238E27FC236}">
                    <a16:creationId xmlns:a16="http://schemas.microsoft.com/office/drawing/2014/main" id="{66ACEA70-DD02-4E4B-8711-E98075E1A0EB}"/>
                  </a:ext>
                </a:extLst>
              </p:cNvPr>
              <p:cNvCxnSpPr>
                <a:stCxn id="518" idx="3"/>
                <a:endCxn id="520" idx="7"/>
              </p:cNvCxnSpPr>
              <p:nvPr/>
            </p:nvCxnSpPr>
            <p:spPr>
              <a:xfrm flipH="1">
                <a:off x="3808178" y="1149004"/>
                <a:ext cx="11187" cy="12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Connecteur droit 527">
                <a:extLst>
                  <a:ext uri="{FF2B5EF4-FFF2-40B4-BE49-F238E27FC236}">
                    <a16:creationId xmlns:a16="http://schemas.microsoft.com/office/drawing/2014/main" id="{B84C3EC3-4CFD-4BF5-9FDE-264312F6BAFC}"/>
                  </a:ext>
                </a:extLst>
              </p:cNvPr>
              <p:cNvCxnSpPr>
                <a:cxnSpLocks/>
                <a:stCxn id="522" idx="0"/>
                <a:endCxn id="518"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Connecteur droit 528">
                <a:extLst>
                  <a:ext uri="{FF2B5EF4-FFF2-40B4-BE49-F238E27FC236}">
                    <a16:creationId xmlns:a16="http://schemas.microsoft.com/office/drawing/2014/main" id="{FF72F70A-886E-4615-84F5-F349C953A018}"/>
                  </a:ext>
                </a:extLst>
              </p:cNvPr>
              <p:cNvCxnSpPr>
                <a:stCxn id="521" idx="3"/>
                <a:endCxn id="522" idx="7"/>
              </p:cNvCxnSpPr>
              <p:nvPr/>
            </p:nvCxnSpPr>
            <p:spPr>
              <a:xfrm>
                <a:off x="4121123" y="1106618"/>
                <a:ext cx="27973" cy="13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0" name="Groupe 509">
              <a:extLst>
                <a:ext uri="{FF2B5EF4-FFF2-40B4-BE49-F238E27FC236}">
                  <a16:creationId xmlns:a16="http://schemas.microsoft.com/office/drawing/2014/main" id="{8F41B15F-1420-4941-B5F8-180505A45CEC}"/>
                </a:ext>
              </a:extLst>
            </p:cNvPr>
            <p:cNvGrpSpPr/>
            <p:nvPr/>
          </p:nvGrpSpPr>
          <p:grpSpPr>
            <a:xfrm>
              <a:off x="4006998" y="4540064"/>
              <a:ext cx="252000" cy="180000"/>
              <a:chOff x="4022743" y="7533671"/>
              <a:chExt cx="477450" cy="379016"/>
            </a:xfrm>
          </p:grpSpPr>
          <p:grpSp>
            <p:nvGrpSpPr>
              <p:cNvPr id="511" name="Groupe 510">
                <a:extLst>
                  <a:ext uri="{FF2B5EF4-FFF2-40B4-BE49-F238E27FC236}">
                    <a16:creationId xmlns:a16="http://schemas.microsoft.com/office/drawing/2014/main" id="{C236371C-05A7-43D1-8A82-4FE3F00176D3}"/>
                  </a:ext>
                </a:extLst>
              </p:cNvPr>
              <p:cNvGrpSpPr/>
              <p:nvPr/>
            </p:nvGrpSpPr>
            <p:grpSpPr>
              <a:xfrm>
                <a:off x="4022743" y="7533671"/>
                <a:ext cx="477450" cy="379016"/>
                <a:chOff x="3509982" y="1054986"/>
                <a:chExt cx="477450" cy="379016"/>
              </a:xfrm>
            </p:grpSpPr>
            <p:sp>
              <p:nvSpPr>
                <p:cNvPr id="513" name="Ellipse 512">
                  <a:extLst>
                    <a:ext uri="{FF2B5EF4-FFF2-40B4-BE49-F238E27FC236}">
                      <a16:creationId xmlns:a16="http://schemas.microsoft.com/office/drawing/2014/main" id="{615CAD17-E41A-44C6-915B-7D562B9F7443}"/>
                    </a:ext>
                  </a:extLst>
                </p:cNvPr>
                <p:cNvSpPr/>
                <p:nvPr/>
              </p:nvSpPr>
              <p:spPr>
                <a:xfrm>
                  <a:off x="3690503" y="10549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4" name="Ellipse 513">
                  <a:extLst>
                    <a:ext uri="{FF2B5EF4-FFF2-40B4-BE49-F238E27FC236}">
                      <a16:creationId xmlns:a16="http://schemas.microsoft.com/office/drawing/2014/main" id="{E9976318-13D9-4711-9397-B1F45D0F1AD5}"/>
                    </a:ext>
                  </a:extLst>
                </p:cNvPr>
                <p:cNvSpPr/>
                <p:nvPr/>
              </p:nvSpPr>
              <p:spPr>
                <a:xfrm>
                  <a:off x="3509982" y="12826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5" name="Ellipse 514">
                  <a:extLst>
                    <a:ext uri="{FF2B5EF4-FFF2-40B4-BE49-F238E27FC236}">
                      <a16:creationId xmlns:a16="http://schemas.microsoft.com/office/drawing/2014/main" id="{95D51CAA-F5B6-43A4-B186-8DC5C6E5B982}"/>
                    </a:ext>
                  </a:extLst>
                </p:cNvPr>
                <p:cNvSpPr/>
                <p:nvPr/>
              </p:nvSpPr>
              <p:spPr>
                <a:xfrm>
                  <a:off x="3843432" y="129000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16" name="Connecteur droit 515">
                  <a:extLst>
                    <a:ext uri="{FF2B5EF4-FFF2-40B4-BE49-F238E27FC236}">
                      <a16:creationId xmlns:a16="http://schemas.microsoft.com/office/drawing/2014/main" id="{885CE6BD-8922-408B-A85C-398143B4F95F}"/>
                    </a:ext>
                  </a:extLst>
                </p:cNvPr>
                <p:cNvCxnSpPr>
                  <a:stCxn id="513" idx="3"/>
                  <a:endCxn id="514" idx="7"/>
                </p:cNvCxnSpPr>
                <p:nvPr/>
              </p:nvCxnSpPr>
              <p:spPr>
                <a:xfrm flipH="1">
                  <a:off x="3632894" y="1177898"/>
                  <a:ext cx="78697" cy="125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2" name="Connecteur droit 511">
                <a:extLst>
                  <a:ext uri="{FF2B5EF4-FFF2-40B4-BE49-F238E27FC236}">
                    <a16:creationId xmlns:a16="http://schemas.microsoft.com/office/drawing/2014/main" id="{39756E21-ADD5-4CCD-BEA9-CD01978E3BF1}"/>
                  </a:ext>
                </a:extLst>
              </p:cNvPr>
              <p:cNvCxnSpPr>
                <a:stCxn id="514" idx="6"/>
                <a:endCxn id="515" idx="2"/>
              </p:cNvCxnSpPr>
              <p:nvPr/>
            </p:nvCxnSpPr>
            <p:spPr>
              <a:xfrm>
                <a:off x="4166743" y="7833377"/>
                <a:ext cx="189450" cy="731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595" name="Groupe 594">
            <a:extLst>
              <a:ext uri="{FF2B5EF4-FFF2-40B4-BE49-F238E27FC236}">
                <a16:creationId xmlns:a16="http://schemas.microsoft.com/office/drawing/2014/main" id="{3494B874-4596-47B9-A3DA-B52349F554AF}"/>
              </a:ext>
            </a:extLst>
          </p:cNvPr>
          <p:cNvGrpSpPr/>
          <p:nvPr/>
        </p:nvGrpSpPr>
        <p:grpSpPr>
          <a:xfrm>
            <a:off x="2501334" y="2724999"/>
            <a:ext cx="2395946" cy="469576"/>
            <a:chOff x="1597879" y="2848828"/>
            <a:chExt cx="3214227" cy="774000"/>
          </a:xfrm>
        </p:grpSpPr>
        <p:sp>
          <p:nvSpPr>
            <p:cNvPr id="596" name="Rectangle 595">
              <a:extLst>
                <a:ext uri="{FF2B5EF4-FFF2-40B4-BE49-F238E27FC236}">
                  <a16:creationId xmlns:a16="http://schemas.microsoft.com/office/drawing/2014/main" id="{15C59884-4335-437C-A2E0-BFDF52C472FB}"/>
                </a:ext>
              </a:extLst>
            </p:cNvPr>
            <p:cNvSpPr/>
            <p:nvPr/>
          </p:nvSpPr>
          <p:spPr>
            <a:xfrm>
              <a:off x="1597879" y="2848828"/>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97" name="Groupe 596">
              <a:extLst>
                <a:ext uri="{FF2B5EF4-FFF2-40B4-BE49-F238E27FC236}">
                  <a16:creationId xmlns:a16="http://schemas.microsoft.com/office/drawing/2014/main" id="{A247CF7B-A719-475E-A0E4-84A8A87F8C88}"/>
                </a:ext>
              </a:extLst>
            </p:cNvPr>
            <p:cNvGrpSpPr/>
            <p:nvPr/>
          </p:nvGrpSpPr>
          <p:grpSpPr>
            <a:xfrm>
              <a:off x="1791004" y="3197523"/>
              <a:ext cx="396000" cy="324000"/>
              <a:chOff x="3721250" y="720638"/>
              <a:chExt cx="730658" cy="643921"/>
            </a:xfrm>
          </p:grpSpPr>
          <p:sp>
            <p:nvSpPr>
              <p:cNvPr id="676" name="Ellipse 675">
                <a:extLst>
                  <a:ext uri="{FF2B5EF4-FFF2-40B4-BE49-F238E27FC236}">
                    <a16:creationId xmlns:a16="http://schemas.microsoft.com/office/drawing/2014/main" id="{3A24B87F-33C6-4332-83DE-7709DB0C04FD}"/>
                  </a:ext>
                </a:extLst>
              </p:cNvPr>
              <p:cNvSpPr/>
              <p:nvPr/>
            </p:nvSpPr>
            <p:spPr>
              <a:xfrm>
                <a:off x="3723821" y="76395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7" name="Ellipse 676">
                <a:extLst>
                  <a:ext uri="{FF2B5EF4-FFF2-40B4-BE49-F238E27FC236}">
                    <a16:creationId xmlns:a16="http://schemas.microsoft.com/office/drawing/2014/main" id="{FD14E851-AE35-4DC7-BD99-169D069EDC9A}"/>
                  </a:ext>
                </a:extLst>
              </p:cNvPr>
              <p:cNvSpPr/>
              <p:nvPr/>
            </p:nvSpPr>
            <p:spPr>
              <a:xfrm>
                <a:off x="3955551" y="97473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8" name="Ellipse 677">
                <a:extLst>
                  <a:ext uri="{FF2B5EF4-FFF2-40B4-BE49-F238E27FC236}">
                    <a16:creationId xmlns:a16="http://schemas.microsoft.com/office/drawing/2014/main" id="{582E13BA-0397-44A4-8918-92D80905D13D}"/>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9" name="Ellipse 678">
                <a:extLst>
                  <a:ext uri="{FF2B5EF4-FFF2-40B4-BE49-F238E27FC236}">
                    <a16:creationId xmlns:a16="http://schemas.microsoft.com/office/drawing/2014/main" id="{16C0AEE3-51BD-4451-8155-7167FEBCF0F0}"/>
                  </a:ext>
                </a:extLst>
              </p:cNvPr>
              <p:cNvSpPr/>
              <p:nvPr/>
            </p:nvSpPr>
            <p:spPr>
              <a:xfrm>
                <a:off x="3721250" y="110869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0" name="Ellipse 679">
                <a:extLst>
                  <a:ext uri="{FF2B5EF4-FFF2-40B4-BE49-F238E27FC236}">
                    <a16:creationId xmlns:a16="http://schemas.microsoft.com/office/drawing/2014/main" id="{4DB56320-2596-4917-895B-E1E0BBE48093}"/>
                  </a:ext>
                </a:extLst>
              </p:cNvPr>
              <p:cNvSpPr/>
              <p:nvPr/>
            </p:nvSpPr>
            <p:spPr>
              <a:xfrm>
                <a:off x="4307908" y="9480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1" name="Ellipse 680">
                <a:extLst>
                  <a:ext uri="{FF2B5EF4-FFF2-40B4-BE49-F238E27FC236}">
                    <a16:creationId xmlns:a16="http://schemas.microsoft.com/office/drawing/2014/main" id="{DEBD55EE-5BDC-4FBF-8ECD-C9BB96B48D4D}"/>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82" name="Connecteur droit 681">
                <a:extLst>
                  <a:ext uri="{FF2B5EF4-FFF2-40B4-BE49-F238E27FC236}">
                    <a16:creationId xmlns:a16="http://schemas.microsoft.com/office/drawing/2014/main" id="{985D02B6-25E0-4768-912E-27F138F00519}"/>
                  </a:ext>
                </a:extLst>
              </p:cNvPr>
              <p:cNvCxnSpPr>
                <a:cxnSpLocks/>
                <a:stCxn id="678" idx="6"/>
                <a:endCxn id="680" idx="1"/>
              </p:cNvCxnSpPr>
              <p:nvPr/>
            </p:nvCxnSpPr>
            <p:spPr>
              <a:xfrm>
                <a:off x="4254091" y="792638"/>
                <a:ext cx="74905" cy="176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Connecteur droit 682">
                <a:extLst>
                  <a:ext uri="{FF2B5EF4-FFF2-40B4-BE49-F238E27FC236}">
                    <a16:creationId xmlns:a16="http://schemas.microsoft.com/office/drawing/2014/main" id="{04474BFD-008E-4613-842D-9F468513852B}"/>
                  </a:ext>
                </a:extLst>
              </p:cNvPr>
              <p:cNvCxnSpPr>
                <a:stCxn id="677" idx="7"/>
                <a:endCxn id="678" idx="3"/>
              </p:cNvCxnSpPr>
              <p:nvPr/>
            </p:nvCxnSpPr>
            <p:spPr>
              <a:xfrm flipV="1">
                <a:off x="4078463" y="843550"/>
                <a:ext cx="52716" cy="152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Connecteur droit 683">
                <a:extLst>
                  <a:ext uri="{FF2B5EF4-FFF2-40B4-BE49-F238E27FC236}">
                    <a16:creationId xmlns:a16="http://schemas.microsoft.com/office/drawing/2014/main" id="{4441C16F-2783-4AEB-B8BF-1BE97F279D8E}"/>
                  </a:ext>
                </a:extLst>
              </p:cNvPr>
              <p:cNvCxnSpPr>
                <a:stCxn id="677" idx="1"/>
                <a:endCxn id="676" idx="5"/>
              </p:cNvCxnSpPr>
              <p:nvPr/>
            </p:nvCxnSpPr>
            <p:spPr>
              <a:xfrm flipH="1" flipV="1">
                <a:off x="3846733" y="886866"/>
                <a:ext cx="129906" cy="108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Connecteur droit 684">
                <a:extLst>
                  <a:ext uri="{FF2B5EF4-FFF2-40B4-BE49-F238E27FC236}">
                    <a16:creationId xmlns:a16="http://schemas.microsoft.com/office/drawing/2014/main" id="{E1468213-269F-43C3-B954-3013B93346A9}"/>
                  </a:ext>
                </a:extLst>
              </p:cNvPr>
              <p:cNvCxnSpPr>
                <a:stCxn id="680" idx="2"/>
                <a:endCxn id="677" idx="6"/>
              </p:cNvCxnSpPr>
              <p:nvPr/>
            </p:nvCxnSpPr>
            <p:spPr>
              <a:xfrm flipH="1">
                <a:off x="4099551" y="1020059"/>
                <a:ext cx="208357" cy="26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Connecteur droit 685">
                <a:extLst>
                  <a:ext uri="{FF2B5EF4-FFF2-40B4-BE49-F238E27FC236}">
                    <a16:creationId xmlns:a16="http://schemas.microsoft.com/office/drawing/2014/main" id="{58A70448-BD03-45C6-9FC9-320EF1A64F55}"/>
                  </a:ext>
                </a:extLst>
              </p:cNvPr>
              <p:cNvCxnSpPr>
                <a:stCxn id="677" idx="3"/>
                <a:endCxn id="679" idx="7"/>
              </p:cNvCxnSpPr>
              <p:nvPr/>
            </p:nvCxnSpPr>
            <p:spPr>
              <a:xfrm flipH="1">
                <a:off x="3844162" y="1097647"/>
                <a:ext cx="132477" cy="32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Connecteur droit 686">
                <a:extLst>
                  <a:ext uri="{FF2B5EF4-FFF2-40B4-BE49-F238E27FC236}">
                    <a16:creationId xmlns:a16="http://schemas.microsoft.com/office/drawing/2014/main" id="{4AEBCADA-362F-44DC-9B78-63727708FB06}"/>
                  </a:ext>
                </a:extLst>
              </p:cNvPr>
              <p:cNvCxnSpPr>
                <a:cxnSpLocks/>
                <a:stCxn id="681" idx="0"/>
                <a:endCxn id="677" idx="5"/>
              </p:cNvCxnSpPr>
              <p:nvPr/>
            </p:nvCxnSpPr>
            <p:spPr>
              <a:xfrm flipH="1" flipV="1">
                <a:off x="4078463" y="1097647"/>
                <a:ext cx="19721" cy="122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Connecteur droit 687">
                <a:extLst>
                  <a:ext uri="{FF2B5EF4-FFF2-40B4-BE49-F238E27FC236}">
                    <a16:creationId xmlns:a16="http://schemas.microsoft.com/office/drawing/2014/main" id="{72628468-7849-4868-854E-5EECDC25A5BC}"/>
                  </a:ext>
                </a:extLst>
              </p:cNvPr>
              <p:cNvCxnSpPr>
                <a:stCxn id="680" idx="3"/>
                <a:endCxn id="681" idx="7"/>
              </p:cNvCxnSpPr>
              <p:nvPr/>
            </p:nvCxnSpPr>
            <p:spPr>
              <a:xfrm flipH="1">
                <a:off x="4149096" y="1070971"/>
                <a:ext cx="179900" cy="170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8" name="Groupe 597">
              <a:extLst>
                <a:ext uri="{FF2B5EF4-FFF2-40B4-BE49-F238E27FC236}">
                  <a16:creationId xmlns:a16="http://schemas.microsoft.com/office/drawing/2014/main" id="{1850C3A3-F6B0-449B-A542-2C26758A37B2}"/>
                </a:ext>
              </a:extLst>
            </p:cNvPr>
            <p:cNvGrpSpPr/>
            <p:nvPr/>
          </p:nvGrpSpPr>
          <p:grpSpPr>
            <a:xfrm>
              <a:off x="2222360" y="2953152"/>
              <a:ext cx="324000" cy="324000"/>
              <a:chOff x="3455517" y="258725"/>
              <a:chExt cx="579291" cy="623399"/>
            </a:xfrm>
          </p:grpSpPr>
          <p:sp>
            <p:nvSpPr>
              <p:cNvPr id="665" name="Ellipse 664">
                <a:extLst>
                  <a:ext uri="{FF2B5EF4-FFF2-40B4-BE49-F238E27FC236}">
                    <a16:creationId xmlns:a16="http://schemas.microsoft.com/office/drawing/2014/main" id="{4D08B37D-E214-4B7D-BE0D-089BE0739F9B}"/>
                  </a:ext>
                </a:extLst>
              </p:cNvPr>
              <p:cNvSpPr/>
              <p:nvPr/>
            </p:nvSpPr>
            <p:spPr>
              <a:xfrm>
                <a:off x="3459635" y="30641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6" name="Ellipse 665">
                <a:extLst>
                  <a:ext uri="{FF2B5EF4-FFF2-40B4-BE49-F238E27FC236}">
                    <a16:creationId xmlns:a16="http://schemas.microsoft.com/office/drawing/2014/main" id="{80D195A1-E0FA-45A1-902C-6991F18B4EE3}"/>
                  </a:ext>
                </a:extLst>
              </p:cNvPr>
              <p:cNvSpPr/>
              <p:nvPr/>
            </p:nvSpPr>
            <p:spPr>
              <a:xfrm>
                <a:off x="3631823" y="54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7" name="Ellipse 666">
                <a:extLst>
                  <a:ext uri="{FF2B5EF4-FFF2-40B4-BE49-F238E27FC236}">
                    <a16:creationId xmlns:a16="http://schemas.microsoft.com/office/drawing/2014/main" id="{A11CD57C-8D7B-4C18-A55F-27EC55287458}"/>
                  </a:ext>
                </a:extLst>
              </p:cNvPr>
              <p:cNvSpPr/>
              <p:nvPr/>
            </p:nvSpPr>
            <p:spPr>
              <a:xfrm>
                <a:off x="3755291" y="25872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8" name="Ellipse 667">
                <a:extLst>
                  <a:ext uri="{FF2B5EF4-FFF2-40B4-BE49-F238E27FC236}">
                    <a16:creationId xmlns:a16="http://schemas.microsoft.com/office/drawing/2014/main" id="{6CBA49DE-93C8-48C5-8533-9D3F3D15B4D5}"/>
                  </a:ext>
                </a:extLst>
              </p:cNvPr>
              <p:cNvSpPr/>
              <p:nvPr/>
            </p:nvSpPr>
            <p:spPr>
              <a:xfrm>
                <a:off x="3890808" y="72395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9" name="Ellipse 668">
                <a:extLst>
                  <a:ext uri="{FF2B5EF4-FFF2-40B4-BE49-F238E27FC236}">
                    <a16:creationId xmlns:a16="http://schemas.microsoft.com/office/drawing/2014/main" id="{6D265085-5A9F-40B3-8EBA-8D53313BDF84}"/>
                  </a:ext>
                </a:extLst>
              </p:cNvPr>
              <p:cNvSpPr/>
              <p:nvPr/>
            </p:nvSpPr>
            <p:spPr>
              <a:xfrm>
                <a:off x="3455517" y="73812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70" name="Connecteur droit 669">
                <a:extLst>
                  <a:ext uri="{FF2B5EF4-FFF2-40B4-BE49-F238E27FC236}">
                    <a16:creationId xmlns:a16="http://schemas.microsoft.com/office/drawing/2014/main" id="{D3D71C44-482E-449C-99B2-9D2F7C30219A}"/>
                  </a:ext>
                </a:extLst>
              </p:cNvPr>
              <p:cNvCxnSpPr>
                <a:cxnSpLocks/>
                <a:stCxn id="665" idx="6"/>
                <a:endCxn id="667" idx="2"/>
              </p:cNvCxnSpPr>
              <p:nvPr/>
            </p:nvCxnSpPr>
            <p:spPr>
              <a:xfrm flipV="1">
                <a:off x="3603635" y="330725"/>
                <a:ext cx="151656" cy="47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Connecteur droit 670">
                <a:extLst>
                  <a:ext uri="{FF2B5EF4-FFF2-40B4-BE49-F238E27FC236}">
                    <a16:creationId xmlns:a16="http://schemas.microsoft.com/office/drawing/2014/main" id="{72E34EDD-322F-4BF1-8061-8A5692465C54}"/>
                  </a:ext>
                </a:extLst>
              </p:cNvPr>
              <p:cNvCxnSpPr>
                <a:cxnSpLocks/>
                <a:stCxn id="667" idx="5"/>
                <a:endCxn id="668" idx="0"/>
              </p:cNvCxnSpPr>
              <p:nvPr/>
            </p:nvCxnSpPr>
            <p:spPr>
              <a:xfrm>
                <a:off x="3878203" y="381636"/>
                <a:ext cx="84605" cy="34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Connecteur droit 671">
                <a:extLst>
                  <a:ext uri="{FF2B5EF4-FFF2-40B4-BE49-F238E27FC236}">
                    <a16:creationId xmlns:a16="http://schemas.microsoft.com/office/drawing/2014/main" id="{DF351DA9-B431-49C4-98F1-7A086F55DD57}"/>
                  </a:ext>
                </a:extLst>
              </p:cNvPr>
              <p:cNvCxnSpPr>
                <a:stCxn id="666" idx="7"/>
                <a:endCxn id="667" idx="3"/>
              </p:cNvCxnSpPr>
              <p:nvPr/>
            </p:nvCxnSpPr>
            <p:spPr>
              <a:xfrm flipV="1">
                <a:off x="3754734" y="381636"/>
                <a:ext cx="21645" cy="180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Connecteur droit 672">
                <a:extLst>
                  <a:ext uri="{FF2B5EF4-FFF2-40B4-BE49-F238E27FC236}">
                    <a16:creationId xmlns:a16="http://schemas.microsoft.com/office/drawing/2014/main" id="{FEA0E403-7F25-46B4-A1DF-77FC5BB2AE37}"/>
                  </a:ext>
                </a:extLst>
              </p:cNvPr>
              <p:cNvCxnSpPr>
                <a:stCxn id="666" idx="1"/>
                <a:endCxn id="665" idx="5"/>
              </p:cNvCxnSpPr>
              <p:nvPr/>
            </p:nvCxnSpPr>
            <p:spPr>
              <a:xfrm flipH="1" flipV="1">
                <a:off x="3582547" y="429330"/>
                <a:ext cx="70365" cy="132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Connecteur droit 673">
                <a:extLst>
                  <a:ext uri="{FF2B5EF4-FFF2-40B4-BE49-F238E27FC236}">
                    <a16:creationId xmlns:a16="http://schemas.microsoft.com/office/drawing/2014/main" id="{1AE54C1C-BD77-40F0-A062-FA8CEF49D7A9}"/>
                  </a:ext>
                </a:extLst>
              </p:cNvPr>
              <p:cNvCxnSpPr>
                <a:cxnSpLocks/>
                <a:stCxn id="668" idx="2"/>
                <a:endCxn id="666" idx="6"/>
              </p:cNvCxnSpPr>
              <p:nvPr/>
            </p:nvCxnSpPr>
            <p:spPr>
              <a:xfrm flipH="1" flipV="1">
                <a:off x="3775823" y="612638"/>
                <a:ext cx="114986" cy="183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5" name="Connecteur droit 674">
                <a:extLst>
                  <a:ext uri="{FF2B5EF4-FFF2-40B4-BE49-F238E27FC236}">
                    <a16:creationId xmlns:a16="http://schemas.microsoft.com/office/drawing/2014/main" id="{7B171315-6512-4E7D-A4F7-40089B30D102}"/>
                  </a:ext>
                </a:extLst>
              </p:cNvPr>
              <p:cNvCxnSpPr>
                <a:cxnSpLocks/>
                <a:stCxn id="669" idx="0"/>
                <a:endCxn id="666" idx="2"/>
              </p:cNvCxnSpPr>
              <p:nvPr/>
            </p:nvCxnSpPr>
            <p:spPr>
              <a:xfrm flipV="1">
                <a:off x="3527517" y="612638"/>
                <a:ext cx="104306" cy="125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9" name="Groupe 598">
              <a:extLst>
                <a:ext uri="{FF2B5EF4-FFF2-40B4-BE49-F238E27FC236}">
                  <a16:creationId xmlns:a16="http://schemas.microsoft.com/office/drawing/2014/main" id="{A8F0DF02-FD54-41B5-BDEF-B172F489F5DF}"/>
                </a:ext>
              </a:extLst>
            </p:cNvPr>
            <p:cNvGrpSpPr/>
            <p:nvPr/>
          </p:nvGrpSpPr>
          <p:grpSpPr>
            <a:xfrm>
              <a:off x="2640823" y="3227601"/>
              <a:ext cx="324000" cy="360000"/>
              <a:chOff x="3806981" y="2897093"/>
              <a:chExt cx="587450" cy="688946"/>
            </a:xfrm>
          </p:grpSpPr>
          <p:grpSp>
            <p:nvGrpSpPr>
              <p:cNvPr id="654" name="Groupe 653">
                <a:extLst>
                  <a:ext uri="{FF2B5EF4-FFF2-40B4-BE49-F238E27FC236}">
                    <a16:creationId xmlns:a16="http://schemas.microsoft.com/office/drawing/2014/main" id="{BFBD38D4-545A-44B8-8CB9-AA993BE82610}"/>
                  </a:ext>
                </a:extLst>
              </p:cNvPr>
              <p:cNvGrpSpPr/>
              <p:nvPr/>
            </p:nvGrpSpPr>
            <p:grpSpPr>
              <a:xfrm>
                <a:off x="3806981" y="2897093"/>
                <a:ext cx="587450" cy="688946"/>
                <a:chOff x="3279730" y="717508"/>
                <a:chExt cx="587450" cy="688946"/>
              </a:xfrm>
            </p:grpSpPr>
            <p:sp>
              <p:nvSpPr>
                <p:cNvPr id="656" name="Ellipse 655">
                  <a:extLst>
                    <a:ext uri="{FF2B5EF4-FFF2-40B4-BE49-F238E27FC236}">
                      <a16:creationId xmlns:a16="http://schemas.microsoft.com/office/drawing/2014/main" id="{2DDC97AF-D943-466C-9538-279DE9BC8D60}"/>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7" name="Ellipse 656">
                  <a:extLst>
                    <a:ext uri="{FF2B5EF4-FFF2-40B4-BE49-F238E27FC236}">
                      <a16:creationId xmlns:a16="http://schemas.microsoft.com/office/drawing/2014/main" id="{3B9028E7-5B7C-4756-A5ED-AB2E7AEC1090}"/>
                    </a:ext>
                  </a:extLst>
                </p:cNvPr>
                <p:cNvSpPr/>
                <p:nvPr/>
              </p:nvSpPr>
              <p:spPr>
                <a:xfrm>
                  <a:off x="3564275" y="10224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8" name="Ellipse 657">
                  <a:extLst>
                    <a:ext uri="{FF2B5EF4-FFF2-40B4-BE49-F238E27FC236}">
                      <a16:creationId xmlns:a16="http://schemas.microsoft.com/office/drawing/2014/main" id="{33E57FD4-32E8-4ED7-99B3-6EBCEC699A4E}"/>
                    </a:ext>
                  </a:extLst>
                </p:cNvPr>
                <p:cNvSpPr/>
                <p:nvPr/>
              </p:nvSpPr>
              <p:spPr>
                <a:xfrm>
                  <a:off x="3719920"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9" name="Ellipse 658">
                  <a:extLst>
                    <a:ext uri="{FF2B5EF4-FFF2-40B4-BE49-F238E27FC236}">
                      <a16:creationId xmlns:a16="http://schemas.microsoft.com/office/drawing/2014/main" id="{977DA181-5E98-4A7E-8B9C-BDDAB5B462C3}"/>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0" name="Ellipse 659">
                  <a:extLst>
                    <a:ext uri="{FF2B5EF4-FFF2-40B4-BE49-F238E27FC236}">
                      <a16:creationId xmlns:a16="http://schemas.microsoft.com/office/drawing/2014/main" id="{4CD266C3-AD10-4FD1-AACA-D5CB01960476}"/>
                    </a:ext>
                  </a:extLst>
                </p:cNvPr>
                <p:cNvSpPr/>
                <p:nvPr/>
              </p:nvSpPr>
              <p:spPr>
                <a:xfrm>
                  <a:off x="3723180" y="126245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61" name="Connecteur droit 660">
                  <a:extLst>
                    <a:ext uri="{FF2B5EF4-FFF2-40B4-BE49-F238E27FC236}">
                      <a16:creationId xmlns:a16="http://schemas.microsoft.com/office/drawing/2014/main" id="{5DB30A26-13A8-437E-9B07-93744023A828}"/>
                    </a:ext>
                  </a:extLst>
                </p:cNvPr>
                <p:cNvCxnSpPr>
                  <a:stCxn id="657" idx="7"/>
                  <a:endCxn id="658" idx="3"/>
                </p:cNvCxnSpPr>
                <p:nvPr/>
              </p:nvCxnSpPr>
              <p:spPr>
                <a:xfrm flipV="1">
                  <a:off x="3687187" y="840420"/>
                  <a:ext cx="53821" cy="20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Connecteur droit 661">
                  <a:extLst>
                    <a:ext uri="{FF2B5EF4-FFF2-40B4-BE49-F238E27FC236}">
                      <a16:creationId xmlns:a16="http://schemas.microsoft.com/office/drawing/2014/main" id="{517B0CA7-AC2F-433B-833B-6AE631F3E152}"/>
                    </a:ext>
                  </a:extLst>
                </p:cNvPr>
                <p:cNvCxnSpPr>
                  <a:stCxn id="657" idx="1"/>
                  <a:endCxn id="656" idx="5"/>
                </p:cNvCxnSpPr>
                <p:nvPr/>
              </p:nvCxnSpPr>
              <p:spPr>
                <a:xfrm flipH="1" flipV="1">
                  <a:off x="3453554" y="840420"/>
                  <a:ext cx="131809" cy="20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Connecteur droit 662">
                  <a:extLst>
                    <a:ext uri="{FF2B5EF4-FFF2-40B4-BE49-F238E27FC236}">
                      <a16:creationId xmlns:a16="http://schemas.microsoft.com/office/drawing/2014/main" id="{FEADD788-94C0-4A93-9359-FBA314718137}"/>
                    </a:ext>
                  </a:extLst>
                </p:cNvPr>
                <p:cNvCxnSpPr>
                  <a:stCxn id="657" idx="3"/>
                  <a:endCxn id="659" idx="7"/>
                </p:cNvCxnSpPr>
                <p:nvPr/>
              </p:nvCxnSpPr>
              <p:spPr>
                <a:xfrm flipH="1">
                  <a:off x="3402642" y="1145312"/>
                  <a:ext cx="182721" cy="60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Connecteur droit 663">
                  <a:extLst>
                    <a:ext uri="{FF2B5EF4-FFF2-40B4-BE49-F238E27FC236}">
                      <a16:creationId xmlns:a16="http://schemas.microsoft.com/office/drawing/2014/main" id="{37D594B2-3472-4D1C-A3D3-7EFB9DCB8E8C}"/>
                    </a:ext>
                  </a:extLst>
                </p:cNvPr>
                <p:cNvCxnSpPr>
                  <a:cxnSpLocks/>
                  <a:stCxn id="660" idx="0"/>
                  <a:endCxn id="657" idx="5"/>
                </p:cNvCxnSpPr>
                <p:nvPr/>
              </p:nvCxnSpPr>
              <p:spPr>
                <a:xfrm flipH="1" flipV="1">
                  <a:off x="3687187" y="1145312"/>
                  <a:ext cx="107993" cy="117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5" name="Connecteur droit 654">
                <a:extLst>
                  <a:ext uri="{FF2B5EF4-FFF2-40B4-BE49-F238E27FC236}">
                    <a16:creationId xmlns:a16="http://schemas.microsoft.com/office/drawing/2014/main" id="{2A132490-9FDA-430B-93EC-60A984E9C14F}"/>
                  </a:ext>
                </a:extLst>
              </p:cNvPr>
              <p:cNvCxnSpPr>
                <a:stCxn id="656" idx="4"/>
                <a:endCxn id="659"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0" name="Groupe 599">
              <a:extLst>
                <a:ext uri="{FF2B5EF4-FFF2-40B4-BE49-F238E27FC236}">
                  <a16:creationId xmlns:a16="http://schemas.microsoft.com/office/drawing/2014/main" id="{6B990DB1-17A3-4EEC-A4C3-952394192EBF}"/>
                </a:ext>
              </a:extLst>
            </p:cNvPr>
            <p:cNvGrpSpPr/>
            <p:nvPr/>
          </p:nvGrpSpPr>
          <p:grpSpPr>
            <a:xfrm>
              <a:off x="3012527" y="2965036"/>
              <a:ext cx="360000" cy="396000"/>
              <a:chOff x="3489131" y="733071"/>
              <a:chExt cx="659899" cy="696449"/>
            </a:xfrm>
          </p:grpSpPr>
          <p:sp>
            <p:nvSpPr>
              <p:cNvPr id="643" name="Ellipse 642">
                <a:extLst>
                  <a:ext uri="{FF2B5EF4-FFF2-40B4-BE49-F238E27FC236}">
                    <a16:creationId xmlns:a16="http://schemas.microsoft.com/office/drawing/2014/main" id="{0A0F1E34-19D8-4B20-8A46-BCC7FCF84406}"/>
                  </a:ext>
                </a:extLst>
              </p:cNvPr>
              <p:cNvSpPr/>
              <p:nvPr/>
            </p:nvSpPr>
            <p:spPr>
              <a:xfrm>
                <a:off x="3489131" y="783786"/>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4" name="Ellipse 643">
                <a:extLst>
                  <a:ext uri="{FF2B5EF4-FFF2-40B4-BE49-F238E27FC236}">
                    <a16:creationId xmlns:a16="http://schemas.microsoft.com/office/drawing/2014/main" id="{79DE503B-F395-408F-A82B-4C62238BFC3A}"/>
                  </a:ext>
                </a:extLst>
              </p:cNvPr>
              <p:cNvSpPr/>
              <p:nvPr/>
            </p:nvSpPr>
            <p:spPr>
              <a:xfrm>
                <a:off x="3528967" y="110936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5" name="Ellipse 644">
                <a:extLst>
                  <a:ext uri="{FF2B5EF4-FFF2-40B4-BE49-F238E27FC236}">
                    <a16:creationId xmlns:a16="http://schemas.microsoft.com/office/drawing/2014/main" id="{B5966BF4-792E-47A9-A32B-508C53E3340B}"/>
                  </a:ext>
                </a:extLst>
              </p:cNvPr>
              <p:cNvSpPr/>
              <p:nvPr/>
            </p:nvSpPr>
            <p:spPr>
              <a:xfrm>
                <a:off x="3805138" y="733071"/>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6" name="Ellipse 645">
                <a:extLst>
                  <a:ext uri="{FF2B5EF4-FFF2-40B4-BE49-F238E27FC236}">
                    <a16:creationId xmlns:a16="http://schemas.microsoft.com/office/drawing/2014/main" id="{B35151D5-8ADB-441B-A968-433D277935F0}"/>
                  </a:ext>
                </a:extLst>
              </p:cNvPr>
              <p:cNvSpPr/>
              <p:nvPr/>
            </p:nvSpPr>
            <p:spPr>
              <a:xfrm>
                <a:off x="4005030" y="98855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7" name="Ellipse 646">
                <a:extLst>
                  <a:ext uri="{FF2B5EF4-FFF2-40B4-BE49-F238E27FC236}">
                    <a16:creationId xmlns:a16="http://schemas.microsoft.com/office/drawing/2014/main" id="{482D763A-9FD7-4D86-897D-E643560B0F09}"/>
                  </a:ext>
                </a:extLst>
              </p:cNvPr>
              <p:cNvSpPr/>
              <p:nvPr/>
            </p:nvSpPr>
            <p:spPr>
              <a:xfrm>
                <a:off x="3789030" y="128552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48" name="Connecteur droit 647">
                <a:extLst>
                  <a:ext uri="{FF2B5EF4-FFF2-40B4-BE49-F238E27FC236}">
                    <a16:creationId xmlns:a16="http://schemas.microsoft.com/office/drawing/2014/main" id="{B5BE481F-841F-4DDE-9D39-E6F0ABB94789}"/>
                  </a:ext>
                </a:extLst>
              </p:cNvPr>
              <p:cNvCxnSpPr>
                <a:cxnSpLocks/>
                <a:stCxn id="643" idx="6"/>
                <a:endCxn id="645" idx="2"/>
              </p:cNvCxnSpPr>
              <p:nvPr/>
            </p:nvCxnSpPr>
            <p:spPr>
              <a:xfrm flipV="1">
                <a:off x="3633131" y="805071"/>
                <a:ext cx="172007" cy="50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Connecteur droit 648">
                <a:extLst>
                  <a:ext uri="{FF2B5EF4-FFF2-40B4-BE49-F238E27FC236}">
                    <a16:creationId xmlns:a16="http://schemas.microsoft.com/office/drawing/2014/main" id="{516BE0AF-5CE7-4262-ABCD-ABAECC419677}"/>
                  </a:ext>
                </a:extLst>
              </p:cNvPr>
              <p:cNvCxnSpPr>
                <a:cxnSpLocks/>
                <a:stCxn id="645" idx="6"/>
                <a:endCxn id="646" idx="1"/>
              </p:cNvCxnSpPr>
              <p:nvPr/>
            </p:nvCxnSpPr>
            <p:spPr>
              <a:xfrm>
                <a:off x="3949138" y="805071"/>
                <a:ext cx="76980" cy="204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Connecteur droit 649">
                <a:extLst>
                  <a:ext uri="{FF2B5EF4-FFF2-40B4-BE49-F238E27FC236}">
                    <a16:creationId xmlns:a16="http://schemas.microsoft.com/office/drawing/2014/main" id="{57E65979-CE9C-42B4-8589-116CB5240591}"/>
                  </a:ext>
                </a:extLst>
              </p:cNvPr>
              <p:cNvCxnSpPr>
                <a:cxnSpLocks/>
                <a:stCxn id="644" idx="1"/>
                <a:endCxn id="643" idx="4"/>
              </p:cNvCxnSpPr>
              <p:nvPr/>
            </p:nvCxnSpPr>
            <p:spPr>
              <a:xfrm flipV="1">
                <a:off x="3550055" y="927786"/>
                <a:ext cx="11076" cy="202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Connecteur droit 650">
                <a:extLst>
                  <a:ext uri="{FF2B5EF4-FFF2-40B4-BE49-F238E27FC236}">
                    <a16:creationId xmlns:a16="http://schemas.microsoft.com/office/drawing/2014/main" id="{9EF8B858-4E3F-45E7-8FAC-C03A50AB9039}"/>
                  </a:ext>
                </a:extLst>
              </p:cNvPr>
              <p:cNvCxnSpPr>
                <a:stCxn id="646" idx="2"/>
                <a:endCxn id="644" idx="6"/>
              </p:cNvCxnSpPr>
              <p:nvPr/>
            </p:nvCxnSpPr>
            <p:spPr>
              <a:xfrm flipH="1">
                <a:off x="3672967" y="1060557"/>
                <a:ext cx="332063" cy="12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Connecteur droit 651">
                <a:extLst>
                  <a:ext uri="{FF2B5EF4-FFF2-40B4-BE49-F238E27FC236}">
                    <a16:creationId xmlns:a16="http://schemas.microsoft.com/office/drawing/2014/main" id="{A427D5D7-6848-43DB-ACA1-63234F35A4FE}"/>
                  </a:ext>
                </a:extLst>
              </p:cNvPr>
              <p:cNvCxnSpPr>
                <a:cxnSpLocks/>
                <a:stCxn id="647" idx="0"/>
                <a:endCxn id="644" idx="5"/>
              </p:cNvCxnSpPr>
              <p:nvPr/>
            </p:nvCxnSpPr>
            <p:spPr>
              <a:xfrm flipH="1" flipV="1">
                <a:off x="3651879" y="1232275"/>
                <a:ext cx="209151" cy="53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Connecteur droit 652">
                <a:extLst>
                  <a:ext uri="{FF2B5EF4-FFF2-40B4-BE49-F238E27FC236}">
                    <a16:creationId xmlns:a16="http://schemas.microsoft.com/office/drawing/2014/main" id="{5F365682-6370-4511-96EE-0B50DE74DCAB}"/>
                  </a:ext>
                </a:extLst>
              </p:cNvPr>
              <p:cNvCxnSpPr>
                <a:stCxn id="646" idx="3"/>
                <a:endCxn id="647" idx="7"/>
              </p:cNvCxnSpPr>
              <p:nvPr/>
            </p:nvCxnSpPr>
            <p:spPr>
              <a:xfrm flipH="1">
                <a:off x="3911942" y="1111469"/>
                <a:ext cx="114176" cy="195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1" name="Groupe 600">
              <a:extLst>
                <a:ext uri="{FF2B5EF4-FFF2-40B4-BE49-F238E27FC236}">
                  <a16:creationId xmlns:a16="http://schemas.microsoft.com/office/drawing/2014/main" id="{168063AA-4FD7-4B7A-9E42-8C1126A5231D}"/>
                </a:ext>
              </a:extLst>
            </p:cNvPr>
            <p:cNvGrpSpPr/>
            <p:nvPr/>
          </p:nvGrpSpPr>
          <p:grpSpPr>
            <a:xfrm>
              <a:off x="3388948" y="3286178"/>
              <a:ext cx="288000" cy="252000"/>
              <a:chOff x="4076460" y="5158970"/>
              <a:chExt cx="492019" cy="472115"/>
            </a:xfrm>
          </p:grpSpPr>
          <p:grpSp>
            <p:nvGrpSpPr>
              <p:cNvPr id="635" name="Groupe 634">
                <a:extLst>
                  <a:ext uri="{FF2B5EF4-FFF2-40B4-BE49-F238E27FC236}">
                    <a16:creationId xmlns:a16="http://schemas.microsoft.com/office/drawing/2014/main" id="{5CAA58A6-9C2F-416F-B788-7F2490A0CA49}"/>
                  </a:ext>
                </a:extLst>
              </p:cNvPr>
              <p:cNvGrpSpPr/>
              <p:nvPr/>
            </p:nvGrpSpPr>
            <p:grpSpPr>
              <a:xfrm>
                <a:off x="4076460" y="5158970"/>
                <a:ext cx="492019" cy="472115"/>
                <a:chOff x="3589667" y="847964"/>
                <a:chExt cx="492019" cy="472115"/>
              </a:xfrm>
            </p:grpSpPr>
            <p:sp>
              <p:nvSpPr>
                <p:cNvPr id="637" name="Ellipse 636">
                  <a:extLst>
                    <a:ext uri="{FF2B5EF4-FFF2-40B4-BE49-F238E27FC236}">
                      <a16:creationId xmlns:a16="http://schemas.microsoft.com/office/drawing/2014/main" id="{595EA292-05AE-417B-86A4-62606A24BAD6}"/>
                    </a:ext>
                  </a:extLst>
                </p:cNvPr>
                <p:cNvSpPr/>
                <p:nvPr/>
              </p:nvSpPr>
              <p:spPr>
                <a:xfrm>
                  <a:off x="3603838" y="847964"/>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8" name="Ellipse 637">
                  <a:extLst>
                    <a:ext uri="{FF2B5EF4-FFF2-40B4-BE49-F238E27FC236}">
                      <a16:creationId xmlns:a16="http://schemas.microsoft.com/office/drawing/2014/main" id="{6FDE5117-6811-455C-8033-A47A03AA0DB2}"/>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9" name="Ellipse 638">
                  <a:extLst>
                    <a:ext uri="{FF2B5EF4-FFF2-40B4-BE49-F238E27FC236}">
                      <a16:creationId xmlns:a16="http://schemas.microsoft.com/office/drawing/2014/main" id="{8DBEA98B-7F24-4FB6-BC57-7AF9F7F3DD6C}"/>
                    </a:ext>
                  </a:extLst>
                </p:cNvPr>
                <p:cNvSpPr/>
                <p:nvPr/>
              </p:nvSpPr>
              <p:spPr>
                <a:xfrm>
                  <a:off x="3589667" y="117607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0" name="Ellipse 639">
                  <a:extLst>
                    <a:ext uri="{FF2B5EF4-FFF2-40B4-BE49-F238E27FC236}">
                      <a16:creationId xmlns:a16="http://schemas.microsoft.com/office/drawing/2014/main" id="{35EA3B9C-29B1-4E67-9397-7EC4123A1E2C}"/>
                    </a:ext>
                  </a:extLst>
                </p:cNvPr>
                <p:cNvSpPr/>
                <p:nvPr/>
              </p:nvSpPr>
              <p:spPr>
                <a:xfrm>
                  <a:off x="3937686" y="86098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41" name="Connecteur droit 640">
                  <a:extLst>
                    <a:ext uri="{FF2B5EF4-FFF2-40B4-BE49-F238E27FC236}">
                      <a16:creationId xmlns:a16="http://schemas.microsoft.com/office/drawing/2014/main" id="{43FC665A-150A-42B7-A9BC-46AFE6AB6D12}"/>
                    </a:ext>
                  </a:extLst>
                </p:cNvPr>
                <p:cNvCxnSpPr>
                  <a:cxnSpLocks/>
                  <a:stCxn id="638" idx="1"/>
                  <a:endCxn id="637" idx="5"/>
                </p:cNvCxnSpPr>
                <p:nvPr/>
              </p:nvCxnSpPr>
              <p:spPr>
                <a:xfrm flipH="1" flipV="1">
                  <a:off x="3726750" y="970876"/>
                  <a:ext cx="92615" cy="76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Connecteur droit 641">
                  <a:extLst>
                    <a:ext uri="{FF2B5EF4-FFF2-40B4-BE49-F238E27FC236}">
                      <a16:creationId xmlns:a16="http://schemas.microsoft.com/office/drawing/2014/main" id="{86978CF4-746A-4E8D-89FA-60C35985E0B4}"/>
                    </a:ext>
                  </a:extLst>
                </p:cNvPr>
                <p:cNvCxnSpPr>
                  <a:cxnSpLocks/>
                  <a:stCxn id="638" idx="3"/>
                  <a:endCxn id="639" idx="7"/>
                </p:cNvCxnSpPr>
                <p:nvPr/>
              </p:nvCxnSpPr>
              <p:spPr>
                <a:xfrm flipH="1">
                  <a:off x="3712579" y="1149004"/>
                  <a:ext cx="106786" cy="4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6" name="Connecteur droit 635">
                <a:extLst>
                  <a:ext uri="{FF2B5EF4-FFF2-40B4-BE49-F238E27FC236}">
                    <a16:creationId xmlns:a16="http://schemas.microsoft.com/office/drawing/2014/main" id="{8ADB256F-0356-4884-813E-AC96CD93D72A}"/>
                  </a:ext>
                </a:extLst>
              </p:cNvPr>
              <p:cNvCxnSpPr>
                <a:cxnSpLocks/>
                <a:stCxn id="637" idx="6"/>
                <a:endCxn id="640" idx="1"/>
              </p:cNvCxnSpPr>
              <p:nvPr/>
            </p:nvCxnSpPr>
            <p:spPr>
              <a:xfrm flipV="1">
                <a:off x="4234631" y="5193076"/>
                <a:ext cx="210936" cy="37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2" name="Groupe 601">
              <a:extLst>
                <a:ext uri="{FF2B5EF4-FFF2-40B4-BE49-F238E27FC236}">
                  <a16:creationId xmlns:a16="http://schemas.microsoft.com/office/drawing/2014/main" id="{2C85E244-1DA6-4C42-A6F3-A1B7AED3F508}"/>
                </a:ext>
              </a:extLst>
            </p:cNvPr>
            <p:cNvGrpSpPr/>
            <p:nvPr/>
          </p:nvGrpSpPr>
          <p:grpSpPr>
            <a:xfrm>
              <a:off x="3802127" y="2985574"/>
              <a:ext cx="396000" cy="288000"/>
              <a:chOff x="3690519" y="720638"/>
              <a:chExt cx="784585" cy="540448"/>
            </a:xfrm>
          </p:grpSpPr>
          <p:sp>
            <p:nvSpPr>
              <p:cNvPr id="624" name="Ellipse 623">
                <a:extLst>
                  <a:ext uri="{FF2B5EF4-FFF2-40B4-BE49-F238E27FC236}">
                    <a16:creationId xmlns:a16="http://schemas.microsoft.com/office/drawing/2014/main" id="{00874F0B-11BB-49D5-85ED-E01B98D583C5}"/>
                  </a:ext>
                </a:extLst>
              </p:cNvPr>
              <p:cNvSpPr/>
              <p:nvPr/>
            </p:nvSpPr>
            <p:spPr>
              <a:xfrm>
                <a:off x="3771229" y="74286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5" name="Ellipse 624">
                <a:extLst>
                  <a:ext uri="{FF2B5EF4-FFF2-40B4-BE49-F238E27FC236}">
                    <a16:creationId xmlns:a16="http://schemas.microsoft.com/office/drawing/2014/main" id="{04E9A148-D117-40B4-90F4-5C73376859F2}"/>
                  </a:ext>
                </a:extLst>
              </p:cNvPr>
              <p:cNvSpPr/>
              <p:nvPr/>
            </p:nvSpPr>
            <p:spPr>
              <a:xfrm>
                <a:off x="3993053" y="104787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6" name="Ellipse 625">
                <a:extLst>
                  <a:ext uri="{FF2B5EF4-FFF2-40B4-BE49-F238E27FC236}">
                    <a16:creationId xmlns:a16="http://schemas.microsoft.com/office/drawing/2014/main" id="{E0D552BF-1C52-4FEB-8E9F-659E97BF393A}"/>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7" name="Ellipse 626">
                <a:extLst>
                  <a:ext uri="{FF2B5EF4-FFF2-40B4-BE49-F238E27FC236}">
                    <a16:creationId xmlns:a16="http://schemas.microsoft.com/office/drawing/2014/main" id="{31CE2578-BD0C-4455-A898-6BB50673D0D1}"/>
                  </a:ext>
                </a:extLst>
              </p:cNvPr>
              <p:cNvSpPr/>
              <p:nvPr/>
            </p:nvSpPr>
            <p:spPr>
              <a:xfrm>
                <a:off x="3690519" y="11170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8" name="Ellipse 627">
                <a:extLst>
                  <a:ext uri="{FF2B5EF4-FFF2-40B4-BE49-F238E27FC236}">
                    <a16:creationId xmlns:a16="http://schemas.microsoft.com/office/drawing/2014/main" id="{460D6CA2-0B09-4ED4-BC38-444F07C3BDDB}"/>
                  </a:ext>
                </a:extLst>
              </p:cNvPr>
              <p:cNvSpPr/>
              <p:nvPr/>
            </p:nvSpPr>
            <p:spPr>
              <a:xfrm>
                <a:off x="4331104" y="936856"/>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29" name="Connecteur droit 628">
                <a:extLst>
                  <a:ext uri="{FF2B5EF4-FFF2-40B4-BE49-F238E27FC236}">
                    <a16:creationId xmlns:a16="http://schemas.microsoft.com/office/drawing/2014/main" id="{D736E997-4D15-4FA4-A59D-EBC91213AF45}"/>
                  </a:ext>
                </a:extLst>
              </p:cNvPr>
              <p:cNvCxnSpPr>
                <a:cxnSpLocks/>
                <a:stCxn id="624" idx="6"/>
                <a:endCxn id="626" idx="2"/>
              </p:cNvCxnSpPr>
              <p:nvPr/>
            </p:nvCxnSpPr>
            <p:spPr>
              <a:xfrm flipV="1">
                <a:off x="3915229" y="792638"/>
                <a:ext cx="194862" cy="22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Connecteur droit 629">
                <a:extLst>
                  <a:ext uri="{FF2B5EF4-FFF2-40B4-BE49-F238E27FC236}">
                    <a16:creationId xmlns:a16="http://schemas.microsoft.com/office/drawing/2014/main" id="{82F13DD4-0085-4AAB-B8F4-477BB0CD6378}"/>
                  </a:ext>
                </a:extLst>
              </p:cNvPr>
              <p:cNvCxnSpPr>
                <a:cxnSpLocks/>
                <a:stCxn id="626" idx="6"/>
                <a:endCxn id="628" idx="1"/>
              </p:cNvCxnSpPr>
              <p:nvPr/>
            </p:nvCxnSpPr>
            <p:spPr>
              <a:xfrm>
                <a:off x="4254091" y="792638"/>
                <a:ext cx="98101" cy="165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Connecteur droit 630">
                <a:extLst>
                  <a:ext uri="{FF2B5EF4-FFF2-40B4-BE49-F238E27FC236}">
                    <a16:creationId xmlns:a16="http://schemas.microsoft.com/office/drawing/2014/main" id="{83CBDA18-055B-49F3-9E3C-952B4A4BFCE6}"/>
                  </a:ext>
                </a:extLst>
              </p:cNvPr>
              <p:cNvCxnSpPr>
                <a:stCxn id="625" idx="7"/>
                <a:endCxn id="626" idx="3"/>
              </p:cNvCxnSpPr>
              <p:nvPr/>
            </p:nvCxnSpPr>
            <p:spPr>
              <a:xfrm flipV="1">
                <a:off x="4115965" y="843550"/>
                <a:ext cx="15214" cy="225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Connecteur droit 631">
                <a:extLst>
                  <a:ext uri="{FF2B5EF4-FFF2-40B4-BE49-F238E27FC236}">
                    <a16:creationId xmlns:a16="http://schemas.microsoft.com/office/drawing/2014/main" id="{D7C453F8-13F2-42D5-AF2A-0859B9BC7134}"/>
                  </a:ext>
                </a:extLst>
              </p:cNvPr>
              <p:cNvCxnSpPr>
                <a:stCxn id="625" idx="1"/>
                <a:endCxn id="624" idx="5"/>
              </p:cNvCxnSpPr>
              <p:nvPr/>
            </p:nvCxnSpPr>
            <p:spPr>
              <a:xfrm flipH="1" flipV="1">
                <a:off x="3894141" y="865778"/>
                <a:ext cx="120000" cy="203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Connecteur droit 632">
                <a:extLst>
                  <a:ext uri="{FF2B5EF4-FFF2-40B4-BE49-F238E27FC236}">
                    <a16:creationId xmlns:a16="http://schemas.microsoft.com/office/drawing/2014/main" id="{EEB79275-8B7F-4828-A7B2-992FD41018C2}"/>
                  </a:ext>
                </a:extLst>
              </p:cNvPr>
              <p:cNvCxnSpPr>
                <a:stCxn id="628" idx="2"/>
                <a:endCxn id="625" idx="6"/>
              </p:cNvCxnSpPr>
              <p:nvPr/>
            </p:nvCxnSpPr>
            <p:spPr>
              <a:xfrm flipH="1">
                <a:off x="4137053" y="1008856"/>
                <a:ext cx="194051" cy="111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Connecteur droit 633">
                <a:extLst>
                  <a:ext uri="{FF2B5EF4-FFF2-40B4-BE49-F238E27FC236}">
                    <a16:creationId xmlns:a16="http://schemas.microsoft.com/office/drawing/2014/main" id="{4322BAE3-EF67-48C0-9EB8-20AC239A1C64}"/>
                  </a:ext>
                </a:extLst>
              </p:cNvPr>
              <p:cNvCxnSpPr>
                <a:cxnSpLocks/>
                <a:stCxn id="625" idx="2"/>
                <a:endCxn id="627" idx="6"/>
              </p:cNvCxnSpPr>
              <p:nvPr/>
            </p:nvCxnSpPr>
            <p:spPr>
              <a:xfrm flipH="1">
                <a:off x="3834519" y="1119875"/>
                <a:ext cx="158534" cy="69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3" name="Groupe 602">
              <a:extLst>
                <a:ext uri="{FF2B5EF4-FFF2-40B4-BE49-F238E27FC236}">
                  <a16:creationId xmlns:a16="http://schemas.microsoft.com/office/drawing/2014/main" id="{9FD78F04-C459-47B6-B8ED-1E6FB6959184}"/>
                </a:ext>
              </a:extLst>
            </p:cNvPr>
            <p:cNvGrpSpPr/>
            <p:nvPr/>
          </p:nvGrpSpPr>
          <p:grpSpPr>
            <a:xfrm>
              <a:off x="4405074" y="2973077"/>
              <a:ext cx="288000" cy="288000"/>
              <a:chOff x="3685266" y="754844"/>
              <a:chExt cx="558769" cy="640932"/>
            </a:xfrm>
          </p:grpSpPr>
          <p:sp>
            <p:nvSpPr>
              <p:cNvPr id="611" name="Ellipse 610">
                <a:extLst>
                  <a:ext uri="{FF2B5EF4-FFF2-40B4-BE49-F238E27FC236}">
                    <a16:creationId xmlns:a16="http://schemas.microsoft.com/office/drawing/2014/main" id="{8EA161D7-43F7-434B-AA8F-2DC8D283F782}"/>
                  </a:ext>
                </a:extLst>
              </p:cNvPr>
              <p:cNvSpPr/>
              <p:nvPr/>
            </p:nvSpPr>
            <p:spPr>
              <a:xfrm>
                <a:off x="3699917" y="75484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2" name="Ellipse 611">
                <a:extLst>
                  <a:ext uri="{FF2B5EF4-FFF2-40B4-BE49-F238E27FC236}">
                    <a16:creationId xmlns:a16="http://schemas.microsoft.com/office/drawing/2014/main" id="{91EDDCBE-7C42-4A76-B342-9BF3821EE8E9}"/>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3" name="Ellipse 612">
                <a:extLst>
                  <a:ext uri="{FF2B5EF4-FFF2-40B4-BE49-F238E27FC236}">
                    <a16:creationId xmlns:a16="http://schemas.microsoft.com/office/drawing/2014/main" id="{04B2AEB6-AB85-491D-8384-038CE291EA36}"/>
                  </a:ext>
                </a:extLst>
              </p:cNvPr>
              <p:cNvSpPr/>
              <p:nvPr/>
            </p:nvSpPr>
            <p:spPr>
              <a:xfrm>
                <a:off x="4043370" y="77224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4" name="Ellipse 613">
                <a:extLst>
                  <a:ext uri="{FF2B5EF4-FFF2-40B4-BE49-F238E27FC236}">
                    <a16:creationId xmlns:a16="http://schemas.microsoft.com/office/drawing/2014/main" id="{C1727C0B-B265-448E-8450-6FE9FE09AE47}"/>
                  </a:ext>
                </a:extLst>
              </p:cNvPr>
              <p:cNvSpPr/>
              <p:nvPr/>
            </p:nvSpPr>
            <p:spPr>
              <a:xfrm>
                <a:off x="3685266" y="125177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5" name="Ellipse 614">
                <a:extLst>
                  <a:ext uri="{FF2B5EF4-FFF2-40B4-BE49-F238E27FC236}">
                    <a16:creationId xmlns:a16="http://schemas.microsoft.com/office/drawing/2014/main" id="{CE8B7A7D-6AD9-40A6-AB1A-D1C4416E39A8}"/>
                  </a:ext>
                </a:extLst>
              </p:cNvPr>
              <p:cNvSpPr/>
              <p:nvPr/>
            </p:nvSpPr>
            <p:spPr>
              <a:xfrm>
                <a:off x="4100035" y="98370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6" name="Ellipse 615">
                <a:extLst>
                  <a:ext uri="{FF2B5EF4-FFF2-40B4-BE49-F238E27FC236}">
                    <a16:creationId xmlns:a16="http://schemas.microsoft.com/office/drawing/2014/main" id="{C197FA83-EFCB-4C9F-8110-E67C155CDA88}"/>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17" name="Connecteur droit 616">
                <a:extLst>
                  <a:ext uri="{FF2B5EF4-FFF2-40B4-BE49-F238E27FC236}">
                    <a16:creationId xmlns:a16="http://schemas.microsoft.com/office/drawing/2014/main" id="{AFBD5B01-A7CC-4EFC-BE6A-734C5958DC51}"/>
                  </a:ext>
                </a:extLst>
              </p:cNvPr>
              <p:cNvCxnSpPr>
                <a:cxnSpLocks/>
                <a:stCxn id="611" idx="6"/>
                <a:endCxn id="613" idx="2"/>
              </p:cNvCxnSpPr>
              <p:nvPr/>
            </p:nvCxnSpPr>
            <p:spPr>
              <a:xfrm>
                <a:off x="3843917" y="826844"/>
                <a:ext cx="199453" cy="17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Connecteur droit 617">
                <a:extLst>
                  <a:ext uri="{FF2B5EF4-FFF2-40B4-BE49-F238E27FC236}">
                    <a16:creationId xmlns:a16="http://schemas.microsoft.com/office/drawing/2014/main" id="{4F76EB27-4CF2-45B0-99D1-C148BEB5F7D8}"/>
                  </a:ext>
                </a:extLst>
              </p:cNvPr>
              <p:cNvCxnSpPr>
                <a:stCxn id="612" idx="7"/>
                <a:endCxn id="613" idx="3"/>
              </p:cNvCxnSpPr>
              <p:nvPr/>
            </p:nvCxnSpPr>
            <p:spPr>
              <a:xfrm flipV="1">
                <a:off x="3921189" y="895157"/>
                <a:ext cx="143269" cy="1520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Connecteur droit 618">
                <a:extLst>
                  <a:ext uri="{FF2B5EF4-FFF2-40B4-BE49-F238E27FC236}">
                    <a16:creationId xmlns:a16="http://schemas.microsoft.com/office/drawing/2014/main" id="{E0DB1C59-43F7-4737-9F05-F4173D7BF4AD}"/>
                  </a:ext>
                </a:extLst>
              </p:cNvPr>
              <p:cNvCxnSpPr>
                <a:stCxn id="612" idx="1"/>
                <a:endCxn id="611" idx="5"/>
              </p:cNvCxnSpPr>
              <p:nvPr/>
            </p:nvCxnSpPr>
            <p:spPr>
              <a:xfrm flipV="1">
                <a:off x="3819365" y="877756"/>
                <a:ext cx="3464" cy="169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Connecteur droit 619">
                <a:extLst>
                  <a:ext uri="{FF2B5EF4-FFF2-40B4-BE49-F238E27FC236}">
                    <a16:creationId xmlns:a16="http://schemas.microsoft.com/office/drawing/2014/main" id="{94590117-0749-4B0F-BD89-2BCE7B1AA931}"/>
                  </a:ext>
                </a:extLst>
              </p:cNvPr>
              <p:cNvCxnSpPr>
                <a:stCxn id="615" idx="2"/>
                <a:endCxn id="612" idx="6"/>
              </p:cNvCxnSpPr>
              <p:nvPr/>
            </p:nvCxnSpPr>
            <p:spPr>
              <a:xfrm flipH="1">
                <a:off x="3942277" y="1055706"/>
                <a:ext cx="157758" cy="4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Connecteur droit 620">
                <a:extLst>
                  <a:ext uri="{FF2B5EF4-FFF2-40B4-BE49-F238E27FC236}">
                    <a16:creationId xmlns:a16="http://schemas.microsoft.com/office/drawing/2014/main" id="{B347C196-7FF0-4D37-BAE8-E36F31EFFAE1}"/>
                  </a:ext>
                </a:extLst>
              </p:cNvPr>
              <p:cNvCxnSpPr>
                <a:stCxn id="612" idx="3"/>
                <a:endCxn id="614" idx="7"/>
              </p:cNvCxnSpPr>
              <p:nvPr/>
            </p:nvCxnSpPr>
            <p:spPr>
              <a:xfrm flipH="1">
                <a:off x="3808178" y="1149004"/>
                <a:ext cx="11187" cy="12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Connecteur droit 621">
                <a:extLst>
                  <a:ext uri="{FF2B5EF4-FFF2-40B4-BE49-F238E27FC236}">
                    <a16:creationId xmlns:a16="http://schemas.microsoft.com/office/drawing/2014/main" id="{7FBF773F-02F2-41CD-A2FE-D6F648DEDE41}"/>
                  </a:ext>
                </a:extLst>
              </p:cNvPr>
              <p:cNvCxnSpPr>
                <a:cxnSpLocks/>
                <a:stCxn id="616" idx="0"/>
                <a:endCxn id="612"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Connecteur droit 622">
                <a:extLst>
                  <a:ext uri="{FF2B5EF4-FFF2-40B4-BE49-F238E27FC236}">
                    <a16:creationId xmlns:a16="http://schemas.microsoft.com/office/drawing/2014/main" id="{07F01BEB-AB50-4516-857D-7ACED4BB8560}"/>
                  </a:ext>
                </a:extLst>
              </p:cNvPr>
              <p:cNvCxnSpPr>
                <a:stCxn id="615" idx="3"/>
                <a:endCxn id="616" idx="7"/>
              </p:cNvCxnSpPr>
              <p:nvPr/>
            </p:nvCxnSpPr>
            <p:spPr>
              <a:xfrm>
                <a:off x="4121123" y="1106618"/>
                <a:ext cx="27973" cy="13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4" name="Groupe 603">
              <a:extLst>
                <a:ext uri="{FF2B5EF4-FFF2-40B4-BE49-F238E27FC236}">
                  <a16:creationId xmlns:a16="http://schemas.microsoft.com/office/drawing/2014/main" id="{F6CE42EA-0990-42D7-AAEB-D3B8BF096E8F}"/>
                </a:ext>
              </a:extLst>
            </p:cNvPr>
            <p:cNvGrpSpPr/>
            <p:nvPr/>
          </p:nvGrpSpPr>
          <p:grpSpPr>
            <a:xfrm>
              <a:off x="4098760" y="3301083"/>
              <a:ext cx="252000" cy="180000"/>
              <a:chOff x="4022743" y="7533671"/>
              <a:chExt cx="477450" cy="379016"/>
            </a:xfrm>
          </p:grpSpPr>
          <p:grpSp>
            <p:nvGrpSpPr>
              <p:cNvPr id="605" name="Groupe 604">
                <a:extLst>
                  <a:ext uri="{FF2B5EF4-FFF2-40B4-BE49-F238E27FC236}">
                    <a16:creationId xmlns:a16="http://schemas.microsoft.com/office/drawing/2014/main" id="{84C906DF-8497-4355-8885-37365FBF2D51}"/>
                  </a:ext>
                </a:extLst>
              </p:cNvPr>
              <p:cNvGrpSpPr/>
              <p:nvPr/>
            </p:nvGrpSpPr>
            <p:grpSpPr>
              <a:xfrm>
                <a:off x="4022743" y="7533671"/>
                <a:ext cx="477450" cy="379016"/>
                <a:chOff x="3509982" y="1054986"/>
                <a:chExt cx="477450" cy="379016"/>
              </a:xfrm>
            </p:grpSpPr>
            <p:sp>
              <p:nvSpPr>
                <p:cNvPr id="607" name="Ellipse 606">
                  <a:extLst>
                    <a:ext uri="{FF2B5EF4-FFF2-40B4-BE49-F238E27FC236}">
                      <a16:creationId xmlns:a16="http://schemas.microsoft.com/office/drawing/2014/main" id="{9D7C6C01-EAF5-4A3F-B3C3-60194CCBE52F}"/>
                    </a:ext>
                  </a:extLst>
                </p:cNvPr>
                <p:cNvSpPr/>
                <p:nvPr/>
              </p:nvSpPr>
              <p:spPr>
                <a:xfrm>
                  <a:off x="3690503" y="10549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8" name="Ellipse 607">
                  <a:extLst>
                    <a:ext uri="{FF2B5EF4-FFF2-40B4-BE49-F238E27FC236}">
                      <a16:creationId xmlns:a16="http://schemas.microsoft.com/office/drawing/2014/main" id="{54CE582E-479A-4CFF-B2DC-40420FAD74B6}"/>
                    </a:ext>
                  </a:extLst>
                </p:cNvPr>
                <p:cNvSpPr/>
                <p:nvPr/>
              </p:nvSpPr>
              <p:spPr>
                <a:xfrm>
                  <a:off x="3509982" y="12826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9" name="Ellipse 608">
                  <a:extLst>
                    <a:ext uri="{FF2B5EF4-FFF2-40B4-BE49-F238E27FC236}">
                      <a16:creationId xmlns:a16="http://schemas.microsoft.com/office/drawing/2014/main" id="{33BBBD72-6773-4921-9176-EB5139701B96}"/>
                    </a:ext>
                  </a:extLst>
                </p:cNvPr>
                <p:cNvSpPr/>
                <p:nvPr/>
              </p:nvSpPr>
              <p:spPr>
                <a:xfrm>
                  <a:off x="3843432" y="129000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10" name="Connecteur droit 609">
                  <a:extLst>
                    <a:ext uri="{FF2B5EF4-FFF2-40B4-BE49-F238E27FC236}">
                      <a16:creationId xmlns:a16="http://schemas.microsoft.com/office/drawing/2014/main" id="{11905536-17D1-409F-8559-D02E8466607D}"/>
                    </a:ext>
                  </a:extLst>
                </p:cNvPr>
                <p:cNvCxnSpPr>
                  <a:stCxn id="607" idx="3"/>
                  <a:endCxn id="608" idx="7"/>
                </p:cNvCxnSpPr>
                <p:nvPr/>
              </p:nvCxnSpPr>
              <p:spPr>
                <a:xfrm flipH="1">
                  <a:off x="3632894" y="1177898"/>
                  <a:ext cx="78697" cy="125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6" name="Connecteur droit 605">
                <a:extLst>
                  <a:ext uri="{FF2B5EF4-FFF2-40B4-BE49-F238E27FC236}">
                    <a16:creationId xmlns:a16="http://schemas.microsoft.com/office/drawing/2014/main" id="{2FD338D2-1AF0-47D2-8C8B-5256A212CCEF}"/>
                  </a:ext>
                </a:extLst>
              </p:cNvPr>
              <p:cNvCxnSpPr>
                <a:stCxn id="608" idx="6"/>
                <a:endCxn id="609" idx="2"/>
              </p:cNvCxnSpPr>
              <p:nvPr/>
            </p:nvCxnSpPr>
            <p:spPr>
              <a:xfrm>
                <a:off x="4166743" y="7833377"/>
                <a:ext cx="189450" cy="731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689" name="Groupe 688">
            <a:extLst>
              <a:ext uri="{FF2B5EF4-FFF2-40B4-BE49-F238E27FC236}">
                <a16:creationId xmlns:a16="http://schemas.microsoft.com/office/drawing/2014/main" id="{D59B32CA-DD5D-49E3-B099-E66C6FC958E8}"/>
              </a:ext>
            </a:extLst>
          </p:cNvPr>
          <p:cNvGrpSpPr/>
          <p:nvPr/>
        </p:nvGrpSpPr>
        <p:grpSpPr>
          <a:xfrm>
            <a:off x="2504012" y="1946183"/>
            <a:ext cx="2395946" cy="469576"/>
            <a:chOff x="1592168" y="1675729"/>
            <a:chExt cx="3214227" cy="774000"/>
          </a:xfrm>
        </p:grpSpPr>
        <p:sp>
          <p:nvSpPr>
            <p:cNvPr id="690" name="Rectangle 689">
              <a:extLst>
                <a:ext uri="{FF2B5EF4-FFF2-40B4-BE49-F238E27FC236}">
                  <a16:creationId xmlns:a16="http://schemas.microsoft.com/office/drawing/2014/main" id="{7589DC95-323B-42DD-B594-322809692397}"/>
                </a:ext>
              </a:extLst>
            </p:cNvPr>
            <p:cNvSpPr/>
            <p:nvPr/>
          </p:nvSpPr>
          <p:spPr>
            <a:xfrm>
              <a:off x="1592168" y="1675729"/>
              <a:ext cx="321422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91" name="Groupe 690">
              <a:extLst>
                <a:ext uri="{FF2B5EF4-FFF2-40B4-BE49-F238E27FC236}">
                  <a16:creationId xmlns:a16="http://schemas.microsoft.com/office/drawing/2014/main" id="{903F96DE-D4E7-4BEC-93AE-FB5F8D679EF5}"/>
                </a:ext>
              </a:extLst>
            </p:cNvPr>
            <p:cNvGrpSpPr/>
            <p:nvPr/>
          </p:nvGrpSpPr>
          <p:grpSpPr>
            <a:xfrm>
              <a:off x="1826810" y="1984736"/>
              <a:ext cx="396000" cy="252000"/>
              <a:chOff x="3279730" y="876855"/>
              <a:chExt cx="697240" cy="451926"/>
            </a:xfrm>
          </p:grpSpPr>
          <p:sp>
            <p:nvSpPr>
              <p:cNvPr id="720" name="Ellipse 719">
                <a:extLst>
                  <a:ext uri="{FF2B5EF4-FFF2-40B4-BE49-F238E27FC236}">
                    <a16:creationId xmlns:a16="http://schemas.microsoft.com/office/drawing/2014/main" id="{B4FFEF53-8C00-4A9E-AC13-FED5D6F99BA3}"/>
                  </a:ext>
                </a:extLst>
              </p:cNvPr>
              <p:cNvSpPr/>
              <p:nvPr/>
            </p:nvSpPr>
            <p:spPr>
              <a:xfrm>
                <a:off x="3439755" y="87685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1" name="Ellipse 720">
                <a:extLst>
                  <a:ext uri="{FF2B5EF4-FFF2-40B4-BE49-F238E27FC236}">
                    <a16:creationId xmlns:a16="http://schemas.microsoft.com/office/drawing/2014/main" id="{C5ECC92C-B37A-4DB0-B105-F50205AEECC5}"/>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2" name="Ellipse 721">
                <a:extLst>
                  <a:ext uri="{FF2B5EF4-FFF2-40B4-BE49-F238E27FC236}">
                    <a16:creationId xmlns:a16="http://schemas.microsoft.com/office/drawing/2014/main" id="{53FE16F7-EE4C-41CA-92DD-F0BADAC8BF59}"/>
                  </a:ext>
                </a:extLst>
              </p:cNvPr>
              <p:cNvSpPr/>
              <p:nvPr/>
            </p:nvSpPr>
            <p:spPr>
              <a:xfrm>
                <a:off x="3832970" y="1112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23" name="Connecteur droit 722">
                <a:extLst>
                  <a:ext uri="{FF2B5EF4-FFF2-40B4-BE49-F238E27FC236}">
                    <a16:creationId xmlns:a16="http://schemas.microsoft.com/office/drawing/2014/main" id="{C727EC4B-A014-4D46-93D6-44E059B845B2}"/>
                  </a:ext>
                </a:extLst>
              </p:cNvPr>
              <p:cNvCxnSpPr>
                <a:stCxn id="722" idx="2"/>
                <a:endCxn id="720" idx="6"/>
              </p:cNvCxnSpPr>
              <p:nvPr/>
            </p:nvCxnSpPr>
            <p:spPr>
              <a:xfrm flipH="1" flipV="1">
                <a:off x="3583755" y="948855"/>
                <a:ext cx="249215" cy="235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Connecteur droit 723">
                <a:extLst>
                  <a:ext uri="{FF2B5EF4-FFF2-40B4-BE49-F238E27FC236}">
                    <a16:creationId xmlns:a16="http://schemas.microsoft.com/office/drawing/2014/main" id="{AA5AE394-2465-4A7F-B057-5EB1C287784D}"/>
                  </a:ext>
                </a:extLst>
              </p:cNvPr>
              <p:cNvCxnSpPr>
                <a:stCxn id="720" idx="3"/>
                <a:endCxn id="721" idx="7"/>
              </p:cNvCxnSpPr>
              <p:nvPr/>
            </p:nvCxnSpPr>
            <p:spPr>
              <a:xfrm flipH="1">
                <a:off x="3402642" y="999767"/>
                <a:ext cx="58201" cy="206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2" name="Groupe 691">
              <a:extLst>
                <a:ext uri="{FF2B5EF4-FFF2-40B4-BE49-F238E27FC236}">
                  <a16:creationId xmlns:a16="http://schemas.microsoft.com/office/drawing/2014/main" id="{5299FE4A-47AC-47CA-9D47-E2DECE69A1E0}"/>
                </a:ext>
              </a:extLst>
            </p:cNvPr>
            <p:cNvGrpSpPr/>
            <p:nvPr/>
          </p:nvGrpSpPr>
          <p:grpSpPr>
            <a:xfrm>
              <a:off x="2278506" y="1781857"/>
              <a:ext cx="396000" cy="288000"/>
              <a:chOff x="3364911" y="154443"/>
              <a:chExt cx="642230" cy="530195"/>
            </a:xfrm>
          </p:grpSpPr>
          <p:sp>
            <p:nvSpPr>
              <p:cNvPr id="714" name="Ellipse 713">
                <a:extLst>
                  <a:ext uri="{FF2B5EF4-FFF2-40B4-BE49-F238E27FC236}">
                    <a16:creationId xmlns:a16="http://schemas.microsoft.com/office/drawing/2014/main" id="{0EFFA94A-7704-4B1F-A24B-0F4B10096403}"/>
                  </a:ext>
                </a:extLst>
              </p:cNvPr>
              <p:cNvSpPr/>
              <p:nvPr/>
            </p:nvSpPr>
            <p:spPr>
              <a:xfrm>
                <a:off x="3364911" y="226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5" name="Ellipse 714">
                <a:extLst>
                  <a:ext uri="{FF2B5EF4-FFF2-40B4-BE49-F238E27FC236}">
                    <a16:creationId xmlns:a16="http://schemas.microsoft.com/office/drawing/2014/main" id="{B80D0134-36DD-4E3A-8F31-ACF473CD7337}"/>
                  </a:ext>
                </a:extLst>
              </p:cNvPr>
              <p:cNvSpPr/>
              <p:nvPr/>
            </p:nvSpPr>
            <p:spPr>
              <a:xfrm>
                <a:off x="3631823" y="54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6" name="Ellipse 715">
                <a:extLst>
                  <a:ext uri="{FF2B5EF4-FFF2-40B4-BE49-F238E27FC236}">
                    <a16:creationId xmlns:a16="http://schemas.microsoft.com/office/drawing/2014/main" id="{43F64BC3-0F05-4037-AA6B-A0415D5B3F86}"/>
                  </a:ext>
                </a:extLst>
              </p:cNvPr>
              <p:cNvSpPr/>
              <p:nvPr/>
            </p:nvSpPr>
            <p:spPr>
              <a:xfrm>
                <a:off x="3863141" y="154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17" name="Connecteur droit 716">
                <a:extLst>
                  <a:ext uri="{FF2B5EF4-FFF2-40B4-BE49-F238E27FC236}">
                    <a16:creationId xmlns:a16="http://schemas.microsoft.com/office/drawing/2014/main" id="{7026ACC5-2E96-4A7C-AA09-8D8AF4BAFA96}"/>
                  </a:ext>
                </a:extLst>
              </p:cNvPr>
              <p:cNvCxnSpPr>
                <a:cxnSpLocks/>
                <a:stCxn id="714" idx="6"/>
                <a:endCxn id="716" idx="2"/>
              </p:cNvCxnSpPr>
              <p:nvPr/>
            </p:nvCxnSpPr>
            <p:spPr>
              <a:xfrm flipV="1">
                <a:off x="3508911" y="226443"/>
                <a:ext cx="354229"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 name="Connecteur droit 717">
                <a:extLst>
                  <a:ext uri="{FF2B5EF4-FFF2-40B4-BE49-F238E27FC236}">
                    <a16:creationId xmlns:a16="http://schemas.microsoft.com/office/drawing/2014/main" id="{6B3A6FF7-78EF-46AC-84A3-4187CD93A478}"/>
                  </a:ext>
                </a:extLst>
              </p:cNvPr>
              <p:cNvCxnSpPr>
                <a:stCxn id="715" idx="7"/>
                <a:endCxn id="716" idx="3"/>
              </p:cNvCxnSpPr>
              <p:nvPr/>
            </p:nvCxnSpPr>
            <p:spPr>
              <a:xfrm flipV="1">
                <a:off x="3754734" y="277355"/>
                <a:ext cx="129495" cy="284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Connecteur droit 718">
                <a:extLst>
                  <a:ext uri="{FF2B5EF4-FFF2-40B4-BE49-F238E27FC236}">
                    <a16:creationId xmlns:a16="http://schemas.microsoft.com/office/drawing/2014/main" id="{F6593A9B-F23F-41AD-8992-E7466C42A382}"/>
                  </a:ext>
                </a:extLst>
              </p:cNvPr>
              <p:cNvCxnSpPr>
                <a:stCxn id="715" idx="1"/>
                <a:endCxn id="714" idx="5"/>
              </p:cNvCxnSpPr>
              <p:nvPr/>
            </p:nvCxnSpPr>
            <p:spPr>
              <a:xfrm flipH="1" flipV="1">
                <a:off x="3487823" y="349355"/>
                <a:ext cx="165088" cy="212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3" name="Groupe 692">
              <a:extLst>
                <a:ext uri="{FF2B5EF4-FFF2-40B4-BE49-F238E27FC236}">
                  <a16:creationId xmlns:a16="http://schemas.microsoft.com/office/drawing/2014/main" id="{12FDE8F2-3ADF-40E2-9E9D-BA2D4B30FB70}"/>
                </a:ext>
              </a:extLst>
            </p:cNvPr>
            <p:cNvGrpSpPr/>
            <p:nvPr/>
          </p:nvGrpSpPr>
          <p:grpSpPr>
            <a:xfrm>
              <a:off x="2763960" y="1867558"/>
              <a:ext cx="288000" cy="180000"/>
              <a:chOff x="3279730" y="1026092"/>
              <a:chExt cx="662547" cy="302689"/>
            </a:xfrm>
          </p:grpSpPr>
          <p:sp>
            <p:nvSpPr>
              <p:cNvPr id="711" name="Ellipse 710">
                <a:extLst>
                  <a:ext uri="{FF2B5EF4-FFF2-40B4-BE49-F238E27FC236}">
                    <a16:creationId xmlns:a16="http://schemas.microsoft.com/office/drawing/2014/main" id="{E29AF9AC-9BB8-4374-94D1-EF6E3B22E08D}"/>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2" name="Ellipse 711">
                <a:extLst>
                  <a:ext uri="{FF2B5EF4-FFF2-40B4-BE49-F238E27FC236}">
                    <a16:creationId xmlns:a16="http://schemas.microsoft.com/office/drawing/2014/main" id="{49B4CC69-9753-472E-AECD-65879D2609E9}"/>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13" name="Connecteur droit 712">
                <a:extLst>
                  <a:ext uri="{FF2B5EF4-FFF2-40B4-BE49-F238E27FC236}">
                    <a16:creationId xmlns:a16="http://schemas.microsoft.com/office/drawing/2014/main" id="{E5E1CF3A-CCC9-4CF6-82C4-B19B71A9A21E}"/>
                  </a:ext>
                </a:extLst>
              </p:cNvPr>
              <p:cNvCxnSpPr>
                <a:stCxn id="711" idx="3"/>
                <a:endCxn id="712" idx="7"/>
              </p:cNvCxnSpPr>
              <p:nvPr/>
            </p:nvCxnSpPr>
            <p:spPr>
              <a:xfrm flipH="1">
                <a:off x="3402642" y="1149004"/>
                <a:ext cx="416723" cy="56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4" name="Groupe 693">
              <a:extLst>
                <a:ext uri="{FF2B5EF4-FFF2-40B4-BE49-F238E27FC236}">
                  <a16:creationId xmlns:a16="http://schemas.microsoft.com/office/drawing/2014/main" id="{554B0189-AB5F-4825-BA94-8C3CC930FE50}"/>
                </a:ext>
              </a:extLst>
            </p:cNvPr>
            <p:cNvGrpSpPr/>
            <p:nvPr/>
          </p:nvGrpSpPr>
          <p:grpSpPr>
            <a:xfrm>
              <a:off x="3141443" y="1875703"/>
              <a:ext cx="216000" cy="252000"/>
              <a:chOff x="4285482" y="894017"/>
              <a:chExt cx="467837" cy="463868"/>
            </a:xfrm>
          </p:grpSpPr>
          <p:sp>
            <p:nvSpPr>
              <p:cNvPr id="708" name="Ellipse 707">
                <a:extLst>
                  <a:ext uri="{FF2B5EF4-FFF2-40B4-BE49-F238E27FC236}">
                    <a16:creationId xmlns:a16="http://schemas.microsoft.com/office/drawing/2014/main" id="{CDF02953-CDD7-46A8-BD42-77BE72967140}"/>
                  </a:ext>
                </a:extLst>
              </p:cNvPr>
              <p:cNvSpPr/>
              <p:nvPr/>
            </p:nvSpPr>
            <p:spPr>
              <a:xfrm>
                <a:off x="4609319" y="89401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9" name="Ellipse 708">
                <a:extLst>
                  <a:ext uri="{FF2B5EF4-FFF2-40B4-BE49-F238E27FC236}">
                    <a16:creationId xmlns:a16="http://schemas.microsoft.com/office/drawing/2014/main" id="{641253F3-421B-4AB1-9F1F-A6D0C1B41532}"/>
                  </a:ext>
                </a:extLst>
              </p:cNvPr>
              <p:cNvSpPr/>
              <p:nvPr/>
            </p:nvSpPr>
            <p:spPr>
              <a:xfrm>
                <a:off x="4285482" y="121388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10" name="Connecteur droit 709">
                <a:extLst>
                  <a:ext uri="{FF2B5EF4-FFF2-40B4-BE49-F238E27FC236}">
                    <a16:creationId xmlns:a16="http://schemas.microsoft.com/office/drawing/2014/main" id="{6875A1D2-A25B-48AB-A38E-5EA856BB5758}"/>
                  </a:ext>
                </a:extLst>
              </p:cNvPr>
              <p:cNvCxnSpPr>
                <a:stCxn id="708" idx="3"/>
                <a:endCxn id="709" idx="7"/>
              </p:cNvCxnSpPr>
              <p:nvPr/>
            </p:nvCxnSpPr>
            <p:spPr>
              <a:xfrm flipH="1">
                <a:off x="4408394" y="1016929"/>
                <a:ext cx="222013" cy="218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5" name="Groupe 694">
              <a:extLst>
                <a:ext uri="{FF2B5EF4-FFF2-40B4-BE49-F238E27FC236}">
                  <a16:creationId xmlns:a16="http://schemas.microsoft.com/office/drawing/2014/main" id="{A1635779-4358-4084-8245-7A0708FB47D0}"/>
                </a:ext>
              </a:extLst>
            </p:cNvPr>
            <p:cNvGrpSpPr/>
            <p:nvPr/>
          </p:nvGrpSpPr>
          <p:grpSpPr>
            <a:xfrm>
              <a:off x="3442040" y="1903423"/>
              <a:ext cx="504000" cy="288000"/>
              <a:chOff x="3798277" y="720638"/>
              <a:chExt cx="955042" cy="449454"/>
            </a:xfrm>
          </p:grpSpPr>
          <p:sp>
            <p:nvSpPr>
              <p:cNvPr id="702" name="Ellipse 701">
                <a:extLst>
                  <a:ext uri="{FF2B5EF4-FFF2-40B4-BE49-F238E27FC236}">
                    <a16:creationId xmlns:a16="http://schemas.microsoft.com/office/drawing/2014/main" id="{109B3995-A10A-4169-8611-AA2CC2F94B4D}"/>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03" name="Ellipse 702">
                <a:extLst>
                  <a:ext uri="{FF2B5EF4-FFF2-40B4-BE49-F238E27FC236}">
                    <a16:creationId xmlns:a16="http://schemas.microsoft.com/office/drawing/2014/main" id="{1DDB8A70-CFEC-45CF-9CEB-5D7BC7F5B2D1}"/>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4" name="Ellipse 703">
                <a:extLst>
                  <a:ext uri="{FF2B5EF4-FFF2-40B4-BE49-F238E27FC236}">
                    <a16:creationId xmlns:a16="http://schemas.microsoft.com/office/drawing/2014/main" id="{43C6C9B1-9D4D-4FA8-9023-CAD5EDA7A97C}"/>
                  </a:ext>
                </a:extLst>
              </p:cNvPr>
              <p:cNvSpPr/>
              <p:nvPr/>
            </p:nvSpPr>
            <p:spPr>
              <a:xfrm>
                <a:off x="4609319" y="89401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05" name="Connecteur droit 704">
                <a:extLst>
                  <a:ext uri="{FF2B5EF4-FFF2-40B4-BE49-F238E27FC236}">
                    <a16:creationId xmlns:a16="http://schemas.microsoft.com/office/drawing/2014/main" id="{A434E30B-070C-4928-8B25-82C028F0356D}"/>
                  </a:ext>
                </a:extLst>
              </p:cNvPr>
              <p:cNvCxnSpPr>
                <a:cxnSpLocks/>
                <a:stCxn id="703" idx="6"/>
                <a:endCxn id="704"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Connecteur droit 705">
                <a:extLst>
                  <a:ext uri="{FF2B5EF4-FFF2-40B4-BE49-F238E27FC236}">
                    <a16:creationId xmlns:a16="http://schemas.microsoft.com/office/drawing/2014/main" id="{EDFC64F3-84E8-4CF2-B63B-C0D0E3B9BB07}"/>
                  </a:ext>
                </a:extLst>
              </p:cNvPr>
              <p:cNvCxnSpPr>
                <a:stCxn id="702" idx="7"/>
                <a:endCxn id="703"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Connecteur droit 706">
                <a:extLst>
                  <a:ext uri="{FF2B5EF4-FFF2-40B4-BE49-F238E27FC236}">
                    <a16:creationId xmlns:a16="http://schemas.microsoft.com/office/drawing/2014/main" id="{FA056F2B-503D-4AE0-BE91-FFEC128EF2BA}"/>
                  </a:ext>
                </a:extLst>
              </p:cNvPr>
              <p:cNvCxnSpPr>
                <a:stCxn id="704" idx="2"/>
                <a:endCxn id="702"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6" name="Groupe 695">
              <a:extLst>
                <a:ext uri="{FF2B5EF4-FFF2-40B4-BE49-F238E27FC236}">
                  <a16:creationId xmlns:a16="http://schemas.microsoft.com/office/drawing/2014/main" id="{379289CC-9FA7-4C21-A7C2-407D9F62764F}"/>
                </a:ext>
              </a:extLst>
            </p:cNvPr>
            <p:cNvGrpSpPr/>
            <p:nvPr/>
          </p:nvGrpSpPr>
          <p:grpSpPr>
            <a:xfrm>
              <a:off x="4314098" y="1808183"/>
              <a:ext cx="252000" cy="360000"/>
              <a:chOff x="3798277" y="720638"/>
              <a:chExt cx="455814" cy="643921"/>
            </a:xfrm>
          </p:grpSpPr>
          <p:sp>
            <p:nvSpPr>
              <p:cNvPr id="697" name="Ellipse 696">
                <a:extLst>
                  <a:ext uri="{FF2B5EF4-FFF2-40B4-BE49-F238E27FC236}">
                    <a16:creationId xmlns:a16="http://schemas.microsoft.com/office/drawing/2014/main" id="{3BFAE6B1-5DC4-499A-81FA-0D1507341C75}"/>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8" name="Ellipse 697">
                <a:extLst>
                  <a:ext uri="{FF2B5EF4-FFF2-40B4-BE49-F238E27FC236}">
                    <a16:creationId xmlns:a16="http://schemas.microsoft.com/office/drawing/2014/main" id="{AA72AE3E-69FC-4EA2-90B7-57DAAA8AAF77}"/>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9" name="Ellipse 698">
                <a:extLst>
                  <a:ext uri="{FF2B5EF4-FFF2-40B4-BE49-F238E27FC236}">
                    <a16:creationId xmlns:a16="http://schemas.microsoft.com/office/drawing/2014/main" id="{DFF16631-BB26-48B4-84B3-B2A81FDBE974}"/>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00" name="Connecteur droit 699">
                <a:extLst>
                  <a:ext uri="{FF2B5EF4-FFF2-40B4-BE49-F238E27FC236}">
                    <a16:creationId xmlns:a16="http://schemas.microsoft.com/office/drawing/2014/main" id="{4FC5F993-AA6B-4E42-8B8F-6E33379E1C9A}"/>
                  </a:ext>
                </a:extLst>
              </p:cNvPr>
              <p:cNvCxnSpPr>
                <a:stCxn id="697" idx="7"/>
                <a:endCxn id="698"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Connecteur droit 700">
                <a:extLst>
                  <a:ext uri="{FF2B5EF4-FFF2-40B4-BE49-F238E27FC236}">
                    <a16:creationId xmlns:a16="http://schemas.microsoft.com/office/drawing/2014/main" id="{5FA52EA2-4A70-40A0-8A1C-6933E9D64E71}"/>
                  </a:ext>
                </a:extLst>
              </p:cNvPr>
              <p:cNvCxnSpPr>
                <a:cxnSpLocks/>
                <a:stCxn id="699" idx="0"/>
                <a:endCxn id="697"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6" name="Groupe 745">
            <a:extLst>
              <a:ext uri="{FF2B5EF4-FFF2-40B4-BE49-F238E27FC236}">
                <a16:creationId xmlns:a16="http://schemas.microsoft.com/office/drawing/2014/main" id="{0EDD75B1-DB79-43D3-8BAD-8D8B47E7F817}"/>
              </a:ext>
            </a:extLst>
          </p:cNvPr>
          <p:cNvGrpSpPr/>
          <p:nvPr/>
        </p:nvGrpSpPr>
        <p:grpSpPr>
          <a:xfrm>
            <a:off x="4943656" y="1797437"/>
            <a:ext cx="2200127" cy="3242928"/>
            <a:chOff x="3419655" y="1797437"/>
            <a:chExt cx="2200127" cy="3242928"/>
          </a:xfrm>
        </p:grpSpPr>
        <p:pic>
          <p:nvPicPr>
            <p:cNvPr id="4" name="Image 3">
              <a:extLst>
                <a:ext uri="{FF2B5EF4-FFF2-40B4-BE49-F238E27FC236}">
                  <a16:creationId xmlns:a16="http://schemas.microsoft.com/office/drawing/2014/main" id="{A0855393-D4AB-40DD-AB69-95A3BCC0E7E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40461" y="1812634"/>
              <a:ext cx="773685" cy="773685"/>
            </a:xfrm>
            <a:prstGeom prst="rect">
              <a:avLst/>
            </a:prstGeom>
          </p:spPr>
        </p:pic>
        <p:pic>
          <p:nvPicPr>
            <p:cNvPr id="5" name="Image 4">
              <a:extLst>
                <a:ext uri="{FF2B5EF4-FFF2-40B4-BE49-F238E27FC236}">
                  <a16:creationId xmlns:a16="http://schemas.microsoft.com/office/drawing/2014/main" id="{0CB49DA7-173D-4493-AD67-53391838B22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20826" y="1797437"/>
              <a:ext cx="773685" cy="773685"/>
            </a:xfrm>
            <a:prstGeom prst="rect">
              <a:avLst/>
            </a:prstGeom>
          </p:spPr>
        </p:pic>
        <p:pic>
          <p:nvPicPr>
            <p:cNvPr id="6" name="Image 5">
              <a:extLst>
                <a:ext uri="{FF2B5EF4-FFF2-40B4-BE49-F238E27FC236}">
                  <a16:creationId xmlns:a16="http://schemas.microsoft.com/office/drawing/2014/main" id="{45C4F306-0942-4288-9EE7-F9023FABB74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40461" y="2600625"/>
              <a:ext cx="773685" cy="773685"/>
            </a:xfrm>
            <a:prstGeom prst="rect">
              <a:avLst/>
            </a:prstGeom>
          </p:spPr>
        </p:pic>
        <p:pic>
          <p:nvPicPr>
            <p:cNvPr id="7" name="Image 6">
              <a:extLst>
                <a:ext uri="{FF2B5EF4-FFF2-40B4-BE49-F238E27FC236}">
                  <a16:creationId xmlns:a16="http://schemas.microsoft.com/office/drawing/2014/main" id="{63786158-59B9-412A-A3CF-A11651FB150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15799" y="2600625"/>
              <a:ext cx="773685" cy="773685"/>
            </a:xfrm>
            <a:prstGeom prst="rect">
              <a:avLst/>
            </a:prstGeom>
          </p:spPr>
        </p:pic>
        <p:pic>
          <p:nvPicPr>
            <p:cNvPr id="8" name="Image 7">
              <a:extLst>
                <a:ext uri="{FF2B5EF4-FFF2-40B4-BE49-F238E27FC236}">
                  <a16:creationId xmlns:a16="http://schemas.microsoft.com/office/drawing/2014/main" id="{A21FF6A0-84CA-4A5D-9DF0-2D2C47551D3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9655" y="3444107"/>
              <a:ext cx="773685" cy="773685"/>
            </a:xfrm>
            <a:prstGeom prst="rect">
              <a:avLst/>
            </a:prstGeom>
          </p:spPr>
        </p:pic>
        <p:pic>
          <p:nvPicPr>
            <p:cNvPr id="9" name="Image 8">
              <a:extLst>
                <a:ext uri="{FF2B5EF4-FFF2-40B4-BE49-F238E27FC236}">
                  <a16:creationId xmlns:a16="http://schemas.microsoft.com/office/drawing/2014/main" id="{66F55D84-3FD9-4007-9EFB-24F9BF0A074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20826" y="3441230"/>
              <a:ext cx="773685" cy="773685"/>
            </a:xfrm>
            <a:prstGeom prst="rect">
              <a:avLst/>
            </a:prstGeom>
          </p:spPr>
        </p:pic>
        <p:pic>
          <p:nvPicPr>
            <p:cNvPr id="10" name="Image 9">
              <a:extLst>
                <a:ext uri="{FF2B5EF4-FFF2-40B4-BE49-F238E27FC236}">
                  <a16:creationId xmlns:a16="http://schemas.microsoft.com/office/drawing/2014/main" id="{47FE7479-82F6-4A87-A2B0-16B011AFDB9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40461" y="4266680"/>
              <a:ext cx="773685" cy="773685"/>
            </a:xfrm>
            <a:prstGeom prst="rect">
              <a:avLst/>
            </a:prstGeom>
          </p:spPr>
        </p:pic>
        <p:pic>
          <p:nvPicPr>
            <p:cNvPr id="11" name="Image 10">
              <a:extLst>
                <a:ext uri="{FF2B5EF4-FFF2-40B4-BE49-F238E27FC236}">
                  <a16:creationId xmlns:a16="http://schemas.microsoft.com/office/drawing/2014/main" id="{1984FAD1-513E-4CAC-A1E7-8BCEA7684BE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20826" y="4263818"/>
              <a:ext cx="773685" cy="773685"/>
            </a:xfrm>
            <a:prstGeom prst="rect">
              <a:avLst/>
            </a:prstGeom>
          </p:spPr>
        </p:pic>
        <p:grpSp>
          <p:nvGrpSpPr>
            <p:cNvPr id="20" name="Groupe 19">
              <a:extLst>
                <a:ext uri="{FF2B5EF4-FFF2-40B4-BE49-F238E27FC236}">
                  <a16:creationId xmlns:a16="http://schemas.microsoft.com/office/drawing/2014/main" id="{903C3771-2886-4070-8F58-704FE5FBD82A}"/>
                </a:ext>
              </a:extLst>
            </p:cNvPr>
            <p:cNvGrpSpPr/>
            <p:nvPr/>
          </p:nvGrpSpPr>
          <p:grpSpPr>
            <a:xfrm>
              <a:off x="3948912" y="1954192"/>
              <a:ext cx="282117" cy="493626"/>
              <a:chOff x="2386012" y="3059948"/>
              <a:chExt cx="394369" cy="916116"/>
            </a:xfrm>
          </p:grpSpPr>
          <p:sp>
            <p:nvSpPr>
              <p:cNvPr id="21" name="Rectangle 20">
                <a:extLst>
                  <a:ext uri="{FF2B5EF4-FFF2-40B4-BE49-F238E27FC236}">
                    <a16:creationId xmlns:a16="http://schemas.microsoft.com/office/drawing/2014/main" id="{93CFA93C-F96D-44B7-A019-41CDF1FFC2A0}"/>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A9E7BF35-103F-4206-A47C-BA7EE488C539}"/>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70CC636C-9F94-4937-A949-43262AF6E8F5}"/>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8C0666D3-96D6-4CC5-B759-0F4485FB8EC9}"/>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27514A1D-271C-43C4-8BBE-711B3B777219}"/>
                </a:ext>
              </a:extLst>
            </p:cNvPr>
            <p:cNvGrpSpPr/>
            <p:nvPr/>
          </p:nvGrpSpPr>
          <p:grpSpPr>
            <a:xfrm>
              <a:off x="5327309" y="4407587"/>
              <a:ext cx="282117" cy="493626"/>
              <a:chOff x="2386012" y="3059948"/>
              <a:chExt cx="394369" cy="916116"/>
            </a:xfrm>
          </p:grpSpPr>
          <p:sp>
            <p:nvSpPr>
              <p:cNvPr id="26" name="Rectangle 25">
                <a:extLst>
                  <a:ext uri="{FF2B5EF4-FFF2-40B4-BE49-F238E27FC236}">
                    <a16:creationId xmlns:a16="http://schemas.microsoft.com/office/drawing/2014/main" id="{C03ABC6C-0F96-4D6E-A893-F7F96204339C}"/>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D5C47A93-0C49-4747-A9FC-4C2B1D466F80}"/>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6CB3F8BF-C57E-4E9F-9E7B-E53BC5059336}"/>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9070086E-30F2-427C-BE4E-F360A34E9647}"/>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0" name="Groupe 29">
              <a:extLst>
                <a:ext uri="{FF2B5EF4-FFF2-40B4-BE49-F238E27FC236}">
                  <a16:creationId xmlns:a16="http://schemas.microsoft.com/office/drawing/2014/main" id="{E77F1C6C-0D5C-4028-BF2E-67FA136064E6}"/>
                </a:ext>
              </a:extLst>
            </p:cNvPr>
            <p:cNvGrpSpPr/>
            <p:nvPr/>
          </p:nvGrpSpPr>
          <p:grpSpPr>
            <a:xfrm>
              <a:off x="3944141" y="2744806"/>
              <a:ext cx="282117" cy="493626"/>
              <a:chOff x="2386012" y="3059948"/>
              <a:chExt cx="394369" cy="916116"/>
            </a:xfrm>
          </p:grpSpPr>
          <p:sp>
            <p:nvSpPr>
              <p:cNvPr id="31" name="Rectangle 30">
                <a:extLst>
                  <a:ext uri="{FF2B5EF4-FFF2-40B4-BE49-F238E27FC236}">
                    <a16:creationId xmlns:a16="http://schemas.microsoft.com/office/drawing/2014/main" id="{77539AA6-A432-46FF-937C-3B0C8ED9B104}"/>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03B04337-286A-413A-96A7-EFAA30DFDCDC}"/>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1FA2B9A-2C75-453D-993D-D6445980CB42}"/>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9D3E0B10-0FC4-4844-BE4F-044E14E41E9E}"/>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e 34">
              <a:extLst>
                <a:ext uri="{FF2B5EF4-FFF2-40B4-BE49-F238E27FC236}">
                  <a16:creationId xmlns:a16="http://schemas.microsoft.com/office/drawing/2014/main" id="{8444B9CA-9257-4264-99E9-B1F6179A3951}"/>
                </a:ext>
              </a:extLst>
            </p:cNvPr>
            <p:cNvGrpSpPr/>
            <p:nvPr/>
          </p:nvGrpSpPr>
          <p:grpSpPr>
            <a:xfrm>
              <a:off x="3938270" y="3587574"/>
              <a:ext cx="282117" cy="493626"/>
              <a:chOff x="2386012" y="3059948"/>
              <a:chExt cx="394369" cy="916116"/>
            </a:xfrm>
          </p:grpSpPr>
          <p:sp>
            <p:nvSpPr>
              <p:cNvPr id="36" name="Rectangle 35">
                <a:extLst>
                  <a:ext uri="{FF2B5EF4-FFF2-40B4-BE49-F238E27FC236}">
                    <a16:creationId xmlns:a16="http://schemas.microsoft.com/office/drawing/2014/main" id="{762CC39A-2BB5-4886-9D1D-859EAF17CD4D}"/>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7E7902A7-0FD6-46BA-B19C-127E55E69ABA}"/>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E5E889BD-F172-462B-BB81-DDD02857440C}"/>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85C7AE63-DCC5-4F19-BCB8-E5B51512013D}"/>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0" name="Groupe 39">
              <a:extLst>
                <a:ext uri="{FF2B5EF4-FFF2-40B4-BE49-F238E27FC236}">
                  <a16:creationId xmlns:a16="http://schemas.microsoft.com/office/drawing/2014/main" id="{3D08A92C-EF1B-490D-A2A3-1F47E514F228}"/>
                </a:ext>
              </a:extLst>
            </p:cNvPr>
            <p:cNvGrpSpPr/>
            <p:nvPr/>
          </p:nvGrpSpPr>
          <p:grpSpPr>
            <a:xfrm>
              <a:off x="3944580" y="4405131"/>
              <a:ext cx="282117" cy="493626"/>
              <a:chOff x="2386012" y="3059948"/>
              <a:chExt cx="394369" cy="916116"/>
            </a:xfrm>
          </p:grpSpPr>
          <p:sp>
            <p:nvSpPr>
              <p:cNvPr id="41" name="Rectangle 40">
                <a:extLst>
                  <a:ext uri="{FF2B5EF4-FFF2-40B4-BE49-F238E27FC236}">
                    <a16:creationId xmlns:a16="http://schemas.microsoft.com/office/drawing/2014/main" id="{20080526-3202-4115-BAE0-C1E30506680A}"/>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1E73F4BD-5723-4BF6-ABAF-75B521E891E6}"/>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BD53E592-363A-4535-9A8A-B6C0D7E8425F}"/>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737066A5-F4B8-4BF0-A1EF-BB33D83C9BDF}"/>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5" name="Groupe 44">
              <a:extLst>
                <a:ext uri="{FF2B5EF4-FFF2-40B4-BE49-F238E27FC236}">
                  <a16:creationId xmlns:a16="http://schemas.microsoft.com/office/drawing/2014/main" id="{6C2E0C9D-DCF1-4C44-96BB-C7E2F26A9A29}"/>
                </a:ext>
              </a:extLst>
            </p:cNvPr>
            <p:cNvGrpSpPr/>
            <p:nvPr/>
          </p:nvGrpSpPr>
          <p:grpSpPr>
            <a:xfrm>
              <a:off x="5337665" y="1936979"/>
              <a:ext cx="282117" cy="493626"/>
              <a:chOff x="2386012" y="3059948"/>
              <a:chExt cx="394369" cy="916116"/>
            </a:xfrm>
          </p:grpSpPr>
          <p:sp>
            <p:nvSpPr>
              <p:cNvPr id="46" name="Rectangle 45">
                <a:extLst>
                  <a:ext uri="{FF2B5EF4-FFF2-40B4-BE49-F238E27FC236}">
                    <a16:creationId xmlns:a16="http://schemas.microsoft.com/office/drawing/2014/main" id="{22BCAB64-65E4-46FA-9AB8-4C49B14E93F2}"/>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011C37CF-9144-48E9-AC44-99516CAE79D7}"/>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64376D8F-3DC5-411A-801C-F0D12CA229EF}"/>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2FF7B004-F3BD-44CC-9FF7-CFC5A2AE73FD}"/>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0" name="Groupe 49">
              <a:extLst>
                <a:ext uri="{FF2B5EF4-FFF2-40B4-BE49-F238E27FC236}">
                  <a16:creationId xmlns:a16="http://schemas.microsoft.com/office/drawing/2014/main" id="{A81CAB2C-B7ED-4110-9680-5F4E240F4982}"/>
                </a:ext>
              </a:extLst>
            </p:cNvPr>
            <p:cNvGrpSpPr/>
            <p:nvPr/>
          </p:nvGrpSpPr>
          <p:grpSpPr>
            <a:xfrm>
              <a:off x="5326055" y="3584246"/>
              <a:ext cx="282117" cy="493626"/>
              <a:chOff x="2386012" y="3059948"/>
              <a:chExt cx="394369" cy="916116"/>
            </a:xfrm>
          </p:grpSpPr>
          <p:sp>
            <p:nvSpPr>
              <p:cNvPr id="51" name="Rectangle 50">
                <a:extLst>
                  <a:ext uri="{FF2B5EF4-FFF2-40B4-BE49-F238E27FC236}">
                    <a16:creationId xmlns:a16="http://schemas.microsoft.com/office/drawing/2014/main" id="{98A0060A-E592-4783-95CC-F44B4A886278}"/>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C0444DDA-EC6F-4257-BC85-6097B2953E10}"/>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78049103-5634-4AB4-AEE8-8CBCB52B4601}"/>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F5CB20A1-1D2A-48D6-BB08-9DD55505E152}"/>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34455FA3-BB27-485D-8F51-4CC78799DC9A}"/>
                </a:ext>
              </a:extLst>
            </p:cNvPr>
            <p:cNvGrpSpPr/>
            <p:nvPr/>
          </p:nvGrpSpPr>
          <p:grpSpPr>
            <a:xfrm>
              <a:off x="5324249" y="2746319"/>
              <a:ext cx="282117" cy="493626"/>
              <a:chOff x="2386012" y="3059948"/>
              <a:chExt cx="394369" cy="916116"/>
            </a:xfrm>
          </p:grpSpPr>
          <p:sp>
            <p:nvSpPr>
              <p:cNvPr id="56" name="Rectangle 55">
                <a:extLst>
                  <a:ext uri="{FF2B5EF4-FFF2-40B4-BE49-F238E27FC236}">
                    <a16:creationId xmlns:a16="http://schemas.microsoft.com/office/drawing/2014/main" id="{C8CE46B8-D043-401A-AD09-CED091245312}"/>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6B87ADC8-23C6-4BE1-92B4-4AEF504735B1}"/>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AC7427AB-41CD-4F0B-B70A-79987997D8DC}"/>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72C32150-E8E1-4555-B3C5-EAFB4FA486C7}"/>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27" name="Connecteur : en angle 726">
              <a:extLst>
                <a:ext uri="{FF2B5EF4-FFF2-40B4-BE49-F238E27FC236}">
                  <a16:creationId xmlns:a16="http://schemas.microsoft.com/office/drawing/2014/main" id="{7EB9307F-1CB0-4EDC-9460-45672918E13B}"/>
                </a:ext>
              </a:extLst>
            </p:cNvPr>
            <p:cNvCxnSpPr>
              <a:stCxn id="21" idx="3"/>
              <a:endCxn id="31" idx="3"/>
            </p:cNvCxnSpPr>
            <p:nvPr/>
          </p:nvCxnSpPr>
          <p:spPr>
            <a:xfrm flipH="1">
              <a:off x="4226258" y="2201005"/>
              <a:ext cx="4771" cy="790614"/>
            </a:xfrm>
            <a:prstGeom prst="bentConnector3">
              <a:avLst>
                <a:gd name="adj1" fmla="val -4791448"/>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729" name="Connecteur : en angle 728">
              <a:extLst>
                <a:ext uri="{FF2B5EF4-FFF2-40B4-BE49-F238E27FC236}">
                  <a16:creationId xmlns:a16="http://schemas.microsoft.com/office/drawing/2014/main" id="{0C2F1FC2-70CD-4F11-B954-3B1896725BD7}"/>
                </a:ext>
              </a:extLst>
            </p:cNvPr>
            <p:cNvCxnSpPr>
              <a:stCxn id="21" idx="3"/>
              <a:endCxn id="36" idx="3"/>
            </p:cNvCxnSpPr>
            <p:nvPr/>
          </p:nvCxnSpPr>
          <p:spPr>
            <a:xfrm flipH="1">
              <a:off x="4220387" y="2201005"/>
              <a:ext cx="10642" cy="1633382"/>
            </a:xfrm>
            <a:prstGeom prst="bentConnector3">
              <a:avLst>
                <a:gd name="adj1" fmla="val -2148092"/>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731" name="Connecteur : en angle 730">
              <a:extLst>
                <a:ext uri="{FF2B5EF4-FFF2-40B4-BE49-F238E27FC236}">
                  <a16:creationId xmlns:a16="http://schemas.microsoft.com/office/drawing/2014/main" id="{B481070A-CAF4-4B94-A0B1-B709082DD615}"/>
                </a:ext>
              </a:extLst>
            </p:cNvPr>
            <p:cNvCxnSpPr>
              <a:cxnSpLocks/>
              <a:stCxn id="21" idx="3"/>
              <a:endCxn id="41" idx="3"/>
            </p:cNvCxnSpPr>
            <p:nvPr/>
          </p:nvCxnSpPr>
          <p:spPr>
            <a:xfrm flipH="1">
              <a:off x="4226697" y="2201005"/>
              <a:ext cx="4332" cy="2450939"/>
            </a:xfrm>
            <a:prstGeom prst="bentConnector3">
              <a:avLst>
                <a:gd name="adj1" fmla="val -5277008"/>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733" name="Connecteur : en angle 732">
              <a:extLst>
                <a:ext uri="{FF2B5EF4-FFF2-40B4-BE49-F238E27FC236}">
                  <a16:creationId xmlns:a16="http://schemas.microsoft.com/office/drawing/2014/main" id="{00151B2F-65A1-44C7-AECD-963AA0A1893E}"/>
                </a:ext>
              </a:extLst>
            </p:cNvPr>
            <p:cNvCxnSpPr>
              <a:stCxn id="5" idx="1"/>
              <a:endCxn id="31" idx="3"/>
            </p:cNvCxnSpPr>
            <p:nvPr/>
          </p:nvCxnSpPr>
          <p:spPr>
            <a:xfrm rot="10800000" flipV="1">
              <a:off x="4226258" y="2184279"/>
              <a:ext cx="594568" cy="807339"/>
            </a:xfrm>
            <a:prstGeom prst="bentConnector3">
              <a:avLst>
                <a:gd name="adj1" fmla="val 62698"/>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736" name="Connecteur : en angle 735">
              <a:extLst>
                <a:ext uri="{FF2B5EF4-FFF2-40B4-BE49-F238E27FC236}">
                  <a16:creationId xmlns:a16="http://schemas.microsoft.com/office/drawing/2014/main" id="{C36FF99F-6D5C-4E33-BB81-2A7E333F81B0}"/>
                </a:ext>
              </a:extLst>
            </p:cNvPr>
            <p:cNvCxnSpPr>
              <a:stCxn id="7" idx="1"/>
              <a:endCxn id="36" idx="3"/>
            </p:cNvCxnSpPr>
            <p:nvPr/>
          </p:nvCxnSpPr>
          <p:spPr>
            <a:xfrm rot="10800000" flipV="1">
              <a:off x="4220387" y="2987467"/>
              <a:ext cx="595412" cy="846919"/>
            </a:xfrm>
            <a:prstGeom prst="bentConnector3">
              <a:avLst>
                <a:gd name="adj1" fmla="val 58454"/>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739" name="Connecteur : en angle 738">
              <a:extLst>
                <a:ext uri="{FF2B5EF4-FFF2-40B4-BE49-F238E27FC236}">
                  <a16:creationId xmlns:a16="http://schemas.microsoft.com/office/drawing/2014/main" id="{64434C21-B3C0-4EF1-BD4B-974C4044E592}"/>
                </a:ext>
              </a:extLst>
            </p:cNvPr>
            <p:cNvCxnSpPr>
              <a:stCxn id="9" idx="1"/>
              <a:endCxn id="41" idx="3"/>
            </p:cNvCxnSpPr>
            <p:nvPr/>
          </p:nvCxnSpPr>
          <p:spPr>
            <a:xfrm rot="10800000" flipV="1">
              <a:off x="4226698" y="3828072"/>
              <a:ext cx="594129" cy="823871"/>
            </a:xfrm>
            <a:prstGeom prst="bentConnector3">
              <a:avLst>
                <a:gd name="adj1" fmla="val 59884"/>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742" name="Connecteur : en angle 741">
              <a:extLst>
                <a:ext uri="{FF2B5EF4-FFF2-40B4-BE49-F238E27FC236}">
                  <a16:creationId xmlns:a16="http://schemas.microsoft.com/office/drawing/2014/main" id="{3578BB56-5669-41E9-BACD-1A3151581BDD}"/>
                </a:ext>
              </a:extLst>
            </p:cNvPr>
            <p:cNvCxnSpPr>
              <a:stCxn id="36" idx="3"/>
              <a:endCxn id="11" idx="1"/>
            </p:cNvCxnSpPr>
            <p:nvPr/>
          </p:nvCxnSpPr>
          <p:spPr>
            <a:xfrm>
              <a:off x="4220387" y="3834387"/>
              <a:ext cx="600439" cy="816274"/>
            </a:xfrm>
            <a:prstGeom prst="bentConnector3">
              <a:avLst>
                <a:gd name="adj1" fmla="val 41617"/>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grpSp>
      <p:sp>
        <p:nvSpPr>
          <p:cNvPr id="747" name="ZoneTexte 746">
            <a:extLst>
              <a:ext uri="{FF2B5EF4-FFF2-40B4-BE49-F238E27FC236}">
                <a16:creationId xmlns:a16="http://schemas.microsoft.com/office/drawing/2014/main" id="{76035D5A-13E5-4043-8AB6-9746F61CD47C}"/>
              </a:ext>
            </a:extLst>
          </p:cNvPr>
          <p:cNvSpPr txBox="1"/>
          <p:nvPr/>
        </p:nvSpPr>
        <p:spPr>
          <a:xfrm>
            <a:off x="2056374" y="2298639"/>
            <a:ext cx="8366051" cy="3108543"/>
          </a:xfrm>
          <a:prstGeom prst="rect">
            <a:avLst/>
          </a:prstGeom>
          <a:solidFill>
            <a:schemeClr val="bg1"/>
          </a:solidFill>
        </p:spPr>
        <p:txBody>
          <a:bodyPr wrap="square" rtlCol="0">
            <a:spAutoFit/>
          </a:bodyPr>
          <a:lstStyle/>
          <a:p>
            <a:pPr>
              <a:lnSpc>
                <a:spcPct val="150000"/>
              </a:lnSpc>
            </a:pPr>
            <a:r>
              <a:rPr lang="en-US" sz="1200" b="1" dirty="0">
                <a:solidFill>
                  <a:srgbClr val="E51623"/>
                </a:solidFill>
                <a:latin typeface="Roboto" panose="02000000000000000000"/>
              </a:rPr>
              <a:t>CREATE TABLE </a:t>
            </a:r>
            <a:r>
              <a:rPr lang="en-US" sz="1200" dirty="0" err="1">
                <a:latin typeface="Roboto" panose="02000000000000000000"/>
              </a:rPr>
              <a:t>E_s_local</a:t>
            </a:r>
            <a:r>
              <a:rPr lang="en-US" sz="1200" dirty="0">
                <a:latin typeface="Roboto" panose="02000000000000000000"/>
              </a:rPr>
              <a:t>(machine </a:t>
            </a:r>
            <a:r>
              <a:rPr lang="en-US" sz="1200" dirty="0" err="1">
                <a:latin typeface="Roboto" panose="02000000000000000000"/>
              </a:rPr>
              <a:t>int,i</a:t>
            </a:r>
            <a:r>
              <a:rPr lang="en-US" sz="1200" dirty="0">
                <a:latin typeface="Roboto" panose="02000000000000000000"/>
              </a:rPr>
              <a:t> </a:t>
            </a:r>
            <a:r>
              <a:rPr lang="en-US" sz="1200" dirty="0" err="1">
                <a:latin typeface="Roboto" panose="02000000000000000000"/>
              </a:rPr>
              <a:t>int,j</a:t>
            </a:r>
            <a:r>
              <a:rPr lang="en-US" sz="1200" dirty="0">
                <a:latin typeface="Roboto" panose="02000000000000000000"/>
              </a:rPr>
              <a:t> </a:t>
            </a:r>
            <a:r>
              <a:rPr lang="en-US" sz="1200" dirty="0" err="1">
                <a:latin typeface="Roboto" panose="02000000000000000000"/>
              </a:rPr>
              <a:t>int,i_color</a:t>
            </a:r>
            <a:r>
              <a:rPr lang="en-US" sz="1200" dirty="0">
                <a:latin typeface="Roboto" panose="02000000000000000000"/>
              </a:rPr>
              <a:t> </a:t>
            </a:r>
            <a:r>
              <a:rPr lang="en-US" sz="1200" dirty="0" err="1">
                <a:latin typeface="Roboto" panose="02000000000000000000"/>
              </a:rPr>
              <a:t>int,j_color</a:t>
            </a:r>
            <a:r>
              <a:rPr lang="en-US" sz="1200" dirty="0">
                <a:latin typeface="Roboto" panose="02000000000000000000"/>
              </a:rPr>
              <a:t> int);</a:t>
            </a:r>
          </a:p>
          <a:p>
            <a:pPr>
              <a:lnSpc>
                <a:spcPct val="150000"/>
              </a:lnSpc>
            </a:pPr>
            <a:r>
              <a:rPr lang="en-US" sz="1200" b="1" dirty="0">
                <a:solidFill>
                  <a:srgbClr val="E51623"/>
                </a:solidFill>
                <a:latin typeface="Roboto" panose="02000000000000000000"/>
              </a:rPr>
              <a:t>INSERT INTO </a:t>
            </a:r>
            <a:r>
              <a:rPr lang="en-US" sz="1200" dirty="0" err="1">
                <a:latin typeface="Roboto" panose="02000000000000000000"/>
              </a:rPr>
              <a:t>E_s_local</a:t>
            </a:r>
            <a:r>
              <a:rPr lang="en-US" sz="1200" b="1" dirty="0">
                <a:solidFill>
                  <a:srgbClr val="E51623"/>
                </a:solidFill>
                <a:latin typeface="Roboto" panose="02000000000000000000"/>
              </a:rPr>
              <a:t>     </a:t>
            </a:r>
          </a:p>
          <a:p>
            <a:pPr>
              <a:lnSpc>
                <a:spcPct val="150000"/>
              </a:lnSpc>
            </a:pPr>
            <a:r>
              <a:rPr lang="en-US" sz="1200" b="1" dirty="0">
                <a:solidFill>
                  <a:srgbClr val="E51623"/>
                </a:solidFill>
                <a:latin typeface="Roboto" panose="02000000000000000000"/>
              </a:rPr>
              <a:t>    SELECT </a:t>
            </a:r>
            <a:r>
              <a:rPr lang="en-US" sz="1200" dirty="0">
                <a:latin typeface="Roboto" panose="02000000000000000000"/>
              </a:rPr>
              <a:t>machine, i, j, </a:t>
            </a:r>
            <a:r>
              <a:rPr lang="en-US" sz="1200" dirty="0" err="1">
                <a:latin typeface="Roboto" panose="02000000000000000000"/>
              </a:rPr>
              <a:t>i_color</a:t>
            </a:r>
            <a:r>
              <a:rPr lang="en-US" sz="1200" dirty="0">
                <a:latin typeface="Roboto" panose="02000000000000000000"/>
              </a:rPr>
              <a:t>, </a:t>
            </a:r>
            <a:r>
              <a:rPr lang="en-US" sz="1200" dirty="0" err="1">
                <a:latin typeface="Roboto" panose="02000000000000000000"/>
              </a:rPr>
              <a:t>j_color</a:t>
            </a:r>
            <a:r>
              <a:rPr lang="en-US" sz="1200" dirty="0">
                <a:latin typeface="Roboto" panose="02000000000000000000"/>
              </a:rPr>
              <a:t>         </a:t>
            </a:r>
          </a:p>
          <a:p>
            <a:pPr>
              <a:lnSpc>
                <a:spcPct val="150000"/>
              </a:lnSpc>
            </a:pPr>
            <a:r>
              <a:rPr lang="en-US" sz="1200" b="1" dirty="0">
                <a:solidFill>
                  <a:srgbClr val="E51623"/>
                </a:solidFill>
                <a:latin typeface="Roboto" panose="02000000000000000000"/>
              </a:rPr>
              <a:t>        FROM            </a:t>
            </a:r>
          </a:p>
          <a:p>
            <a:pPr>
              <a:lnSpc>
                <a:spcPct val="150000"/>
              </a:lnSpc>
            </a:pPr>
            <a:r>
              <a:rPr lang="en-US" sz="1200" dirty="0">
                <a:latin typeface="Roboto" panose="02000000000000000000"/>
              </a:rPr>
              <a:t>            </a:t>
            </a:r>
            <a:r>
              <a:rPr lang="en-US" sz="1200" dirty="0" err="1">
                <a:latin typeface="Roboto" panose="02000000000000000000"/>
              </a:rPr>
              <a:t>E_s_proxy</a:t>
            </a:r>
            <a:r>
              <a:rPr lang="en-US" sz="1200" dirty="0">
                <a:latin typeface="Roboto" panose="02000000000000000000"/>
              </a:rPr>
              <a:t> E </a:t>
            </a:r>
            <a:r>
              <a:rPr lang="en-US" sz="1200" b="1" dirty="0">
                <a:solidFill>
                  <a:srgbClr val="E51623"/>
                </a:solidFill>
                <a:latin typeface="Roboto" panose="02000000000000000000"/>
              </a:rPr>
              <a:t>JOIN </a:t>
            </a:r>
            <a:r>
              <a:rPr lang="en-US" sz="1200" dirty="0">
                <a:latin typeface="Roboto" panose="02000000000000000000"/>
              </a:rPr>
              <a:t>Triplet</a:t>
            </a:r>
            <a:r>
              <a:rPr lang="en-US" sz="1200" b="1" dirty="0">
                <a:solidFill>
                  <a:srgbClr val="E51623"/>
                </a:solidFill>
                <a:latin typeface="Roboto" panose="02000000000000000000"/>
              </a:rPr>
              <a:t> </a:t>
            </a:r>
            <a:r>
              <a:rPr lang="en-US" sz="1200" dirty="0">
                <a:latin typeface="Roboto" panose="02000000000000000000"/>
              </a:rPr>
              <a:t>edge1 </a:t>
            </a:r>
            <a:r>
              <a:rPr lang="en-US" sz="1200" b="1" dirty="0">
                <a:solidFill>
                  <a:srgbClr val="E51623"/>
                </a:solidFill>
                <a:latin typeface="Roboto" panose="02000000000000000000"/>
              </a:rPr>
              <a:t>ON </a:t>
            </a:r>
            <a:r>
              <a:rPr lang="en-US" sz="1200" dirty="0" err="1">
                <a:latin typeface="Roboto" panose="02000000000000000000"/>
              </a:rPr>
              <a:t>E.i_color</a:t>
            </a:r>
            <a:r>
              <a:rPr lang="en-US" sz="1200" dirty="0">
                <a:latin typeface="Roboto" panose="02000000000000000000"/>
              </a:rPr>
              <a:t>=edge1.color1 </a:t>
            </a:r>
            <a:r>
              <a:rPr lang="en-US" sz="1200" b="1" dirty="0">
                <a:solidFill>
                  <a:srgbClr val="E51623"/>
                </a:solidFill>
                <a:latin typeface="Roboto" panose="02000000000000000000"/>
              </a:rPr>
              <a:t>AND </a:t>
            </a:r>
            <a:r>
              <a:rPr lang="en-US" sz="1200" dirty="0" err="1">
                <a:latin typeface="Roboto" panose="02000000000000000000"/>
              </a:rPr>
              <a:t>E.j_color</a:t>
            </a:r>
            <a:r>
              <a:rPr lang="en-US" sz="1200" dirty="0">
                <a:latin typeface="Roboto" panose="02000000000000000000"/>
              </a:rPr>
              <a:t>=edge1.color2 </a:t>
            </a:r>
            <a:r>
              <a:rPr lang="en-US" sz="1200" b="1" dirty="0">
                <a:solidFill>
                  <a:srgbClr val="E51623"/>
                </a:solidFill>
                <a:latin typeface="Roboto" panose="02000000000000000000"/>
              </a:rPr>
              <a:t>WHERE</a:t>
            </a:r>
            <a:r>
              <a:rPr lang="en-US" sz="1200" dirty="0">
                <a:latin typeface="Roboto" panose="02000000000000000000"/>
              </a:rPr>
              <a:t> </a:t>
            </a:r>
            <a:r>
              <a:rPr lang="en-US" sz="1200" dirty="0" err="1">
                <a:latin typeface="Roboto" panose="02000000000000000000"/>
              </a:rPr>
              <a:t>E.i</a:t>
            </a:r>
            <a:r>
              <a:rPr lang="en-US" sz="1200" dirty="0">
                <a:latin typeface="Roboto" panose="02000000000000000000"/>
              </a:rPr>
              <a:t>&lt;</a:t>
            </a:r>
            <a:r>
              <a:rPr lang="en-US" sz="1200" dirty="0" err="1">
                <a:latin typeface="Roboto" panose="02000000000000000000"/>
              </a:rPr>
              <a:t>E.j</a:t>
            </a:r>
            <a:r>
              <a:rPr lang="en-US" sz="1200" dirty="0">
                <a:latin typeface="Roboto" panose="02000000000000000000"/>
              </a:rPr>
              <a:t>     </a:t>
            </a:r>
          </a:p>
          <a:p>
            <a:pPr>
              <a:lnSpc>
                <a:spcPct val="150000"/>
              </a:lnSpc>
            </a:pPr>
            <a:r>
              <a:rPr lang="en-US" sz="1200" b="1" dirty="0">
                <a:solidFill>
                  <a:srgbClr val="E51623"/>
                </a:solidFill>
                <a:latin typeface="Roboto" panose="02000000000000000000"/>
              </a:rPr>
              <a:t>    UNION SELECT </a:t>
            </a:r>
            <a:r>
              <a:rPr lang="en-US" sz="1200" dirty="0">
                <a:latin typeface="Roboto" panose="02000000000000000000"/>
              </a:rPr>
              <a:t>machine, i, j, </a:t>
            </a:r>
            <a:r>
              <a:rPr lang="en-US" sz="1200" dirty="0" err="1">
                <a:latin typeface="Roboto" panose="02000000000000000000"/>
              </a:rPr>
              <a:t>i_color</a:t>
            </a:r>
            <a:r>
              <a:rPr lang="en-US" sz="1200" dirty="0">
                <a:latin typeface="Roboto" panose="02000000000000000000"/>
              </a:rPr>
              <a:t>, </a:t>
            </a:r>
            <a:r>
              <a:rPr lang="en-US" sz="1200" dirty="0" err="1">
                <a:latin typeface="Roboto" panose="02000000000000000000"/>
              </a:rPr>
              <a:t>j_color</a:t>
            </a:r>
            <a:r>
              <a:rPr lang="en-US" sz="1200" b="1" dirty="0">
                <a:solidFill>
                  <a:srgbClr val="E51623"/>
                </a:solidFill>
                <a:latin typeface="Roboto" panose="02000000000000000000"/>
              </a:rPr>
              <a:t>         </a:t>
            </a:r>
          </a:p>
          <a:p>
            <a:pPr>
              <a:lnSpc>
                <a:spcPct val="150000"/>
              </a:lnSpc>
            </a:pPr>
            <a:r>
              <a:rPr lang="en-US" sz="1200" b="1" dirty="0">
                <a:solidFill>
                  <a:srgbClr val="E51623"/>
                </a:solidFill>
                <a:latin typeface="Roboto" panose="02000000000000000000"/>
              </a:rPr>
              <a:t>        FROM            </a:t>
            </a:r>
          </a:p>
          <a:p>
            <a:pPr>
              <a:lnSpc>
                <a:spcPct val="150000"/>
              </a:lnSpc>
            </a:pPr>
            <a:r>
              <a:rPr lang="en-US" sz="1200" b="1" dirty="0">
                <a:solidFill>
                  <a:srgbClr val="E51623"/>
                </a:solidFill>
                <a:latin typeface="Roboto" panose="02000000000000000000"/>
              </a:rPr>
              <a:t>            </a:t>
            </a:r>
            <a:r>
              <a:rPr lang="en-US" sz="1200" dirty="0" err="1">
                <a:latin typeface="Roboto" panose="02000000000000000000"/>
              </a:rPr>
              <a:t>E_s_proxy</a:t>
            </a:r>
            <a:r>
              <a:rPr lang="en-US" sz="1200" dirty="0">
                <a:latin typeface="Roboto" panose="02000000000000000000"/>
              </a:rPr>
              <a:t> E </a:t>
            </a:r>
            <a:r>
              <a:rPr lang="en-US" sz="1200" b="1" dirty="0">
                <a:solidFill>
                  <a:srgbClr val="E51623"/>
                </a:solidFill>
                <a:latin typeface="Roboto" panose="02000000000000000000"/>
              </a:rPr>
              <a:t>JOIN </a:t>
            </a:r>
            <a:r>
              <a:rPr lang="en-US" sz="1200" dirty="0">
                <a:latin typeface="Roboto" panose="02000000000000000000"/>
              </a:rPr>
              <a:t>Triplet edge2 </a:t>
            </a:r>
            <a:r>
              <a:rPr lang="en-US" sz="1200" b="1" dirty="0">
                <a:solidFill>
                  <a:srgbClr val="E51623"/>
                </a:solidFill>
                <a:latin typeface="Roboto" panose="02000000000000000000"/>
              </a:rPr>
              <a:t>ON </a:t>
            </a:r>
            <a:r>
              <a:rPr lang="en-US" sz="1200" dirty="0" err="1">
                <a:latin typeface="Roboto" panose="02000000000000000000"/>
              </a:rPr>
              <a:t>E.i_color</a:t>
            </a:r>
            <a:r>
              <a:rPr lang="en-US" sz="1200" dirty="0">
                <a:latin typeface="Roboto" panose="02000000000000000000"/>
              </a:rPr>
              <a:t>=edge2.color2</a:t>
            </a:r>
            <a:r>
              <a:rPr lang="en-US" sz="1200" b="1" dirty="0">
                <a:solidFill>
                  <a:srgbClr val="E51623"/>
                </a:solidFill>
                <a:latin typeface="Roboto" panose="02000000000000000000"/>
              </a:rPr>
              <a:t> AND </a:t>
            </a:r>
            <a:r>
              <a:rPr lang="en-US" sz="1200" dirty="0" err="1">
                <a:latin typeface="Roboto" panose="02000000000000000000"/>
              </a:rPr>
              <a:t>E.j_color</a:t>
            </a:r>
            <a:r>
              <a:rPr lang="en-US" sz="1200" dirty="0">
                <a:latin typeface="Roboto" panose="02000000000000000000"/>
              </a:rPr>
              <a:t>=edge2.color3 </a:t>
            </a:r>
            <a:r>
              <a:rPr lang="en-US" sz="1200" b="1" dirty="0">
                <a:solidFill>
                  <a:srgbClr val="E51623"/>
                </a:solidFill>
                <a:latin typeface="Roboto" panose="02000000000000000000"/>
              </a:rPr>
              <a:t>WHERE </a:t>
            </a:r>
            <a:r>
              <a:rPr lang="en-US" sz="1200" dirty="0" err="1">
                <a:latin typeface="Roboto" panose="02000000000000000000"/>
              </a:rPr>
              <a:t>E.i</a:t>
            </a:r>
            <a:r>
              <a:rPr lang="en-US" sz="1200" dirty="0">
                <a:latin typeface="Roboto" panose="02000000000000000000"/>
              </a:rPr>
              <a:t>&lt;</a:t>
            </a:r>
            <a:r>
              <a:rPr lang="en-US" sz="1200" dirty="0" err="1">
                <a:latin typeface="Roboto" panose="02000000000000000000"/>
              </a:rPr>
              <a:t>E.j</a:t>
            </a:r>
            <a:r>
              <a:rPr lang="en-US" sz="1200" b="1" dirty="0">
                <a:solidFill>
                  <a:srgbClr val="E51623"/>
                </a:solidFill>
                <a:latin typeface="Roboto" panose="02000000000000000000"/>
              </a:rPr>
              <a:t>     </a:t>
            </a:r>
          </a:p>
          <a:p>
            <a:pPr>
              <a:lnSpc>
                <a:spcPct val="150000"/>
              </a:lnSpc>
            </a:pPr>
            <a:r>
              <a:rPr lang="en-US" sz="1200" b="1" dirty="0">
                <a:solidFill>
                  <a:srgbClr val="E51623"/>
                </a:solidFill>
                <a:latin typeface="Roboto" panose="02000000000000000000"/>
              </a:rPr>
              <a:t>    UNION SELECT </a:t>
            </a:r>
            <a:r>
              <a:rPr lang="en-US" sz="1200" dirty="0">
                <a:latin typeface="Roboto" panose="02000000000000000000"/>
              </a:rPr>
              <a:t>machine, i, j, </a:t>
            </a:r>
            <a:r>
              <a:rPr lang="en-US" sz="1200" dirty="0" err="1">
                <a:latin typeface="Roboto" panose="02000000000000000000"/>
              </a:rPr>
              <a:t>i_color</a:t>
            </a:r>
            <a:r>
              <a:rPr lang="en-US" sz="1200" dirty="0">
                <a:latin typeface="Roboto" panose="02000000000000000000"/>
              </a:rPr>
              <a:t>, </a:t>
            </a:r>
            <a:r>
              <a:rPr lang="en-US" sz="1200" dirty="0" err="1">
                <a:latin typeface="Roboto" panose="02000000000000000000"/>
              </a:rPr>
              <a:t>j_color</a:t>
            </a:r>
            <a:r>
              <a:rPr lang="en-US" sz="1200" dirty="0">
                <a:latin typeface="Roboto" panose="02000000000000000000"/>
              </a:rPr>
              <a:t>         </a:t>
            </a:r>
          </a:p>
          <a:p>
            <a:pPr>
              <a:lnSpc>
                <a:spcPct val="150000"/>
              </a:lnSpc>
            </a:pPr>
            <a:r>
              <a:rPr lang="en-US" sz="1200" b="1" dirty="0">
                <a:solidFill>
                  <a:srgbClr val="E51623"/>
                </a:solidFill>
                <a:latin typeface="Roboto" panose="02000000000000000000"/>
              </a:rPr>
              <a:t>        FROM             </a:t>
            </a:r>
          </a:p>
          <a:p>
            <a:pPr>
              <a:lnSpc>
                <a:spcPct val="150000"/>
              </a:lnSpc>
            </a:pPr>
            <a:r>
              <a:rPr lang="en-US" sz="1200" b="1" dirty="0">
                <a:solidFill>
                  <a:srgbClr val="E51623"/>
                </a:solidFill>
                <a:latin typeface="Roboto" panose="02000000000000000000"/>
              </a:rPr>
              <a:t>            </a:t>
            </a:r>
            <a:r>
              <a:rPr lang="en-US" sz="1200" dirty="0" err="1">
                <a:latin typeface="Roboto" panose="02000000000000000000"/>
              </a:rPr>
              <a:t>E_s_proxy</a:t>
            </a:r>
            <a:r>
              <a:rPr lang="en-US" sz="1200" dirty="0">
                <a:latin typeface="Roboto" panose="02000000000000000000"/>
              </a:rPr>
              <a:t> E </a:t>
            </a:r>
            <a:r>
              <a:rPr lang="en-US" sz="1200" b="1" dirty="0">
                <a:solidFill>
                  <a:srgbClr val="E51623"/>
                </a:solidFill>
                <a:latin typeface="Roboto" panose="02000000000000000000"/>
              </a:rPr>
              <a:t>JOIN </a:t>
            </a:r>
            <a:r>
              <a:rPr lang="en-US" sz="1200" dirty="0">
                <a:latin typeface="Roboto" panose="02000000000000000000"/>
              </a:rPr>
              <a:t>Triplet edge3</a:t>
            </a:r>
            <a:r>
              <a:rPr lang="en-US" sz="1200" b="1" dirty="0">
                <a:solidFill>
                  <a:srgbClr val="E51623"/>
                </a:solidFill>
                <a:latin typeface="Roboto" panose="02000000000000000000"/>
              </a:rPr>
              <a:t> ON </a:t>
            </a:r>
            <a:r>
              <a:rPr lang="en-US" sz="1200" dirty="0" err="1">
                <a:latin typeface="Roboto" panose="02000000000000000000"/>
              </a:rPr>
              <a:t>E.i_color</a:t>
            </a:r>
            <a:r>
              <a:rPr lang="en-US" sz="1200" dirty="0">
                <a:latin typeface="Roboto" panose="02000000000000000000"/>
              </a:rPr>
              <a:t>=edge3.color3 </a:t>
            </a:r>
            <a:r>
              <a:rPr lang="en-US" sz="1200" b="1" dirty="0">
                <a:solidFill>
                  <a:srgbClr val="E51623"/>
                </a:solidFill>
                <a:latin typeface="Roboto" panose="02000000000000000000"/>
              </a:rPr>
              <a:t>AND </a:t>
            </a:r>
            <a:r>
              <a:rPr lang="en-US" sz="1200" dirty="0" err="1">
                <a:latin typeface="Roboto" panose="02000000000000000000"/>
              </a:rPr>
              <a:t>E.j_color</a:t>
            </a:r>
            <a:r>
              <a:rPr lang="en-US" sz="1200" dirty="0">
                <a:latin typeface="Roboto" panose="02000000000000000000"/>
              </a:rPr>
              <a:t>=edge3.color1 </a:t>
            </a:r>
            <a:r>
              <a:rPr lang="en-US" sz="1200" b="1" dirty="0">
                <a:solidFill>
                  <a:srgbClr val="E51623"/>
                </a:solidFill>
                <a:latin typeface="Roboto" panose="02000000000000000000"/>
              </a:rPr>
              <a:t>WHERE </a:t>
            </a:r>
            <a:r>
              <a:rPr lang="en-US" sz="1200" dirty="0" err="1">
                <a:latin typeface="Roboto" panose="02000000000000000000"/>
              </a:rPr>
              <a:t>E.i</a:t>
            </a:r>
            <a:r>
              <a:rPr lang="en-US" sz="1200" dirty="0">
                <a:latin typeface="Roboto" panose="02000000000000000000"/>
              </a:rPr>
              <a:t>&gt;</a:t>
            </a:r>
            <a:r>
              <a:rPr lang="en-US" sz="1200" dirty="0" err="1">
                <a:latin typeface="Roboto" panose="02000000000000000000"/>
              </a:rPr>
              <a:t>E.j</a:t>
            </a:r>
            <a:r>
              <a:rPr lang="en-US" sz="1200" dirty="0">
                <a:latin typeface="Roboto" panose="02000000000000000000"/>
              </a:rPr>
              <a:t>;</a:t>
            </a:r>
            <a:endParaRPr lang="fr-FR" sz="1200" dirty="0">
              <a:latin typeface="Roboto" panose="02000000000000000000"/>
            </a:endParaRPr>
          </a:p>
        </p:txBody>
      </p:sp>
      <p:grpSp>
        <p:nvGrpSpPr>
          <p:cNvPr id="754" name="Groupe 753">
            <a:extLst>
              <a:ext uri="{FF2B5EF4-FFF2-40B4-BE49-F238E27FC236}">
                <a16:creationId xmlns:a16="http://schemas.microsoft.com/office/drawing/2014/main" id="{B68E80A8-EE41-456C-8EAC-4FA51C458630}"/>
              </a:ext>
            </a:extLst>
          </p:cNvPr>
          <p:cNvGrpSpPr/>
          <p:nvPr/>
        </p:nvGrpSpPr>
        <p:grpSpPr>
          <a:xfrm>
            <a:off x="2015605" y="1618856"/>
            <a:ext cx="8447588" cy="665576"/>
            <a:chOff x="-320178" y="1947262"/>
            <a:chExt cx="5992936" cy="1442618"/>
          </a:xfrm>
        </p:grpSpPr>
        <mc:AlternateContent xmlns:mc="http://schemas.openxmlformats.org/markup-compatibility/2006" xmlns:a14="http://schemas.microsoft.com/office/drawing/2010/main">
          <mc:Choice Requires="a14">
            <p:sp>
              <p:nvSpPr>
                <p:cNvPr id="748" name="Rectangle 747">
                  <a:extLst>
                    <a:ext uri="{FF2B5EF4-FFF2-40B4-BE49-F238E27FC236}">
                      <a16:creationId xmlns:a16="http://schemas.microsoft.com/office/drawing/2014/main" id="{A203AAC4-D5A5-43E1-8AA7-CAD6D737B00D}"/>
                    </a:ext>
                  </a:extLst>
                </p:cNvPr>
                <p:cNvSpPr/>
                <p:nvPr/>
              </p:nvSpPr>
              <p:spPr>
                <a:xfrm>
                  <a:off x="-320178" y="1947262"/>
                  <a:ext cx="5992936" cy="1442618"/>
                </a:xfrm>
                <a:prstGeom prst="rect">
                  <a:avLst/>
                </a:prstGeom>
                <a:solidFill>
                  <a:srgbClr val="8BC34A"/>
                </a:solidFill>
                <a:ln>
                  <a:solidFill>
                    <a:srgbClr val="8B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E_s_local &lt;- </a:t>
                  </a:r>
                  <a14:m>
                    <m:oMath xmlns:m="http://schemas.openxmlformats.org/officeDocument/2006/math">
                      <m:sSub>
                        <m:sSubPr>
                          <m:ctrlPr>
                            <a:rPr lang="fr-FR" sz="1600" b="1" i="1">
                              <a:latin typeface="Cambria Math" panose="02040503050406030204" pitchFamily="18" charset="0"/>
                            </a:rPr>
                          </m:ctrlPr>
                        </m:sSubPr>
                        <m:e>
                          <m:r>
                            <a:rPr lang="fr-FR" sz="1600" b="1" i="1">
                              <a:latin typeface="Cambria Math" panose="02040503050406030204" pitchFamily="18" charset="0"/>
                              <a:ea typeface="Cambria Math" panose="02040503050406030204" pitchFamily="18" charset="0"/>
                            </a:rPr>
                            <m:t>𝝅</m:t>
                          </m:r>
                        </m:e>
                        <m:sub>
                          <m:r>
                            <a:rPr lang="fr-FR" sz="1600" b="1" i="1">
                              <a:latin typeface="Cambria Math" panose="02040503050406030204" pitchFamily="18" charset="0"/>
                            </a:rPr>
                            <m:t>𝒎𝒂𝒄𝒉𝒊𝒏𝒆</m:t>
                          </m:r>
                          <m:r>
                            <a:rPr lang="fr-FR" sz="1600" b="1" i="1">
                              <a:latin typeface="Cambria Math" panose="02040503050406030204" pitchFamily="18" charset="0"/>
                            </a:rPr>
                            <m:t>,</m:t>
                          </m:r>
                          <m:r>
                            <a:rPr lang="fr-FR" sz="1600" b="1" i="1">
                              <a:latin typeface="Cambria Math" panose="02040503050406030204" pitchFamily="18" charset="0"/>
                            </a:rPr>
                            <m:t>𝒊</m:t>
                          </m:r>
                          <m:r>
                            <a:rPr lang="fr-FR" sz="1600" b="1" i="1">
                              <a:latin typeface="Cambria Math" panose="02040503050406030204" pitchFamily="18" charset="0"/>
                            </a:rPr>
                            <m:t>,</m:t>
                          </m:r>
                          <m:r>
                            <a:rPr lang="fr-FR" sz="1600" b="1" i="1">
                              <a:latin typeface="Cambria Math" panose="02040503050406030204" pitchFamily="18" charset="0"/>
                            </a:rPr>
                            <m:t>𝒋</m:t>
                          </m:r>
                          <m:r>
                            <a:rPr lang="fr-FR" sz="1600" b="1" i="1">
                              <a:latin typeface="Cambria Math" panose="02040503050406030204" pitchFamily="18" charset="0"/>
                            </a:rPr>
                            <m:t>,</m:t>
                          </m:r>
                          <m:sSub>
                            <m:sSubPr>
                              <m:ctrlPr>
                                <a:rPr lang="fr-FR" sz="1600" b="1" i="1">
                                  <a:latin typeface="Cambria Math" panose="02040503050406030204" pitchFamily="18" charset="0"/>
                                </a:rPr>
                              </m:ctrlPr>
                            </m:sSubPr>
                            <m:e>
                              <m:r>
                                <a:rPr lang="fr-FR" sz="1600" b="1" i="1">
                                  <a:latin typeface="Cambria Math" panose="02040503050406030204" pitchFamily="18" charset="0"/>
                                </a:rPr>
                                <m:t>𝒊</m:t>
                              </m:r>
                              <m:r>
                                <a:rPr lang="fr-FR" sz="1600" b="1" i="1">
                                  <a:latin typeface="Cambria Math" panose="02040503050406030204" pitchFamily="18" charset="0"/>
                                </a:rPr>
                                <m:t>_</m:t>
                              </m:r>
                            </m:e>
                            <m:sub>
                              <m:r>
                                <a:rPr lang="fr-FR" sz="1600" b="1" i="1">
                                  <a:latin typeface="Cambria Math" panose="02040503050406030204" pitchFamily="18" charset="0"/>
                                </a:rPr>
                                <m:t>𝒄𝒐𝒍𝒐𝒓</m:t>
                              </m:r>
                            </m:sub>
                          </m:sSub>
                          <m:r>
                            <a:rPr lang="fr-FR" sz="1600" b="1" i="1">
                              <a:latin typeface="Cambria Math" panose="02040503050406030204" pitchFamily="18" charset="0"/>
                            </a:rPr>
                            <m:t>,</m:t>
                          </m:r>
                          <m:sSub>
                            <m:sSubPr>
                              <m:ctrlPr>
                                <a:rPr lang="fr-FR" sz="1600" b="1" i="1">
                                  <a:latin typeface="Cambria Math" panose="02040503050406030204" pitchFamily="18" charset="0"/>
                                </a:rPr>
                              </m:ctrlPr>
                            </m:sSubPr>
                            <m:e>
                              <m:r>
                                <a:rPr lang="fr-FR" sz="1600" b="1" i="1">
                                  <a:latin typeface="Cambria Math" panose="02040503050406030204" pitchFamily="18" charset="0"/>
                                </a:rPr>
                                <m:t>𝒋</m:t>
                              </m:r>
                              <m:r>
                                <a:rPr lang="fr-FR" sz="1600" b="1" i="1">
                                  <a:latin typeface="Cambria Math" panose="02040503050406030204" pitchFamily="18" charset="0"/>
                                </a:rPr>
                                <m:t>_</m:t>
                              </m:r>
                            </m:e>
                            <m:sub>
                              <m:r>
                                <a:rPr lang="fr-FR" sz="1600" b="1" i="1">
                                  <a:latin typeface="Cambria Math" panose="02040503050406030204" pitchFamily="18" charset="0"/>
                                </a:rPr>
                                <m:t>𝒄𝒐𝒍𝒐𝒓</m:t>
                              </m:r>
                            </m:sub>
                          </m:sSub>
                        </m:sub>
                      </m:sSub>
                    </m:oMath>
                  </a14:m>
                  <a:r>
                    <a:rPr lang="fr-FR" sz="1600" b="1" dirty="0"/>
                    <a:t>(</a:t>
                  </a:r>
                  <a:r>
                    <a:rPr lang="fr-FR" sz="1600" b="1" dirty="0" err="1"/>
                    <a:t>E_s_proxy</a:t>
                  </a:r>
                  <a:r>
                    <a:rPr lang="fr-FR" sz="1600" b="1" dirty="0"/>
                    <a:t>       </a:t>
                  </a:r>
                  <a:r>
                    <a:rPr lang="fr-FR" sz="1600" b="1" baseline="-25000" dirty="0"/>
                    <a:t>(</a:t>
                  </a:r>
                  <a:r>
                    <a:rPr lang="fr-FR" sz="1600" b="1" baseline="-25000" dirty="0" err="1"/>
                    <a:t>i_color</a:t>
                  </a:r>
                  <a:r>
                    <a:rPr lang="fr-FR" sz="1600" b="1" baseline="-25000" dirty="0"/>
                    <a:t>=color1 ˄ </a:t>
                  </a:r>
                  <a:r>
                    <a:rPr lang="fr-FR" sz="1600" b="1" baseline="-25000" dirty="0" err="1"/>
                    <a:t>j_color</a:t>
                  </a:r>
                  <a:r>
                    <a:rPr lang="fr-FR" sz="1600" b="1" baseline="-25000" dirty="0"/>
                    <a:t>=color2)</a:t>
                  </a:r>
                  <a:r>
                    <a:rPr lang="fr-FR" sz="1600" b="1" dirty="0"/>
                    <a:t> Triplet) </a:t>
                  </a:r>
                </a:p>
                <a:p>
                  <a:pPr algn="ctr"/>
                  <a14:m>
                    <m:oMath xmlns:m="http://schemas.openxmlformats.org/officeDocument/2006/math">
                      <m:r>
                        <a:rPr lang="fr-FR" sz="1600" b="1" i="1">
                          <a:latin typeface="Cambria Math" panose="02040503050406030204" pitchFamily="18" charset="0"/>
                          <a:ea typeface="Cambria Math" panose="02040503050406030204" pitchFamily="18" charset="0"/>
                        </a:rPr>
                        <m:t>∪</m:t>
                      </m:r>
                    </m:oMath>
                  </a14:m>
                  <a:r>
                    <a:rPr lang="fr-FR" sz="1600" b="1" dirty="0"/>
                    <a:t> (E_s_proxy       </a:t>
                  </a:r>
                  <a:r>
                    <a:rPr lang="fr-FR" sz="1600" b="1" baseline="-25000" dirty="0"/>
                    <a:t>(i_color=color2 ˄ j_color=color3)</a:t>
                  </a:r>
                  <a:r>
                    <a:rPr lang="fr-FR" sz="1600" b="1" dirty="0"/>
                    <a:t> Triplet) </a:t>
                  </a:r>
                  <a14:m>
                    <m:oMath xmlns:m="http://schemas.openxmlformats.org/officeDocument/2006/math">
                      <m:r>
                        <a:rPr lang="fr-FR" sz="1600" b="1" i="1">
                          <a:latin typeface="Cambria Math" panose="02040503050406030204" pitchFamily="18" charset="0"/>
                          <a:ea typeface="Cambria Math" panose="02040503050406030204" pitchFamily="18" charset="0"/>
                        </a:rPr>
                        <m:t>∪</m:t>
                      </m:r>
                    </m:oMath>
                  </a14:m>
                  <a:r>
                    <a:rPr lang="fr-FR" sz="1600" b="1" dirty="0"/>
                    <a:t> (E_s_proxy       </a:t>
                  </a:r>
                  <a:r>
                    <a:rPr lang="fr-FR" sz="1600" b="1" baseline="-25000" dirty="0"/>
                    <a:t>(i_color=color3 ˄ j_color=color1)</a:t>
                  </a:r>
                  <a:r>
                    <a:rPr lang="fr-FR" sz="1600" b="1" dirty="0"/>
                    <a:t> Triplet)  </a:t>
                  </a:r>
                </a:p>
              </p:txBody>
            </p:sp>
          </mc:Choice>
          <mc:Fallback xmlns="">
            <p:sp>
              <p:nvSpPr>
                <p:cNvPr id="748" name="Rectangle 747">
                  <a:extLst>
                    <a:ext uri="{FF2B5EF4-FFF2-40B4-BE49-F238E27FC236}">
                      <a16:creationId xmlns:a16="http://schemas.microsoft.com/office/drawing/2014/main" id="{A203AAC4-D5A5-43E1-8AA7-CAD6D737B00D}"/>
                    </a:ext>
                  </a:extLst>
                </p:cNvPr>
                <p:cNvSpPr>
                  <a:spLocks noRot="1" noChangeAspect="1" noMove="1" noResize="1" noEditPoints="1" noAdjustHandles="1" noChangeArrowheads="1" noChangeShapeType="1" noTextEdit="1"/>
                </p:cNvSpPr>
                <p:nvPr/>
              </p:nvSpPr>
              <p:spPr>
                <a:xfrm>
                  <a:off x="-320178" y="1947262"/>
                  <a:ext cx="5992936" cy="1442618"/>
                </a:xfrm>
                <a:prstGeom prst="rect">
                  <a:avLst/>
                </a:prstGeom>
                <a:blipFill>
                  <a:blip r:embed="rId4"/>
                  <a:stretch>
                    <a:fillRect b="-5310"/>
                  </a:stretch>
                </a:blipFill>
                <a:ln>
                  <a:solidFill>
                    <a:srgbClr val="8BC34A"/>
                  </a:solidFill>
                </a:ln>
              </p:spPr>
              <p:txBody>
                <a:bodyPr/>
                <a:lstStyle/>
                <a:p>
                  <a:r>
                    <a:rPr lang="en-US">
                      <a:noFill/>
                    </a:rPr>
                    <a:t> </a:t>
                  </a:r>
                </a:p>
              </p:txBody>
            </p:sp>
          </mc:Fallback>
        </mc:AlternateContent>
        <p:sp>
          <p:nvSpPr>
            <p:cNvPr id="749" name="Organigramme : Joindre 748">
              <a:extLst>
                <a:ext uri="{FF2B5EF4-FFF2-40B4-BE49-F238E27FC236}">
                  <a16:creationId xmlns:a16="http://schemas.microsoft.com/office/drawing/2014/main" id="{D3888D05-A1D4-4899-BC1B-AC0B57EE73E6}"/>
                </a:ext>
              </a:extLst>
            </p:cNvPr>
            <p:cNvSpPr/>
            <p:nvPr/>
          </p:nvSpPr>
          <p:spPr>
            <a:xfrm rot="16200000">
              <a:off x="3075852" y="2459502"/>
              <a:ext cx="180000" cy="153236"/>
            </a:xfrm>
            <a:prstGeom prst="flowChartCol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51" name="Organigramme : Joindre 750">
              <a:extLst>
                <a:ext uri="{FF2B5EF4-FFF2-40B4-BE49-F238E27FC236}">
                  <a16:creationId xmlns:a16="http://schemas.microsoft.com/office/drawing/2014/main" id="{94E85583-E0C8-45F5-A3A0-45B3A2FAACB2}"/>
                </a:ext>
              </a:extLst>
            </p:cNvPr>
            <p:cNvSpPr/>
            <p:nvPr/>
          </p:nvSpPr>
          <p:spPr>
            <a:xfrm rot="16200000">
              <a:off x="707592" y="2749335"/>
              <a:ext cx="180000" cy="153236"/>
            </a:xfrm>
            <a:prstGeom prst="flowChartCol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53" name="Organigramme : Joindre 752">
              <a:extLst>
                <a:ext uri="{FF2B5EF4-FFF2-40B4-BE49-F238E27FC236}">
                  <a16:creationId xmlns:a16="http://schemas.microsoft.com/office/drawing/2014/main" id="{EBEABB3A-44AF-4FBF-942B-927049E97F60}"/>
                </a:ext>
              </a:extLst>
            </p:cNvPr>
            <p:cNvSpPr/>
            <p:nvPr/>
          </p:nvSpPr>
          <p:spPr>
            <a:xfrm rot="16200000">
              <a:off x="3522953" y="2749408"/>
              <a:ext cx="180000" cy="153236"/>
            </a:xfrm>
            <a:prstGeom prst="flowChartCol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3" name="Espace réservé du numéro de diapositive 2">
            <a:extLst>
              <a:ext uri="{FF2B5EF4-FFF2-40B4-BE49-F238E27FC236}">
                <a16:creationId xmlns:a16="http://schemas.microsoft.com/office/drawing/2014/main" id="{E9AB666A-B013-40DD-ADF1-56000B6D2A9E}"/>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17</a:t>
            </a:fld>
            <a:endParaRPr lang="fr-FR">
              <a:solidFill>
                <a:prstClr val="black">
                  <a:tint val="75000"/>
                </a:prstClr>
              </a:solidFill>
              <a:latin typeface="Calibri"/>
            </a:endParaRPr>
          </a:p>
        </p:txBody>
      </p:sp>
      <p:sp>
        <p:nvSpPr>
          <p:cNvPr id="734" name="Espace réservé du pied de page 4">
            <a:extLst>
              <a:ext uri="{FF2B5EF4-FFF2-40B4-BE49-F238E27FC236}">
                <a16:creationId xmlns:a16="http://schemas.microsoft.com/office/drawing/2014/main" id="{9F2D777C-7DFC-4306-89C0-FA97C3E0ED5A}"/>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735" name="Espace réservé du pied de page 4">
            <a:extLst>
              <a:ext uri="{FF2B5EF4-FFF2-40B4-BE49-F238E27FC236}">
                <a16:creationId xmlns:a16="http://schemas.microsoft.com/office/drawing/2014/main" id="{41991803-CB71-4DAE-9AF1-215E3F217468}"/>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737" name="Espace réservé du pied de page 4">
            <a:extLst>
              <a:ext uri="{FF2B5EF4-FFF2-40B4-BE49-F238E27FC236}">
                <a16:creationId xmlns:a16="http://schemas.microsoft.com/office/drawing/2014/main" id="{A2DB431A-A716-40B2-B2CB-27160E145FDA}"/>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42827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barn(outVertical)">
                                      <p:cBhvr>
                                        <p:cTn id="7" dur="500"/>
                                        <p:tgtEl>
                                          <p:spTgt spid="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89"/>
                                        </p:tgtEl>
                                        <p:attrNameLst>
                                          <p:attrName>style.visibility</p:attrName>
                                        </p:attrNameLst>
                                      </p:cBhvr>
                                      <p:to>
                                        <p:strVal val="visible"/>
                                      </p:to>
                                    </p:set>
                                    <p:animEffect transition="in" filter="wipe(right)">
                                      <p:cBhvr>
                                        <p:cTn id="12" dur="250"/>
                                        <p:tgtEl>
                                          <p:spTgt spid="689"/>
                                        </p:tgtEl>
                                      </p:cBhvr>
                                    </p:animEffect>
                                  </p:childTnLst>
                                </p:cTn>
                              </p:par>
                              <p:par>
                                <p:cTn id="13" presetID="22" presetClass="entr" presetSubtype="2" fill="hold" nodeType="withEffect">
                                  <p:stCondLst>
                                    <p:cond delay="0"/>
                                  </p:stCondLst>
                                  <p:childTnLst>
                                    <p:set>
                                      <p:cBhvr>
                                        <p:cTn id="14" dur="1" fill="hold">
                                          <p:stCondLst>
                                            <p:cond delay="0"/>
                                          </p:stCondLst>
                                        </p:cTn>
                                        <p:tgtEl>
                                          <p:spTgt spid="595"/>
                                        </p:tgtEl>
                                        <p:attrNameLst>
                                          <p:attrName>style.visibility</p:attrName>
                                        </p:attrNameLst>
                                      </p:cBhvr>
                                      <p:to>
                                        <p:strVal val="visible"/>
                                      </p:to>
                                    </p:set>
                                    <p:animEffect transition="in" filter="wipe(right)">
                                      <p:cBhvr>
                                        <p:cTn id="15" dur="250"/>
                                        <p:tgtEl>
                                          <p:spTgt spid="595"/>
                                        </p:tgtEl>
                                      </p:cBhvr>
                                    </p:animEffect>
                                  </p:childTnLst>
                                </p:cTn>
                              </p:par>
                              <p:par>
                                <p:cTn id="16" presetID="22" presetClass="entr" presetSubtype="2" fill="hold" nodeType="withEffect">
                                  <p:stCondLst>
                                    <p:cond delay="0"/>
                                  </p:stCondLst>
                                  <p:childTnLst>
                                    <p:set>
                                      <p:cBhvr>
                                        <p:cTn id="17" dur="1" fill="hold">
                                          <p:stCondLst>
                                            <p:cond delay="0"/>
                                          </p:stCondLst>
                                        </p:cTn>
                                        <p:tgtEl>
                                          <p:spTgt spid="501"/>
                                        </p:tgtEl>
                                        <p:attrNameLst>
                                          <p:attrName>style.visibility</p:attrName>
                                        </p:attrNameLst>
                                      </p:cBhvr>
                                      <p:to>
                                        <p:strVal val="visible"/>
                                      </p:to>
                                    </p:set>
                                    <p:animEffect transition="in" filter="wipe(right)">
                                      <p:cBhvr>
                                        <p:cTn id="18" dur="250"/>
                                        <p:tgtEl>
                                          <p:spTgt spid="501"/>
                                        </p:tgtEl>
                                      </p:cBhvr>
                                    </p:animEffect>
                                  </p:childTnLst>
                                </p:cTn>
                              </p:par>
                              <p:par>
                                <p:cTn id="19" presetID="22" presetClass="entr" presetSubtype="2" fill="hold" nodeType="withEffect">
                                  <p:stCondLst>
                                    <p:cond delay="0"/>
                                  </p:stCondLst>
                                  <p:childTnLst>
                                    <p:set>
                                      <p:cBhvr>
                                        <p:cTn id="20" dur="1" fill="hold">
                                          <p:stCondLst>
                                            <p:cond delay="0"/>
                                          </p:stCondLst>
                                        </p:cTn>
                                        <p:tgtEl>
                                          <p:spTgt spid="401"/>
                                        </p:tgtEl>
                                        <p:attrNameLst>
                                          <p:attrName>style.visibility</p:attrName>
                                        </p:attrNameLst>
                                      </p:cBhvr>
                                      <p:to>
                                        <p:strVal val="visible"/>
                                      </p:to>
                                    </p:set>
                                    <p:animEffect transition="in" filter="wipe(right)">
                                      <p:cBhvr>
                                        <p:cTn id="21" dur="250"/>
                                        <p:tgtEl>
                                          <p:spTgt spid="401"/>
                                        </p:tgtEl>
                                      </p:cBhvr>
                                    </p:animEffect>
                                  </p:childTnLst>
                                </p:cTn>
                              </p:par>
                              <p:par>
                                <p:cTn id="22" presetID="22" presetClass="entr" presetSubtype="8" fill="hold" nodeType="withEffect">
                                  <p:stCondLst>
                                    <p:cond delay="0"/>
                                  </p:stCondLst>
                                  <p:childTnLst>
                                    <p:set>
                                      <p:cBhvr>
                                        <p:cTn id="23" dur="1" fill="hold">
                                          <p:stCondLst>
                                            <p:cond delay="0"/>
                                          </p:stCondLst>
                                        </p:cTn>
                                        <p:tgtEl>
                                          <p:spTgt spid="307"/>
                                        </p:tgtEl>
                                        <p:attrNameLst>
                                          <p:attrName>style.visibility</p:attrName>
                                        </p:attrNameLst>
                                      </p:cBhvr>
                                      <p:to>
                                        <p:strVal val="visible"/>
                                      </p:to>
                                    </p:set>
                                    <p:animEffect transition="in" filter="wipe(left)">
                                      <p:cBhvr>
                                        <p:cTn id="24" dur="250"/>
                                        <p:tgtEl>
                                          <p:spTgt spid="307"/>
                                        </p:tgtEl>
                                      </p:cBhvr>
                                    </p:animEffect>
                                  </p:childTnLst>
                                </p:cTn>
                              </p:par>
                              <p:par>
                                <p:cTn id="25" presetID="22" presetClass="entr" presetSubtype="8"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wipe(left)">
                                      <p:cBhvr>
                                        <p:cTn id="27" dur="250"/>
                                        <p:tgtEl>
                                          <p:spTgt spid="207"/>
                                        </p:tgtEl>
                                      </p:cBhvr>
                                    </p:animEffect>
                                  </p:childTnLst>
                                </p:cTn>
                              </p:par>
                              <p:par>
                                <p:cTn id="28" presetID="22" presetClass="entr" presetSubtype="8"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left)">
                                      <p:cBhvr>
                                        <p:cTn id="30" dur="250"/>
                                        <p:tgtEl>
                                          <p:spTgt spid="107"/>
                                        </p:tgtEl>
                                      </p:cBhvr>
                                    </p:animEffect>
                                  </p:childTnLst>
                                </p:cTn>
                              </p:par>
                              <p:par>
                                <p:cTn id="31" presetID="22" presetClass="entr" presetSubtype="8"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left)">
                                      <p:cBhvr>
                                        <p:cTn id="33" dur="25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54"/>
                                        </p:tgtEl>
                                        <p:attrNameLst>
                                          <p:attrName>style.visibility</p:attrName>
                                        </p:attrNameLst>
                                      </p:cBhvr>
                                      <p:to>
                                        <p:strVal val="visible"/>
                                      </p:to>
                                    </p:set>
                                    <p:animEffect transition="in" filter="fade">
                                      <p:cBhvr>
                                        <p:cTn id="38" dur="250"/>
                                        <p:tgtEl>
                                          <p:spTgt spid="7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47"/>
                                        </p:tgtEl>
                                        <p:attrNameLst>
                                          <p:attrName>style.visibility</p:attrName>
                                        </p:attrNameLst>
                                      </p:cBhvr>
                                      <p:to>
                                        <p:strVal val="visible"/>
                                      </p:to>
                                    </p:set>
                                    <p:animEffect transition="in" filter="fade">
                                      <p:cBhvr>
                                        <p:cTn id="41" dur="250"/>
                                        <p:tgtEl>
                                          <p:spTgt spid="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EFB06-672C-4B67-9D77-CB9F411BAEB9}"/>
              </a:ext>
            </a:extLst>
          </p:cNvPr>
          <p:cNvSpPr>
            <a:spLocks noGrp="1"/>
          </p:cNvSpPr>
          <p:nvPr>
            <p:ph type="title"/>
          </p:nvPr>
        </p:nvSpPr>
        <p:spPr/>
        <p:txBody>
          <a:bodyPr/>
          <a:lstStyle/>
          <a:p>
            <a:r>
              <a:rPr lang="en-US" dirty="0"/>
              <a:t>Local Triangle Enumeration</a:t>
            </a:r>
          </a:p>
        </p:txBody>
      </p:sp>
      <p:sp>
        <p:nvSpPr>
          <p:cNvPr id="223" name="ZoneTexte 222">
            <a:extLst>
              <a:ext uri="{FF2B5EF4-FFF2-40B4-BE49-F238E27FC236}">
                <a16:creationId xmlns:a16="http://schemas.microsoft.com/office/drawing/2014/main" id="{8013589B-7466-4995-A619-A41F533F53D3}"/>
              </a:ext>
            </a:extLst>
          </p:cNvPr>
          <p:cNvSpPr txBox="1"/>
          <p:nvPr/>
        </p:nvSpPr>
        <p:spPr>
          <a:xfrm>
            <a:off x="1009505" y="2121884"/>
            <a:ext cx="4860799" cy="2828147"/>
          </a:xfrm>
          <a:prstGeom prst="rect">
            <a:avLst/>
          </a:prstGeom>
          <a:solidFill>
            <a:schemeClr val="bg1"/>
          </a:solidFill>
        </p:spPr>
        <p:txBody>
          <a:bodyPr wrap="square" rtlCol="0">
            <a:spAutoFit/>
          </a:bodyPr>
          <a:lstStyle/>
          <a:p>
            <a:pPr>
              <a:lnSpc>
                <a:spcPct val="150000"/>
              </a:lnSpc>
            </a:pPr>
            <a:r>
              <a:rPr lang="en-US" sz="1200" b="1" dirty="0">
                <a:solidFill>
                  <a:srgbClr val="E51623"/>
                </a:solidFill>
                <a:latin typeface="Roboto" panose="02000000000000000000"/>
              </a:rPr>
              <a:t>SELECT </a:t>
            </a:r>
            <a:r>
              <a:rPr lang="en-US" sz="1200" dirty="0">
                <a:latin typeface="Roboto" panose="02000000000000000000"/>
              </a:rPr>
              <a:t>E1.machine, E1.i AS v1, E1.j AS v2, E2.j AS v3</a:t>
            </a:r>
          </a:p>
          <a:p>
            <a:pPr>
              <a:lnSpc>
                <a:spcPct val="150000"/>
              </a:lnSpc>
            </a:pPr>
            <a:r>
              <a:rPr lang="en-US" sz="1200" b="1" dirty="0">
                <a:solidFill>
                  <a:srgbClr val="E51623"/>
                </a:solidFill>
                <a:latin typeface="Roboto" panose="02000000000000000000"/>
              </a:rPr>
              <a:t>    FROM         </a:t>
            </a:r>
          </a:p>
          <a:p>
            <a:pPr>
              <a:lnSpc>
                <a:spcPct val="150000"/>
              </a:lnSpc>
            </a:pPr>
            <a:r>
              <a:rPr lang="en-US" sz="1200" dirty="0">
                <a:latin typeface="Roboto" panose="02000000000000000000"/>
              </a:rPr>
              <a:t>        	</a:t>
            </a:r>
            <a:r>
              <a:rPr lang="en-US" sz="1200" dirty="0" err="1">
                <a:latin typeface="Roboto" panose="02000000000000000000"/>
              </a:rPr>
              <a:t>E_s_local</a:t>
            </a:r>
            <a:r>
              <a:rPr lang="en-US" sz="1200" dirty="0">
                <a:latin typeface="Roboto" panose="02000000000000000000"/>
              </a:rPr>
              <a:t> E1 </a:t>
            </a:r>
            <a:r>
              <a:rPr lang="en-US" sz="1200" b="1" dirty="0">
                <a:solidFill>
                  <a:srgbClr val="E51623"/>
                </a:solidFill>
                <a:latin typeface="Roboto" panose="02000000000000000000"/>
              </a:rPr>
              <a:t>JOIN </a:t>
            </a:r>
            <a:r>
              <a:rPr lang="en-US" sz="1200" dirty="0" err="1">
                <a:latin typeface="Roboto" panose="02000000000000000000"/>
              </a:rPr>
              <a:t>E_s_local</a:t>
            </a:r>
            <a:r>
              <a:rPr lang="en-US" sz="1200" dirty="0">
                <a:latin typeface="Roboto" panose="02000000000000000000"/>
              </a:rPr>
              <a:t> E2 </a:t>
            </a:r>
          </a:p>
          <a:p>
            <a:pPr>
              <a:lnSpc>
                <a:spcPct val="150000"/>
              </a:lnSpc>
            </a:pPr>
            <a:r>
              <a:rPr lang="en-US" sz="1200" b="1" dirty="0">
                <a:solidFill>
                  <a:srgbClr val="E51623"/>
                </a:solidFill>
                <a:latin typeface="Roboto" panose="02000000000000000000"/>
              </a:rPr>
              <a:t>	ON </a:t>
            </a:r>
            <a:r>
              <a:rPr lang="en-US" sz="1200" dirty="0">
                <a:latin typeface="Roboto" panose="02000000000000000000"/>
              </a:rPr>
              <a:t>E1.machine=E2.machine </a:t>
            </a:r>
          </a:p>
          <a:p>
            <a:pPr>
              <a:lnSpc>
                <a:spcPct val="150000"/>
              </a:lnSpc>
            </a:pPr>
            <a:r>
              <a:rPr lang="en-US" sz="1200" b="1" dirty="0">
                <a:solidFill>
                  <a:srgbClr val="E51623"/>
                </a:solidFill>
                <a:latin typeface="Roboto" panose="02000000000000000000"/>
              </a:rPr>
              <a:t>	AND </a:t>
            </a:r>
            <a:r>
              <a:rPr lang="en-US" sz="1200" dirty="0">
                <a:latin typeface="Roboto" panose="02000000000000000000"/>
              </a:rPr>
              <a:t>E1.j=E2.i         </a:t>
            </a:r>
          </a:p>
          <a:p>
            <a:pPr>
              <a:lnSpc>
                <a:spcPct val="150000"/>
              </a:lnSpc>
            </a:pPr>
            <a:r>
              <a:rPr lang="en-US" sz="1200" b="1" dirty="0">
                <a:solidFill>
                  <a:srgbClr val="E51623"/>
                </a:solidFill>
                <a:latin typeface="Roboto" panose="02000000000000000000"/>
              </a:rPr>
              <a:t>        	JOIN </a:t>
            </a:r>
            <a:r>
              <a:rPr lang="en-US" sz="1200" dirty="0" err="1">
                <a:latin typeface="Roboto" panose="02000000000000000000"/>
              </a:rPr>
              <a:t>E_s_local</a:t>
            </a:r>
            <a:r>
              <a:rPr lang="en-US" sz="1200" dirty="0">
                <a:latin typeface="Roboto" panose="02000000000000000000"/>
              </a:rPr>
              <a:t> E3 </a:t>
            </a:r>
          </a:p>
          <a:p>
            <a:pPr>
              <a:lnSpc>
                <a:spcPct val="150000"/>
              </a:lnSpc>
            </a:pPr>
            <a:r>
              <a:rPr lang="en-US" sz="1200" b="1" dirty="0">
                <a:solidFill>
                  <a:srgbClr val="E51623"/>
                </a:solidFill>
                <a:latin typeface="Roboto" panose="02000000000000000000"/>
              </a:rPr>
              <a:t>	ON </a:t>
            </a:r>
            <a:r>
              <a:rPr lang="en-US" sz="1200" dirty="0">
                <a:latin typeface="Roboto" panose="02000000000000000000"/>
              </a:rPr>
              <a:t>E2.machine=E3.machine </a:t>
            </a:r>
          </a:p>
          <a:p>
            <a:pPr>
              <a:lnSpc>
                <a:spcPct val="150000"/>
              </a:lnSpc>
            </a:pPr>
            <a:r>
              <a:rPr lang="en-US" sz="1200" b="1" dirty="0">
                <a:solidFill>
                  <a:srgbClr val="E51623"/>
                </a:solidFill>
                <a:latin typeface="Roboto" panose="02000000000000000000"/>
              </a:rPr>
              <a:t>            AND </a:t>
            </a:r>
            <a:r>
              <a:rPr lang="en-US" sz="1200" dirty="0">
                <a:latin typeface="Roboto" panose="02000000000000000000"/>
              </a:rPr>
              <a:t>E2.j=E3.i         </a:t>
            </a:r>
          </a:p>
          <a:p>
            <a:pPr>
              <a:lnSpc>
                <a:spcPct val="150000"/>
              </a:lnSpc>
            </a:pPr>
            <a:r>
              <a:rPr lang="en-US" sz="1200" b="1" dirty="0">
                <a:solidFill>
                  <a:srgbClr val="E51623"/>
                </a:solidFill>
                <a:latin typeface="Roboto" panose="02000000000000000000"/>
              </a:rPr>
              <a:t>WHERE </a:t>
            </a:r>
            <a:r>
              <a:rPr lang="en-US" sz="1200" dirty="0">
                <a:latin typeface="Roboto" panose="02000000000000000000"/>
              </a:rPr>
              <a:t>E1.i&lt;E1.j </a:t>
            </a:r>
            <a:r>
              <a:rPr lang="en-US" sz="1200" b="1" dirty="0">
                <a:solidFill>
                  <a:srgbClr val="E51623"/>
                </a:solidFill>
                <a:latin typeface="Roboto" panose="02000000000000000000"/>
              </a:rPr>
              <a:t>AND </a:t>
            </a:r>
            <a:r>
              <a:rPr lang="en-US" sz="1200" dirty="0">
                <a:latin typeface="Roboto" panose="02000000000000000000"/>
              </a:rPr>
              <a:t>E2.i&lt;E2.j </a:t>
            </a:r>
            <a:r>
              <a:rPr lang="en-US" sz="1200" b="1" dirty="0">
                <a:solidFill>
                  <a:srgbClr val="E51623"/>
                </a:solidFill>
                <a:latin typeface="Roboto" panose="02000000000000000000"/>
              </a:rPr>
              <a:t>AND </a:t>
            </a:r>
            <a:r>
              <a:rPr lang="en-US" sz="1200" dirty="0">
                <a:latin typeface="Roboto" panose="02000000000000000000"/>
              </a:rPr>
              <a:t>E1.i=E3.j         </a:t>
            </a:r>
          </a:p>
          <a:p>
            <a:pPr>
              <a:lnSpc>
                <a:spcPct val="150000"/>
              </a:lnSpc>
            </a:pPr>
            <a:r>
              <a:rPr lang="en-US" sz="1200" b="1" dirty="0">
                <a:solidFill>
                  <a:srgbClr val="E51623"/>
                </a:solidFill>
                <a:latin typeface="Roboto" panose="02000000000000000000"/>
              </a:rPr>
              <a:t>ORDER BY </a:t>
            </a:r>
            <a:r>
              <a:rPr lang="en-US" sz="1200" dirty="0">
                <a:latin typeface="Roboto" panose="02000000000000000000"/>
              </a:rPr>
              <a:t>v1,v2,v3;</a:t>
            </a:r>
            <a:endParaRPr lang="fr-FR" sz="1200" dirty="0">
              <a:latin typeface="Roboto" panose="02000000000000000000"/>
            </a:endParaRPr>
          </a:p>
        </p:txBody>
      </p:sp>
      <p:sp>
        <p:nvSpPr>
          <p:cNvPr id="224" name="ZoneTexte 223">
            <a:extLst>
              <a:ext uri="{FF2B5EF4-FFF2-40B4-BE49-F238E27FC236}">
                <a16:creationId xmlns:a16="http://schemas.microsoft.com/office/drawing/2014/main" id="{9DCFB518-31DA-41AB-ABE0-62C89125A2C5}"/>
              </a:ext>
            </a:extLst>
          </p:cNvPr>
          <p:cNvSpPr txBox="1"/>
          <p:nvPr/>
        </p:nvSpPr>
        <p:spPr>
          <a:xfrm>
            <a:off x="1724894" y="1437216"/>
            <a:ext cx="2844275" cy="369332"/>
          </a:xfrm>
          <a:prstGeom prst="rect">
            <a:avLst/>
          </a:prstGeom>
          <a:noFill/>
        </p:spPr>
        <p:txBody>
          <a:bodyPr wrap="square" rtlCol="0">
            <a:spAutoFit/>
          </a:bodyPr>
          <a:lstStyle/>
          <a:p>
            <a:pPr algn="ctr"/>
            <a:r>
              <a:rPr lang="fr-FR" b="1" dirty="0" err="1">
                <a:solidFill>
                  <a:srgbClr val="8BC34A"/>
                </a:solidFill>
                <a:latin typeface="Roboto" panose="02000000000000000000"/>
              </a:rPr>
              <a:t>Balanced</a:t>
            </a:r>
            <a:r>
              <a:rPr lang="fr-FR" b="1" dirty="0">
                <a:solidFill>
                  <a:srgbClr val="8BC34A"/>
                </a:solidFill>
                <a:latin typeface="Roboto" panose="02000000000000000000"/>
              </a:rPr>
              <a:t> </a:t>
            </a:r>
            <a:r>
              <a:rPr lang="fr-FR" b="1" dirty="0" err="1">
                <a:solidFill>
                  <a:srgbClr val="8BC34A"/>
                </a:solidFill>
                <a:latin typeface="Roboto" panose="02000000000000000000"/>
              </a:rPr>
              <a:t>load</a:t>
            </a:r>
            <a:endParaRPr lang="fr-FR" b="1" dirty="0">
              <a:solidFill>
                <a:srgbClr val="8BC34A"/>
              </a:solidFill>
              <a:latin typeface="Roboto" panose="02000000000000000000"/>
            </a:endParaRPr>
          </a:p>
        </p:txBody>
      </p:sp>
      <p:grpSp>
        <p:nvGrpSpPr>
          <p:cNvPr id="281" name="Groupe 280">
            <a:extLst>
              <a:ext uri="{FF2B5EF4-FFF2-40B4-BE49-F238E27FC236}">
                <a16:creationId xmlns:a16="http://schemas.microsoft.com/office/drawing/2014/main" id="{ED1790D0-92CA-45D4-ACED-F6BBE13381EA}"/>
              </a:ext>
            </a:extLst>
          </p:cNvPr>
          <p:cNvGrpSpPr/>
          <p:nvPr/>
        </p:nvGrpSpPr>
        <p:grpSpPr>
          <a:xfrm>
            <a:off x="9526775" y="4306838"/>
            <a:ext cx="990524" cy="538221"/>
            <a:chOff x="10000822" y="5372480"/>
            <a:chExt cx="1435710" cy="774000"/>
          </a:xfrm>
        </p:grpSpPr>
        <p:sp>
          <p:nvSpPr>
            <p:cNvPr id="282" name="Rectangle 281">
              <a:extLst>
                <a:ext uri="{FF2B5EF4-FFF2-40B4-BE49-F238E27FC236}">
                  <a16:creationId xmlns:a16="http://schemas.microsoft.com/office/drawing/2014/main" id="{AAC305DF-EEC6-4B98-AF5B-724F8EE68B06}"/>
                </a:ext>
              </a:extLst>
            </p:cNvPr>
            <p:cNvSpPr/>
            <p:nvPr/>
          </p:nvSpPr>
          <p:spPr>
            <a:xfrm>
              <a:off x="10000822" y="5372480"/>
              <a:ext cx="1435710"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3" name="Groupe 282">
              <a:extLst>
                <a:ext uri="{FF2B5EF4-FFF2-40B4-BE49-F238E27FC236}">
                  <a16:creationId xmlns:a16="http://schemas.microsoft.com/office/drawing/2014/main" id="{C94F7688-8495-4345-80CC-BD5C5ECB8529}"/>
                </a:ext>
              </a:extLst>
            </p:cNvPr>
            <p:cNvGrpSpPr/>
            <p:nvPr/>
          </p:nvGrpSpPr>
          <p:grpSpPr>
            <a:xfrm>
              <a:off x="10216977" y="5643923"/>
              <a:ext cx="362894" cy="331730"/>
              <a:chOff x="3798277" y="922253"/>
              <a:chExt cx="483858" cy="442306"/>
            </a:xfrm>
          </p:grpSpPr>
          <p:sp>
            <p:nvSpPr>
              <p:cNvPr id="298" name="Ellipse 297">
                <a:extLst>
                  <a:ext uri="{FF2B5EF4-FFF2-40B4-BE49-F238E27FC236}">
                    <a16:creationId xmlns:a16="http://schemas.microsoft.com/office/drawing/2014/main" id="{3796C736-73C4-4643-8F5C-9A5690273382}"/>
                  </a:ext>
                </a:extLst>
              </p:cNvPr>
              <p:cNvSpPr/>
              <p:nvPr/>
            </p:nvSpPr>
            <p:spPr>
              <a:xfrm>
                <a:off x="3798277" y="1026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9" name="Ellipse 298">
                <a:extLst>
                  <a:ext uri="{FF2B5EF4-FFF2-40B4-BE49-F238E27FC236}">
                    <a16:creationId xmlns:a16="http://schemas.microsoft.com/office/drawing/2014/main" id="{4201D5FF-559D-486C-B152-50DC5179B1A6}"/>
                  </a:ext>
                </a:extLst>
              </p:cNvPr>
              <p:cNvSpPr/>
              <p:nvPr/>
            </p:nvSpPr>
            <p:spPr>
              <a:xfrm>
                <a:off x="4138135" y="92225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0" name="Ellipse 299">
                <a:extLst>
                  <a:ext uri="{FF2B5EF4-FFF2-40B4-BE49-F238E27FC236}">
                    <a16:creationId xmlns:a16="http://schemas.microsoft.com/office/drawing/2014/main" id="{9225B0DB-F326-474E-A9DB-96D55CA00685}"/>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1" name="Connecteur droit 300">
                <a:extLst>
                  <a:ext uri="{FF2B5EF4-FFF2-40B4-BE49-F238E27FC236}">
                    <a16:creationId xmlns:a16="http://schemas.microsoft.com/office/drawing/2014/main" id="{4E94CFBA-07B9-4DC7-B9B4-3A4C387CE1F1}"/>
                  </a:ext>
                </a:extLst>
              </p:cNvPr>
              <p:cNvCxnSpPr>
                <a:stCxn id="299" idx="2"/>
                <a:endCxn id="298" idx="6"/>
              </p:cNvCxnSpPr>
              <p:nvPr/>
            </p:nvCxnSpPr>
            <p:spPr>
              <a:xfrm flipH="1">
                <a:off x="3942277" y="994253"/>
                <a:ext cx="195858" cy="103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Connecteur droit 301">
                <a:extLst>
                  <a:ext uri="{FF2B5EF4-FFF2-40B4-BE49-F238E27FC236}">
                    <a16:creationId xmlns:a16="http://schemas.microsoft.com/office/drawing/2014/main" id="{1B488BBC-224A-4051-8D65-94C5132763C7}"/>
                  </a:ext>
                </a:extLst>
              </p:cNvPr>
              <p:cNvCxnSpPr>
                <a:cxnSpLocks/>
                <a:stCxn id="300" idx="0"/>
                <a:endCxn id="298"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Connecteur droit 302">
                <a:extLst>
                  <a:ext uri="{FF2B5EF4-FFF2-40B4-BE49-F238E27FC236}">
                    <a16:creationId xmlns:a16="http://schemas.microsoft.com/office/drawing/2014/main" id="{23693C31-27FC-4D54-864D-4C3D1C0F8410}"/>
                  </a:ext>
                </a:extLst>
              </p:cNvPr>
              <p:cNvCxnSpPr>
                <a:stCxn id="299" idx="3"/>
                <a:endCxn id="300" idx="7"/>
              </p:cNvCxnSpPr>
              <p:nvPr/>
            </p:nvCxnSpPr>
            <p:spPr>
              <a:xfrm flipH="1">
                <a:off x="4149096" y="1045165"/>
                <a:ext cx="10127" cy="196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 name="Groupe 283">
              <a:extLst>
                <a:ext uri="{FF2B5EF4-FFF2-40B4-BE49-F238E27FC236}">
                  <a16:creationId xmlns:a16="http://schemas.microsoft.com/office/drawing/2014/main" id="{627C4FB6-DDC2-4479-9ABC-0D7079DA4C55}"/>
                </a:ext>
              </a:extLst>
            </p:cNvPr>
            <p:cNvGrpSpPr/>
            <p:nvPr/>
          </p:nvGrpSpPr>
          <p:grpSpPr>
            <a:xfrm>
              <a:off x="10813098" y="5544259"/>
              <a:ext cx="478942" cy="288980"/>
              <a:chOff x="14930546" y="747263"/>
              <a:chExt cx="638589" cy="385306"/>
            </a:xfrm>
          </p:grpSpPr>
          <p:sp>
            <p:nvSpPr>
              <p:cNvPr id="292" name="Ellipse 291">
                <a:extLst>
                  <a:ext uri="{FF2B5EF4-FFF2-40B4-BE49-F238E27FC236}">
                    <a16:creationId xmlns:a16="http://schemas.microsoft.com/office/drawing/2014/main" id="{A66C4487-3814-47B4-8AD4-AC41DF1118A3}"/>
                  </a:ext>
                </a:extLst>
              </p:cNvPr>
              <p:cNvSpPr/>
              <p:nvPr/>
            </p:nvSpPr>
            <p:spPr>
              <a:xfrm>
                <a:off x="14930546" y="76731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3" name="Ellipse 292">
                <a:extLst>
                  <a:ext uri="{FF2B5EF4-FFF2-40B4-BE49-F238E27FC236}">
                    <a16:creationId xmlns:a16="http://schemas.microsoft.com/office/drawing/2014/main" id="{A78F0AA0-FC92-48EF-9CE9-A0AB4041C253}"/>
                  </a:ext>
                </a:extLst>
              </p:cNvPr>
              <p:cNvSpPr/>
              <p:nvPr/>
            </p:nvSpPr>
            <p:spPr>
              <a:xfrm>
                <a:off x="15157124" y="98856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4" name="Ellipse 293">
                <a:extLst>
                  <a:ext uri="{FF2B5EF4-FFF2-40B4-BE49-F238E27FC236}">
                    <a16:creationId xmlns:a16="http://schemas.microsoft.com/office/drawing/2014/main" id="{61ACA524-7711-49B4-AE6E-E7BF122953AC}"/>
                  </a:ext>
                </a:extLst>
              </p:cNvPr>
              <p:cNvSpPr/>
              <p:nvPr/>
            </p:nvSpPr>
            <p:spPr>
              <a:xfrm>
                <a:off x="15425135" y="74726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5" name="Connecteur droit 294">
                <a:extLst>
                  <a:ext uri="{FF2B5EF4-FFF2-40B4-BE49-F238E27FC236}">
                    <a16:creationId xmlns:a16="http://schemas.microsoft.com/office/drawing/2014/main" id="{A305A7B8-B26A-499D-8EB9-CB3017D6F087}"/>
                  </a:ext>
                </a:extLst>
              </p:cNvPr>
              <p:cNvCxnSpPr>
                <a:cxnSpLocks/>
                <a:stCxn id="292" idx="6"/>
                <a:endCxn id="294" idx="2"/>
              </p:cNvCxnSpPr>
              <p:nvPr/>
            </p:nvCxnSpPr>
            <p:spPr>
              <a:xfrm flipV="1">
                <a:off x="15074546" y="819263"/>
                <a:ext cx="350589" cy="20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Connecteur droit 295">
                <a:extLst>
                  <a:ext uri="{FF2B5EF4-FFF2-40B4-BE49-F238E27FC236}">
                    <a16:creationId xmlns:a16="http://schemas.microsoft.com/office/drawing/2014/main" id="{DE023EEC-2D3B-4E59-868A-21F0812B463E}"/>
                  </a:ext>
                </a:extLst>
              </p:cNvPr>
              <p:cNvCxnSpPr>
                <a:stCxn id="293" idx="7"/>
                <a:endCxn id="294" idx="3"/>
              </p:cNvCxnSpPr>
              <p:nvPr/>
            </p:nvCxnSpPr>
            <p:spPr>
              <a:xfrm flipV="1">
                <a:off x="15280036" y="870175"/>
                <a:ext cx="166187" cy="139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Connecteur droit 296">
                <a:extLst>
                  <a:ext uri="{FF2B5EF4-FFF2-40B4-BE49-F238E27FC236}">
                    <a16:creationId xmlns:a16="http://schemas.microsoft.com/office/drawing/2014/main" id="{777A9DD2-C7A9-4C2C-83CC-18068B2CE233}"/>
                  </a:ext>
                </a:extLst>
              </p:cNvPr>
              <p:cNvCxnSpPr>
                <a:stCxn id="293" idx="1"/>
                <a:endCxn id="292" idx="5"/>
              </p:cNvCxnSpPr>
              <p:nvPr/>
            </p:nvCxnSpPr>
            <p:spPr>
              <a:xfrm flipH="1" flipV="1">
                <a:off x="15053458" y="890227"/>
                <a:ext cx="124754" cy="119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 name="Groupe 284">
              <a:extLst>
                <a:ext uri="{FF2B5EF4-FFF2-40B4-BE49-F238E27FC236}">
                  <a16:creationId xmlns:a16="http://schemas.microsoft.com/office/drawing/2014/main" id="{0318D859-06F6-4EE5-9D48-1B880D17DFE3}"/>
                </a:ext>
              </a:extLst>
            </p:cNvPr>
            <p:cNvGrpSpPr/>
            <p:nvPr/>
          </p:nvGrpSpPr>
          <p:grpSpPr>
            <a:xfrm>
              <a:off x="10567642" y="5727600"/>
              <a:ext cx="379340" cy="316526"/>
              <a:chOff x="14533359" y="1174465"/>
              <a:chExt cx="505787" cy="422034"/>
            </a:xfrm>
          </p:grpSpPr>
          <p:sp>
            <p:nvSpPr>
              <p:cNvPr id="286" name="Ellipse 285">
                <a:extLst>
                  <a:ext uri="{FF2B5EF4-FFF2-40B4-BE49-F238E27FC236}">
                    <a16:creationId xmlns:a16="http://schemas.microsoft.com/office/drawing/2014/main" id="{EAD000D6-2F78-4A93-BFB6-4323DC615A07}"/>
                  </a:ext>
                </a:extLst>
              </p:cNvPr>
              <p:cNvSpPr/>
              <p:nvPr/>
            </p:nvSpPr>
            <p:spPr>
              <a:xfrm>
                <a:off x="14895146" y="145249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87" name="Connecteur droit 286">
                <a:extLst>
                  <a:ext uri="{FF2B5EF4-FFF2-40B4-BE49-F238E27FC236}">
                    <a16:creationId xmlns:a16="http://schemas.microsoft.com/office/drawing/2014/main" id="{AB963483-00DC-40B1-8E20-1F4AC09433B2}"/>
                  </a:ext>
                </a:extLst>
              </p:cNvPr>
              <p:cNvCxnSpPr>
                <a:cxnSpLocks/>
                <a:stCxn id="290" idx="4"/>
                <a:endCxn id="286" idx="0"/>
              </p:cNvCxnSpPr>
              <p:nvPr/>
            </p:nvCxnSpPr>
            <p:spPr>
              <a:xfrm>
                <a:off x="14903438" y="1318465"/>
                <a:ext cx="63708" cy="134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Connecteur droit 287">
                <a:extLst>
                  <a:ext uri="{FF2B5EF4-FFF2-40B4-BE49-F238E27FC236}">
                    <a16:creationId xmlns:a16="http://schemas.microsoft.com/office/drawing/2014/main" id="{6253A322-73A2-45AC-A174-410246F92F9E}"/>
                  </a:ext>
                </a:extLst>
              </p:cNvPr>
              <p:cNvCxnSpPr>
                <a:cxnSpLocks/>
                <a:stCxn id="286" idx="2"/>
                <a:endCxn id="289" idx="5"/>
              </p:cNvCxnSpPr>
              <p:nvPr/>
            </p:nvCxnSpPr>
            <p:spPr>
              <a:xfrm flipH="1" flipV="1">
                <a:off x="14656271" y="1456017"/>
                <a:ext cx="238875" cy="68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Ellipse 288">
                <a:extLst>
                  <a:ext uri="{FF2B5EF4-FFF2-40B4-BE49-F238E27FC236}">
                    <a16:creationId xmlns:a16="http://schemas.microsoft.com/office/drawing/2014/main" id="{AF2DC648-9D51-4454-83DB-732656A1C9B6}"/>
                  </a:ext>
                </a:extLst>
              </p:cNvPr>
              <p:cNvSpPr/>
              <p:nvPr/>
            </p:nvSpPr>
            <p:spPr>
              <a:xfrm>
                <a:off x="14533359" y="133310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Ellipse 289">
                <a:extLst>
                  <a:ext uri="{FF2B5EF4-FFF2-40B4-BE49-F238E27FC236}">
                    <a16:creationId xmlns:a16="http://schemas.microsoft.com/office/drawing/2014/main" id="{D14963FB-3E6A-4754-8DEB-2A1C80DF00C9}"/>
                  </a:ext>
                </a:extLst>
              </p:cNvPr>
              <p:cNvSpPr/>
              <p:nvPr/>
            </p:nvSpPr>
            <p:spPr>
              <a:xfrm>
                <a:off x="14831438" y="117446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1" name="Connecteur droit 290">
                <a:extLst>
                  <a:ext uri="{FF2B5EF4-FFF2-40B4-BE49-F238E27FC236}">
                    <a16:creationId xmlns:a16="http://schemas.microsoft.com/office/drawing/2014/main" id="{A7D56FE5-7AFF-4B49-8C74-C03A990370DD}"/>
                  </a:ext>
                </a:extLst>
              </p:cNvPr>
              <p:cNvCxnSpPr>
                <a:stCxn id="289" idx="7"/>
                <a:endCxn id="290" idx="3"/>
              </p:cNvCxnSpPr>
              <p:nvPr/>
            </p:nvCxnSpPr>
            <p:spPr>
              <a:xfrm flipV="1">
                <a:off x="14656271" y="1297377"/>
                <a:ext cx="196255" cy="56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4" name="Groupe 303">
            <a:extLst>
              <a:ext uri="{FF2B5EF4-FFF2-40B4-BE49-F238E27FC236}">
                <a16:creationId xmlns:a16="http://schemas.microsoft.com/office/drawing/2014/main" id="{FE61491E-C010-46AA-A783-79220E3E3EB6}"/>
              </a:ext>
            </a:extLst>
          </p:cNvPr>
          <p:cNvGrpSpPr/>
          <p:nvPr/>
        </p:nvGrpSpPr>
        <p:grpSpPr>
          <a:xfrm>
            <a:off x="9514581" y="3478979"/>
            <a:ext cx="1010494" cy="538221"/>
            <a:chOff x="9968507" y="4058180"/>
            <a:chExt cx="1464655" cy="774000"/>
          </a:xfrm>
        </p:grpSpPr>
        <p:sp>
          <p:nvSpPr>
            <p:cNvPr id="305" name="Rectangle 304">
              <a:extLst>
                <a:ext uri="{FF2B5EF4-FFF2-40B4-BE49-F238E27FC236}">
                  <a16:creationId xmlns:a16="http://schemas.microsoft.com/office/drawing/2014/main" id="{7202526C-61D2-4906-BFE6-CA5309861428}"/>
                </a:ext>
              </a:extLst>
            </p:cNvPr>
            <p:cNvSpPr/>
            <p:nvPr/>
          </p:nvSpPr>
          <p:spPr>
            <a:xfrm>
              <a:off x="9968507" y="4058180"/>
              <a:ext cx="1464655"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6" name="Groupe 305">
              <a:extLst>
                <a:ext uri="{FF2B5EF4-FFF2-40B4-BE49-F238E27FC236}">
                  <a16:creationId xmlns:a16="http://schemas.microsoft.com/office/drawing/2014/main" id="{3DA71499-DB85-4DAD-8B56-03258C888B29}"/>
                </a:ext>
              </a:extLst>
            </p:cNvPr>
            <p:cNvGrpSpPr/>
            <p:nvPr/>
          </p:nvGrpSpPr>
          <p:grpSpPr>
            <a:xfrm>
              <a:off x="10135257" y="4220296"/>
              <a:ext cx="453227" cy="337091"/>
              <a:chOff x="3649789" y="720638"/>
              <a:chExt cx="604302" cy="449454"/>
            </a:xfrm>
          </p:grpSpPr>
          <p:sp>
            <p:nvSpPr>
              <p:cNvPr id="322" name="Ellipse 321">
                <a:extLst>
                  <a:ext uri="{FF2B5EF4-FFF2-40B4-BE49-F238E27FC236}">
                    <a16:creationId xmlns:a16="http://schemas.microsoft.com/office/drawing/2014/main" id="{BA8157F2-0BB1-4FC6-8F27-31DF3B6C887B}"/>
                  </a:ext>
                </a:extLst>
              </p:cNvPr>
              <p:cNvSpPr/>
              <p:nvPr/>
            </p:nvSpPr>
            <p:spPr>
              <a:xfrm>
                <a:off x="3649789" y="77409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3" name="Ellipse 322">
                <a:extLst>
                  <a:ext uri="{FF2B5EF4-FFF2-40B4-BE49-F238E27FC236}">
                    <a16:creationId xmlns:a16="http://schemas.microsoft.com/office/drawing/2014/main" id="{29926236-8C3C-40E5-BA6A-0B0A1D31C57E}"/>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Ellipse 323">
                <a:extLst>
                  <a:ext uri="{FF2B5EF4-FFF2-40B4-BE49-F238E27FC236}">
                    <a16:creationId xmlns:a16="http://schemas.microsoft.com/office/drawing/2014/main" id="{37DFAB82-7C2A-43B0-BB52-C668D762BE18}"/>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5" name="Connecteur droit 324">
                <a:extLst>
                  <a:ext uri="{FF2B5EF4-FFF2-40B4-BE49-F238E27FC236}">
                    <a16:creationId xmlns:a16="http://schemas.microsoft.com/office/drawing/2014/main" id="{7A344AB7-F0C7-441C-8147-31169AFDF905}"/>
                  </a:ext>
                </a:extLst>
              </p:cNvPr>
              <p:cNvCxnSpPr>
                <a:cxnSpLocks/>
                <a:stCxn id="322" idx="6"/>
                <a:endCxn id="324" idx="2"/>
              </p:cNvCxnSpPr>
              <p:nvPr/>
            </p:nvCxnSpPr>
            <p:spPr>
              <a:xfrm flipV="1">
                <a:off x="3793789" y="792638"/>
                <a:ext cx="316302" cy="5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Connecteur droit 325">
                <a:extLst>
                  <a:ext uri="{FF2B5EF4-FFF2-40B4-BE49-F238E27FC236}">
                    <a16:creationId xmlns:a16="http://schemas.microsoft.com/office/drawing/2014/main" id="{AF97B327-0E24-4779-B5E6-FBE25DA9A35B}"/>
                  </a:ext>
                </a:extLst>
              </p:cNvPr>
              <p:cNvCxnSpPr>
                <a:cxnSpLocks/>
                <a:stCxn id="323" idx="7"/>
                <a:endCxn id="324"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Connecteur droit 326">
                <a:extLst>
                  <a:ext uri="{FF2B5EF4-FFF2-40B4-BE49-F238E27FC236}">
                    <a16:creationId xmlns:a16="http://schemas.microsoft.com/office/drawing/2014/main" id="{EEE38498-C784-4D6F-B7B6-354ED6A69DAF}"/>
                  </a:ext>
                </a:extLst>
              </p:cNvPr>
              <p:cNvCxnSpPr>
                <a:cxnSpLocks/>
                <a:stCxn id="323" idx="1"/>
                <a:endCxn id="322" idx="5"/>
              </p:cNvCxnSpPr>
              <p:nvPr/>
            </p:nvCxnSpPr>
            <p:spPr>
              <a:xfrm flipH="1" flipV="1">
                <a:off x="3772701" y="897004"/>
                <a:ext cx="46664" cy="15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e 306">
              <a:extLst>
                <a:ext uri="{FF2B5EF4-FFF2-40B4-BE49-F238E27FC236}">
                  <a16:creationId xmlns:a16="http://schemas.microsoft.com/office/drawing/2014/main" id="{162D7C0F-6F06-4644-914D-A4B6B2D79C84}"/>
                </a:ext>
              </a:extLst>
            </p:cNvPr>
            <p:cNvGrpSpPr/>
            <p:nvPr/>
          </p:nvGrpSpPr>
          <p:grpSpPr>
            <a:xfrm>
              <a:off x="10579871" y="4412951"/>
              <a:ext cx="345444" cy="359694"/>
              <a:chOff x="3506139" y="769593"/>
              <a:chExt cx="460592" cy="479592"/>
            </a:xfrm>
          </p:grpSpPr>
          <p:sp>
            <p:nvSpPr>
              <p:cNvPr id="316" name="Ellipse 315">
                <a:extLst>
                  <a:ext uri="{FF2B5EF4-FFF2-40B4-BE49-F238E27FC236}">
                    <a16:creationId xmlns:a16="http://schemas.microsoft.com/office/drawing/2014/main" id="{11C5E49D-FEBC-41F8-8D0F-888405D1362D}"/>
                  </a:ext>
                </a:extLst>
              </p:cNvPr>
              <p:cNvSpPr/>
              <p:nvPr/>
            </p:nvSpPr>
            <p:spPr>
              <a:xfrm>
                <a:off x="3508893" y="76959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7" name="Ellipse 316">
                <a:extLst>
                  <a:ext uri="{FF2B5EF4-FFF2-40B4-BE49-F238E27FC236}">
                    <a16:creationId xmlns:a16="http://schemas.microsoft.com/office/drawing/2014/main" id="{B97D8544-08BC-44C8-93D6-D76EC0B23AC1}"/>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Ellipse 317">
                <a:extLst>
                  <a:ext uri="{FF2B5EF4-FFF2-40B4-BE49-F238E27FC236}">
                    <a16:creationId xmlns:a16="http://schemas.microsoft.com/office/drawing/2014/main" id="{1CD1A103-E9A6-4247-9AA0-597358A4DBD3}"/>
                  </a:ext>
                </a:extLst>
              </p:cNvPr>
              <p:cNvSpPr/>
              <p:nvPr/>
            </p:nvSpPr>
            <p:spPr>
              <a:xfrm>
                <a:off x="3822731" y="991642"/>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19" name="Connecteur droit 318">
                <a:extLst>
                  <a:ext uri="{FF2B5EF4-FFF2-40B4-BE49-F238E27FC236}">
                    <a16:creationId xmlns:a16="http://schemas.microsoft.com/office/drawing/2014/main" id="{4EAD388A-AAFF-49D6-A2C1-AA9677E41965}"/>
                  </a:ext>
                </a:extLst>
              </p:cNvPr>
              <p:cNvCxnSpPr>
                <a:cxnSpLocks/>
                <a:stCxn id="316" idx="6"/>
                <a:endCxn id="318" idx="0"/>
              </p:cNvCxnSpPr>
              <p:nvPr/>
            </p:nvCxnSpPr>
            <p:spPr>
              <a:xfrm>
                <a:off x="3652894" y="841593"/>
                <a:ext cx="241837" cy="150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Connecteur droit 319">
                <a:extLst>
                  <a:ext uri="{FF2B5EF4-FFF2-40B4-BE49-F238E27FC236}">
                    <a16:creationId xmlns:a16="http://schemas.microsoft.com/office/drawing/2014/main" id="{7BE5FE84-1377-467A-AE6D-835A37858BEB}"/>
                  </a:ext>
                </a:extLst>
              </p:cNvPr>
              <p:cNvCxnSpPr>
                <a:cxnSpLocks/>
                <a:stCxn id="317" idx="6"/>
                <a:endCxn id="318" idx="3"/>
              </p:cNvCxnSpPr>
              <p:nvPr/>
            </p:nvCxnSpPr>
            <p:spPr>
              <a:xfrm flipV="1">
                <a:off x="3650139" y="1114554"/>
                <a:ext cx="193680" cy="62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Connecteur droit 320">
                <a:extLst>
                  <a:ext uri="{FF2B5EF4-FFF2-40B4-BE49-F238E27FC236}">
                    <a16:creationId xmlns:a16="http://schemas.microsoft.com/office/drawing/2014/main" id="{4B90F291-737F-4160-8417-EA821220C428}"/>
                  </a:ext>
                </a:extLst>
              </p:cNvPr>
              <p:cNvCxnSpPr>
                <a:cxnSpLocks/>
                <a:stCxn id="317" idx="1"/>
                <a:endCxn id="316" idx="3"/>
              </p:cNvCxnSpPr>
              <p:nvPr/>
            </p:nvCxnSpPr>
            <p:spPr>
              <a:xfrm flipV="1">
                <a:off x="3527227" y="892505"/>
                <a:ext cx="2755" cy="233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e 307">
              <a:extLst>
                <a:ext uri="{FF2B5EF4-FFF2-40B4-BE49-F238E27FC236}">
                  <a16:creationId xmlns:a16="http://schemas.microsoft.com/office/drawing/2014/main" id="{9AB371BD-AEFA-4A50-B08E-2E5E9F52F071}"/>
                </a:ext>
              </a:extLst>
            </p:cNvPr>
            <p:cNvGrpSpPr/>
            <p:nvPr/>
          </p:nvGrpSpPr>
          <p:grpSpPr>
            <a:xfrm>
              <a:off x="10899162" y="4193355"/>
              <a:ext cx="442253" cy="406183"/>
              <a:chOff x="3838523" y="8374715"/>
              <a:chExt cx="589670" cy="541577"/>
            </a:xfrm>
          </p:grpSpPr>
          <p:grpSp>
            <p:nvGrpSpPr>
              <p:cNvPr id="309" name="Groupe 308">
                <a:extLst>
                  <a:ext uri="{FF2B5EF4-FFF2-40B4-BE49-F238E27FC236}">
                    <a16:creationId xmlns:a16="http://schemas.microsoft.com/office/drawing/2014/main" id="{A717F051-76CF-4162-827C-B06FB15A5D70}"/>
                  </a:ext>
                </a:extLst>
              </p:cNvPr>
              <p:cNvGrpSpPr/>
              <p:nvPr/>
            </p:nvGrpSpPr>
            <p:grpSpPr>
              <a:xfrm>
                <a:off x="3838523" y="8374715"/>
                <a:ext cx="589670" cy="541577"/>
                <a:chOff x="3352607" y="822017"/>
                <a:chExt cx="589670" cy="541577"/>
              </a:xfrm>
            </p:grpSpPr>
            <p:sp>
              <p:nvSpPr>
                <p:cNvPr id="311" name="Ellipse 310">
                  <a:extLst>
                    <a:ext uri="{FF2B5EF4-FFF2-40B4-BE49-F238E27FC236}">
                      <a16:creationId xmlns:a16="http://schemas.microsoft.com/office/drawing/2014/main" id="{333E502E-A3D1-402F-BABB-D58BF43E0FBF}"/>
                    </a:ext>
                  </a:extLst>
                </p:cNvPr>
                <p:cNvSpPr/>
                <p:nvPr/>
              </p:nvSpPr>
              <p:spPr>
                <a:xfrm>
                  <a:off x="3352607" y="82201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2" name="Ellipse 311">
                  <a:extLst>
                    <a:ext uri="{FF2B5EF4-FFF2-40B4-BE49-F238E27FC236}">
                      <a16:creationId xmlns:a16="http://schemas.microsoft.com/office/drawing/2014/main" id="{F9C9C08D-14C1-4272-BF60-448829795FA6}"/>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3" name="Ellipse 312">
                  <a:extLst>
                    <a:ext uri="{FF2B5EF4-FFF2-40B4-BE49-F238E27FC236}">
                      <a16:creationId xmlns:a16="http://schemas.microsoft.com/office/drawing/2014/main" id="{5615FA11-518A-42A6-A7D3-DBB298E31B97}"/>
                    </a:ext>
                  </a:extLst>
                </p:cNvPr>
                <p:cNvSpPr/>
                <p:nvPr/>
              </p:nvSpPr>
              <p:spPr>
                <a:xfrm>
                  <a:off x="3427802" y="121959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14" name="Connecteur droit 313">
                  <a:extLst>
                    <a:ext uri="{FF2B5EF4-FFF2-40B4-BE49-F238E27FC236}">
                      <a16:creationId xmlns:a16="http://schemas.microsoft.com/office/drawing/2014/main" id="{B8DC455F-A1B9-4C18-8F67-C743C1DECEFC}"/>
                    </a:ext>
                  </a:extLst>
                </p:cNvPr>
                <p:cNvCxnSpPr>
                  <a:stCxn id="312" idx="1"/>
                  <a:endCxn id="311" idx="5"/>
                </p:cNvCxnSpPr>
                <p:nvPr/>
              </p:nvCxnSpPr>
              <p:spPr>
                <a:xfrm flipH="1" flipV="1">
                  <a:off x="3475519" y="944929"/>
                  <a:ext cx="343846" cy="10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Connecteur droit 314">
                  <a:extLst>
                    <a:ext uri="{FF2B5EF4-FFF2-40B4-BE49-F238E27FC236}">
                      <a16:creationId xmlns:a16="http://schemas.microsoft.com/office/drawing/2014/main" id="{6B1F29C5-8016-4A8F-B3D0-9191C1E59855}"/>
                    </a:ext>
                  </a:extLst>
                </p:cNvPr>
                <p:cNvCxnSpPr>
                  <a:stCxn id="312" idx="3"/>
                  <a:endCxn id="313" idx="7"/>
                </p:cNvCxnSpPr>
                <p:nvPr/>
              </p:nvCxnSpPr>
              <p:spPr>
                <a:xfrm flipH="1">
                  <a:off x="3550714" y="1149004"/>
                  <a:ext cx="268651" cy="91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0" name="Connecteur droit 309">
                <a:extLst>
                  <a:ext uri="{FF2B5EF4-FFF2-40B4-BE49-F238E27FC236}">
                    <a16:creationId xmlns:a16="http://schemas.microsoft.com/office/drawing/2014/main" id="{CE2E0C64-6A97-4588-97ED-A0DD98F74F83}"/>
                  </a:ext>
                </a:extLst>
              </p:cNvPr>
              <p:cNvCxnSpPr>
                <a:stCxn id="311" idx="4"/>
                <a:endCxn id="313" idx="0"/>
              </p:cNvCxnSpPr>
              <p:nvPr/>
            </p:nvCxnSpPr>
            <p:spPr>
              <a:xfrm>
                <a:off x="3910523" y="8518715"/>
                <a:ext cx="75195" cy="253577"/>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28" name="Groupe 327">
            <a:extLst>
              <a:ext uri="{FF2B5EF4-FFF2-40B4-BE49-F238E27FC236}">
                <a16:creationId xmlns:a16="http://schemas.microsoft.com/office/drawing/2014/main" id="{49FA3317-245B-43CD-8977-8980D124E56F}"/>
              </a:ext>
            </a:extLst>
          </p:cNvPr>
          <p:cNvGrpSpPr/>
          <p:nvPr/>
        </p:nvGrpSpPr>
        <p:grpSpPr>
          <a:xfrm>
            <a:off x="9489505" y="2705252"/>
            <a:ext cx="1027795" cy="538221"/>
            <a:chOff x="9943431" y="2848828"/>
            <a:chExt cx="1489732" cy="774000"/>
          </a:xfrm>
        </p:grpSpPr>
        <p:sp>
          <p:nvSpPr>
            <p:cNvPr id="329" name="Rectangle 328">
              <a:extLst>
                <a:ext uri="{FF2B5EF4-FFF2-40B4-BE49-F238E27FC236}">
                  <a16:creationId xmlns:a16="http://schemas.microsoft.com/office/drawing/2014/main" id="{CF4FDDF4-F628-4281-9DEC-E7A8A67D3863}"/>
                </a:ext>
              </a:extLst>
            </p:cNvPr>
            <p:cNvSpPr/>
            <p:nvPr/>
          </p:nvSpPr>
          <p:spPr>
            <a:xfrm>
              <a:off x="9943431" y="2848828"/>
              <a:ext cx="1489732"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30" name="Groupe 329">
              <a:extLst>
                <a:ext uri="{FF2B5EF4-FFF2-40B4-BE49-F238E27FC236}">
                  <a16:creationId xmlns:a16="http://schemas.microsoft.com/office/drawing/2014/main" id="{0D27B29E-2C70-44D8-835D-547D680AE1A5}"/>
                </a:ext>
              </a:extLst>
            </p:cNvPr>
            <p:cNvGrpSpPr/>
            <p:nvPr/>
          </p:nvGrpSpPr>
          <p:grpSpPr>
            <a:xfrm>
              <a:off x="10087412" y="3050234"/>
              <a:ext cx="422884" cy="349358"/>
              <a:chOff x="3062556" y="354975"/>
              <a:chExt cx="531584" cy="439282"/>
            </a:xfrm>
          </p:grpSpPr>
          <p:sp>
            <p:nvSpPr>
              <p:cNvPr id="346" name="Ellipse 345">
                <a:extLst>
                  <a:ext uri="{FF2B5EF4-FFF2-40B4-BE49-F238E27FC236}">
                    <a16:creationId xmlns:a16="http://schemas.microsoft.com/office/drawing/2014/main" id="{5EF4DD3A-DBC8-45BF-A93E-03C91A84074E}"/>
                  </a:ext>
                </a:extLst>
              </p:cNvPr>
              <p:cNvSpPr/>
              <p:nvPr/>
            </p:nvSpPr>
            <p:spPr>
              <a:xfrm>
                <a:off x="3300240" y="35497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7" name="Ellipse 346">
                <a:extLst>
                  <a:ext uri="{FF2B5EF4-FFF2-40B4-BE49-F238E27FC236}">
                    <a16:creationId xmlns:a16="http://schemas.microsoft.com/office/drawing/2014/main" id="{05C7EB73-A500-4331-8898-AF47BCC86F01}"/>
                  </a:ext>
                </a:extLst>
              </p:cNvPr>
              <p:cNvSpPr/>
              <p:nvPr/>
            </p:nvSpPr>
            <p:spPr>
              <a:xfrm>
                <a:off x="3450140" y="64454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8" name="Ellipse 347">
                <a:extLst>
                  <a:ext uri="{FF2B5EF4-FFF2-40B4-BE49-F238E27FC236}">
                    <a16:creationId xmlns:a16="http://schemas.microsoft.com/office/drawing/2014/main" id="{F4F39D9F-E2C7-462E-907C-000C273E3D26}"/>
                  </a:ext>
                </a:extLst>
              </p:cNvPr>
              <p:cNvSpPr/>
              <p:nvPr/>
            </p:nvSpPr>
            <p:spPr>
              <a:xfrm>
                <a:off x="3062556" y="650257"/>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9" name="Connecteur droit 348">
                <a:extLst>
                  <a:ext uri="{FF2B5EF4-FFF2-40B4-BE49-F238E27FC236}">
                    <a16:creationId xmlns:a16="http://schemas.microsoft.com/office/drawing/2014/main" id="{4E26B330-8BF5-451B-A629-C916FBCF3A50}"/>
                  </a:ext>
                </a:extLst>
              </p:cNvPr>
              <p:cNvCxnSpPr>
                <a:cxnSpLocks/>
                <a:stCxn id="347" idx="0"/>
                <a:endCxn id="346" idx="5"/>
              </p:cNvCxnSpPr>
              <p:nvPr/>
            </p:nvCxnSpPr>
            <p:spPr>
              <a:xfrm flipH="1" flipV="1">
                <a:off x="3423152" y="477887"/>
                <a:ext cx="98988" cy="166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Connecteur droit 349">
                <a:extLst>
                  <a:ext uri="{FF2B5EF4-FFF2-40B4-BE49-F238E27FC236}">
                    <a16:creationId xmlns:a16="http://schemas.microsoft.com/office/drawing/2014/main" id="{47666CEC-5751-48F0-8483-1E25D2E7531D}"/>
                  </a:ext>
                </a:extLst>
              </p:cNvPr>
              <p:cNvCxnSpPr>
                <a:cxnSpLocks/>
                <a:stCxn id="348" idx="0"/>
                <a:endCxn id="346" idx="2"/>
              </p:cNvCxnSpPr>
              <p:nvPr/>
            </p:nvCxnSpPr>
            <p:spPr>
              <a:xfrm flipV="1">
                <a:off x="3134556" y="426975"/>
                <a:ext cx="165683" cy="223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Connecteur droit 350">
                <a:extLst>
                  <a:ext uri="{FF2B5EF4-FFF2-40B4-BE49-F238E27FC236}">
                    <a16:creationId xmlns:a16="http://schemas.microsoft.com/office/drawing/2014/main" id="{CAFC3C49-8BC8-4C2C-B266-6DDD3CA7D3B4}"/>
                  </a:ext>
                </a:extLst>
              </p:cNvPr>
              <p:cNvCxnSpPr>
                <a:cxnSpLocks/>
                <a:stCxn id="347" idx="3"/>
                <a:endCxn id="348" idx="6"/>
              </p:cNvCxnSpPr>
              <p:nvPr/>
            </p:nvCxnSpPr>
            <p:spPr>
              <a:xfrm flipH="1" flipV="1">
                <a:off x="3206556" y="722257"/>
                <a:ext cx="264673" cy="4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1" name="Groupe 330">
              <a:extLst>
                <a:ext uri="{FF2B5EF4-FFF2-40B4-BE49-F238E27FC236}">
                  <a16:creationId xmlns:a16="http://schemas.microsoft.com/office/drawing/2014/main" id="{5E01D72B-8F20-40E1-9F7A-E333DBF8F715}"/>
                </a:ext>
              </a:extLst>
            </p:cNvPr>
            <p:cNvGrpSpPr/>
            <p:nvPr/>
          </p:nvGrpSpPr>
          <p:grpSpPr>
            <a:xfrm>
              <a:off x="10477828" y="2978081"/>
              <a:ext cx="439002" cy="370133"/>
              <a:chOff x="3506139" y="872486"/>
              <a:chExt cx="585336" cy="493511"/>
            </a:xfrm>
          </p:grpSpPr>
          <p:sp>
            <p:nvSpPr>
              <p:cNvPr id="340" name="Ellipse 339">
                <a:extLst>
                  <a:ext uri="{FF2B5EF4-FFF2-40B4-BE49-F238E27FC236}">
                    <a16:creationId xmlns:a16="http://schemas.microsoft.com/office/drawing/2014/main" id="{61236F36-73DC-47B3-9C24-C152353D4A4F}"/>
                  </a:ext>
                </a:extLst>
              </p:cNvPr>
              <p:cNvSpPr/>
              <p:nvPr/>
            </p:nvSpPr>
            <p:spPr>
              <a:xfrm>
                <a:off x="3506139" y="1105185"/>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1" name="Ellipse 340">
                <a:extLst>
                  <a:ext uri="{FF2B5EF4-FFF2-40B4-BE49-F238E27FC236}">
                    <a16:creationId xmlns:a16="http://schemas.microsoft.com/office/drawing/2014/main" id="{368A104F-58A3-4232-927A-6A72C14C6ADA}"/>
                  </a:ext>
                </a:extLst>
              </p:cNvPr>
              <p:cNvSpPr/>
              <p:nvPr/>
            </p:nvSpPr>
            <p:spPr>
              <a:xfrm>
                <a:off x="3803475" y="8724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2" name="Ellipse 341">
                <a:extLst>
                  <a:ext uri="{FF2B5EF4-FFF2-40B4-BE49-F238E27FC236}">
                    <a16:creationId xmlns:a16="http://schemas.microsoft.com/office/drawing/2014/main" id="{AA94FD01-8605-4FEF-9355-4B811C3F3C02}"/>
                  </a:ext>
                </a:extLst>
              </p:cNvPr>
              <p:cNvSpPr/>
              <p:nvPr/>
            </p:nvSpPr>
            <p:spPr>
              <a:xfrm>
                <a:off x="3947475" y="122199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43" name="Connecteur droit 342">
                <a:extLst>
                  <a:ext uri="{FF2B5EF4-FFF2-40B4-BE49-F238E27FC236}">
                    <a16:creationId xmlns:a16="http://schemas.microsoft.com/office/drawing/2014/main" id="{4396A874-92F0-4F19-9087-592F3C40C545}"/>
                  </a:ext>
                </a:extLst>
              </p:cNvPr>
              <p:cNvCxnSpPr>
                <a:cxnSpLocks/>
                <a:stCxn id="341" idx="4"/>
                <a:endCxn id="342" idx="1"/>
              </p:cNvCxnSpPr>
              <p:nvPr/>
            </p:nvCxnSpPr>
            <p:spPr>
              <a:xfrm>
                <a:off x="3875475" y="1016486"/>
                <a:ext cx="93088" cy="226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Connecteur droit 343">
                <a:extLst>
                  <a:ext uri="{FF2B5EF4-FFF2-40B4-BE49-F238E27FC236}">
                    <a16:creationId xmlns:a16="http://schemas.microsoft.com/office/drawing/2014/main" id="{D1CE0BB5-B187-45CD-8AC1-5BEF2DC041A7}"/>
                  </a:ext>
                </a:extLst>
              </p:cNvPr>
              <p:cNvCxnSpPr>
                <a:stCxn id="340" idx="7"/>
                <a:endCxn id="341" idx="3"/>
              </p:cNvCxnSpPr>
              <p:nvPr/>
            </p:nvCxnSpPr>
            <p:spPr>
              <a:xfrm flipV="1">
                <a:off x="3629051" y="995398"/>
                <a:ext cx="195512" cy="130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Connecteur droit 344">
                <a:extLst>
                  <a:ext uri="{FF2B5EF4-FFF2-40B4-BE49-F238E27FC236}">
                    <a16:creationId xmlns:a16="http://schemas.microsoft.com/office/drawing/2014/main" id="{56CCB057-8717-4C46-94A4-1A277C10FDF3}"/>
                  </a:ext>
                </a:extLst>
              </p:cNvPr>
              <p:cNvCxnSpPr>
                <a:stCxn id="342" idx="2"/>
                <a:endCxn id="340" idx="6"/>
              </p:cNvCxnSpPr>
              <p:nvPr/>
            </p:nvCxnSpPr>
            <p:spPr>
              <a:xfrm flipH="1" flipV="1">
                <a:off x="3650139" y="1177185"/>
                <a:ext cx="297336" cy="116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2" name="Groupe 331">
              <a:extLst>
                <a:ext uri="{FF2B5EF4-FFF2-40B4-BE49-F238E27FC236}">
                  <a16:creationId xmlns:a16="http://schemas.microsoft.com/office/drawing/2014/main" id="{BBF6783B-DD30-4B0A-BE35-39A18A10AF2B}"/>
                </a:ext>
              </a:extLst>
            </p:cNvPr>
            <p:cNvGrpSpPr/>
            <p:nvPr/>
          </p:nvGrpSpPr>
          <p:grpSpPr>
            <a:xfrm>
              <a:off x="10949993" y="3035183"/>
              <a:ext cx="336128" cy="440348"/>
              <a:chOff x="3860525" y="6213348"/>
              <a:chExt cx="448171" cy="587131"/>
            </a:xfrm>
          </p:grpSpPr>
          <p:grpSp>
            <p:nvGrpSpPr>
              <p:cNvPr id="333" name="Groupe 332">
                <a:extLst>
                  <a:ext uri="{FF2B5EF4-FFF2-40B4-BE49-F238E27FC236}">
                    <a16:creationId xmlns:a16="http://schemas.microsoft.com/office/drawing/2014/main" id="{F2195ACE-1E0D-4E9A-A2D9-920FF4F1B8C9}"/>
                  </a:ext>
                </a:extLst>
              </p:cNvPr>
              <p:cNvGrpSpPr/>
              <p:nvPr/>
            </p:nvGrpSpPr>
            <p:grpSpPr>
              <a:xfrm>
                <a:off x="3860525" y="6213348"/>
                <a:ext cx="448171" cy="587131"/>
                <a:chOff x="3414489" y="849428"/>
                <a:chExt cx="448171" cy="587131"/>
              </a:xfrm>
            </p:grpSpPr>
            <p:sp>
              <p:nvSpPr>
                <p:cNvPr id="335" name="Ellipse 334">
                  <a:extLst>
                    <a:ext uri="{FF2B5EF4-FFF2-40B4-BE49-F238E27FC236}">
                      <a16:creationId xmlns:a16="http://schemas.microsoft.com/office/drawing/2014/main" id="{FEC645FC-3087-42CA-AF7F-8BA3F602A636}"/>
                    </a:ext>
                  </a:extLst>
                </p:cNvPr>
                <p:cNvSpPr/>
                <p:nvPr/>
              </p:nvSpPr>
              <p:spPr>
                <a:xfrm>
                  <a:off x="3414489" y="84942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6" name="Ellipse 335">
                  <a:extLst>
                    <a:ext uri="{FF2B5EF4-FFF2-40B4-BE49-F238E27FC236}">
                      <a16:creationId xmlns:a16="http://schemas.microsoft.com/office/drawing/2014/main" id="{6D39F975-1848-469B-8979-FDEB98DD9C1E}"/>
                    </a:ext>
                  </a:extLst>
                </p:cNvPr>
                <p:cNvSpPr/>
                <p:nvPr/>
              </p:nvSpPr>
              <p:spPr>
                <a:xfrm>
                  <a:off x="3718660" y="104468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7" name="Ellipse 336">
                  <a:extLst>
                    <a:ext uri="{FF2B5EF4-FFF2-40B4-BE49-F238E27FC236}">
                      <a16:creationId xmlns:a16="http://schemas.microsoft.com/office/drawing/2014/main" id="{CB38C472-01EC-45A5-9540-A0E307CF3B06}"/>
                    </a:ext>
                  </a:extLst>
                </p:cNvPr>
                <p:cNvSpPr/>
                <p:nvPr/>
              </p:nvSpPr>
              <p:spPr>
                <a:xfrm>
                  <a:off x="3451869" y="1292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8" name="Connecteur droit 337">
                  <a:extLst>
                    <a:ext uri="{FF2B5EF4-FFF2-40B4-BE49-F238E27FC236}">
                      <a16:creationId xmlns:a16="http://schemas.microsoft.com/office/drawing/2014/main" id="{BFAD59CD-5779-4F79-90EB-05611F73C6AE}"/>
                    </a:ext>
                  </a:extLst>
                </p:cNvPr>
                <p:cNvCxnSpPr>
                  <a:stCxn id="336" idx="1"/>
                  <a:endCxn id="335" idx="5"/>
                </p:cNvCxnSpPr>
                <p:nvPr/>
              </p:nvCxnSpPr>
              <p:spPr>
                <a:xfrm flipH="1" flipV="1">
                  <a:off x="3537401" y="972340"/>
                  <a:ext cx="202347" cy="93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Connecteur droit 338">
                  <a:extLst>
                    <a:ext uri="{FF2B5EF4-FFF2-40B4-BE49-F238E27FC236}">
                      <a16:creationId xmlns:a16="http://schemas.microsoft.com/office/drawing/2014/main" id="{0AE36877-5F9D-4648-93E7-67E2359897AB}"/>
                    </a:ext>
                  </a:extLst>
                </p:cNvPr>
                <p:cNvCxnSpPr>
                  <a:stCxn id="336" idx="3"/>
                  <a:endCxn id="337" idx="7"/>
                </p:cNvCxnSpPr>
                <p:nvPr/>
              </p:nvCxnSpPr>
              <p:spPr>
                <a:xfrm flipH="1">
                  <a:off x="3574781" y="1167594"/>
                  <a:ext cx="164967" cy="14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4" name="Connecteur droit 333">
                <a:extLst>
                  <a:ext uri="{FF2B5EF4-FFF2-40B4-BE49-F238E27FC236}">
                    <a16:creationId xmlns:a16="http://schemas.microsoft.com/office/drawing/2014/main" id="{DAE7CB40-8B45-45C9-91D6-213EAF22F0F4}"/>
                  </a:ext>
                </a:extLst>
              </p:cNvPr>
              <p:cNvCxnSpPr>
                <a:stCxn id="335" idx="4"/>
                <a:endCxn id="337" idx="0"/>
              </p:cNvCxnSpPr>
              <p:nvPr/>
            </p:nvCxnSpPr>
            <p:spPr>
              <a:xfrm>
                <a:off x="3932525" y="6357348"/>
                <a:ext cx="37380" cy="299131"/>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52" name="Groupe 351">
            <a:extLst>
              <a:ext uri="{FF2B5EF4-FFF2-40B4-BE49-F238E27FC236}">
                <a16:creationId xmlns:a16="http://schemas.microsoft.com/office/drawing/2014/main" id="{C137FFCD-D601-4036-AA1D-D70728EC0AA8}"/>
              </a:ext>
            </a:extLst>
          </p:cNvPr>
          <p:cNvGrpSpPr/>
          <p:nvPr/>
        </p:nvGrpSpPr>
        <p:grpSpPr>
          <a:xfrm>
            <a:off x="9468885" y="1977164"/>
            <a:ext cx="1056375" cy="538221"/>
            <a:chOff x="9902005" y="1675729"/>
            <a:chExt cx="1531158" cy="774000"/>
          </a:xfrm>
        </p:grpSpPr>
        <p:sp>
          <p:nvSpPr>
            <p:cNvPr id="353" name="Rectangle 352">
              <a:extLst>
                <a:ext uri="{FF2B5EF4-FFF2-40B4-BE49-F238E27FC236}">
                  <a16:creationId xmlns:a16="http://schemas.microsoft.com/office/drawing/2014/main" id="{71AA0AFC-DB6A-453B-AA65-CEE26344C7B7}"/>
                </a:ext>
              </a:extLst>
            </p:cNvPr>
            <p:cNvSpPr/>
            <p:nvPr/>
          </p:nvSpPr>
          <p:spPr>
            <a:xfrm>
              <a:off x="9902005" y="1675729"/>
              <a:ext cx="1531158"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4" name="Groupe 353">
              <a:extLst>
                <a:ext uri="{FF2B5EF4-FFF2-40B4-BE49-F238E27FC236}">
                  <a16:creationId xmlns:a16="http://schemas.microsoft.com/office/drawing/2014/main" id="{DC349834-3A8E-43C1-AC4E-3814C47ADC65}"/>
                </a:ext>
              </a:extLst>
            </p:cNvPr>
            <p:cNvGrpSpPr/>
            <p:nvPr/>
          </p:nvGrpSpPr>
          <p:grpSpPr>
            <a:xfrm>
              <a:off x="10076305" y="1831901"/>
              <a:ext cx="372268" cy="298573"/>
              <a:chOff x="3955551" y="720638"/>
              <a:chExt cx="496357" cy="398097"/>
            </a:xfrm>
          </p:grpSpPr>
          <p:sp>
            <p:nvSpPr>
              <p:cNvPr id="369" name="Ellipse 368">
                <a:extLst>
                  <a:ext uri="{FF2B5EF4-FFF2-40B4-BE49-F238E27FC236}">
                    <a16:creationId xmlns:a16="http://schemas.microsoft.com/office/drawing/2014/main" id="{31D3DE87-4ECA-454E-B280-0B7AC083E2D9}"/>
                  </a:ext>
                </a:extLst>
              </p:cNvPr>
              <p:cNvSpPr/>
              <p:nvPr/>
            </p:nvSpPr>
            <p:spPr>
              <a:xfrm>
                <a:off x="3955551" y="97473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0" name="Ellipse 369">
                <a:extLst>
                  <a:ext uri="{FF2B5EF4-FFF2-40B4-BE49-F238E27FC236}">
                    <a16:creationId xmlns:a16="http://schemas.microsoft.com/office/drawing/2014/main" id="{985EFD1D-E6C9-460F-82AD-18DAD6B70FA6}"/>
                  </a:ext>
                </a:extLst>
              </p:cNvPr>
              <p:cNvSpPr/>
              <p:nvPr/>
            </p:nvSpPr>
            <p:spPr>
              <a:xfrm>
                <a:off x="4110091" y="72063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1" name="Ellipse 370">
                <a:extLst>
                  <a:ext uri="{FF2B5EF4-FFF2-40B4-BE49-F238E27FC236}">
                    <a16:creationId xmlns:a16="http://schemas.microsoft.com/office/drawing/2014/main" id="{75EEB878-73A0-4509-9CD1-5611CC73EEE1}"/>
                  </a:ext>
                </a:extLst>
              </p:cNvPr>
              <p:cNvSpPr/>
              <p:nvPr/>
            </p:nvSpPr>
            <p:spPr>
              <a:xfrm>
                <a:off x="4307908" y="9480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2" name="Connecteur droit 371">
                <a:extLst>
                  <a:ext uri="{FF2B5EF4-FFF2-40B4-BE49-F238E27FC236}">
                    <a16:creationId xmlns:a16="http://schemas.microsoft.com/office/drawing/2014/main" id="{3FA3D2C1-AC4B-42E5-B823-0C5AC2F2498B}"/>
                  </a:ext>
                </a:extLst>
              </p:cNvPr>
              <p:cNvCxnSpPr>
                <a:cxnSpLocks/>
                <a:stCxn id="370" idx="6"/>
                <a:endCxn id="371" idx="1"/>
              </p:cNvCxnSpPr>
              <p:nvPr/>
            </p:nvCxnSpPr>
            <p:spPr>
              <a:xfrm>
                <a:off x="4254091" y="792638"/>
                <a:ext cx="74905" cy="176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Connecteur droit 372">
                <a:extLst>
                  <a:ext uri="{FF2B5EF4-FFF2-40B4-BE49-F238E27FC236}">
                    <a16:creationId xmlns:a16="http://schemas.microsoft.com/office/drawing/2014/main" id="{312629E5-B64C-474B-9CDC-75B32F1C59D7}"/>
                  </a:ext>
                </a:extLst>
              </p:cNvPr>
              <p:cNvCxnSpPr>
                <a:stCxn id="369" idx="7"/>
                <a:endCxn id="370" idx="3"/>
              </p:cNvCxnSpPr>
              <p:nvPr/>
            </p:nvCxnSpPr>
            <p:spPr>
              <a:xfrm flipV="1">
                <a:off x="4078463" y="843550"/>
                <a:ext cx="52716" cy="152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Connecteur droit 373">
                <a:extLst>
                  <a:ext uri="{FF2B5EF4-FFF2-40B4-BE49-F238E27FC236}">
                    <a16:creationId xmlns:a16="http://schemas.microsoft.com/office/drawing/2014/main" id="{01B73CD2-139B-4C3A-ABE2-816950ABAFA1}"/>
                  </a:ext>
                </a:extLst>
              </p:cNvPr>
              <p:cNvCxnSpPr>
                <a:stCxn id="371" idx="2"/>
                <a:endCxn id="369" idx="6"/>
              </p:cNvCxnSpPr>
              <p:nvPr/>
            </p:nvCxnSpPr>
            <p:spPr>
              <a:xfrm flipH="1">
                <a:off x="4099551" y="1020059"/>
                <a:ext cx="208357" cy="26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5" name="Groupe 354">
              <a:extLst>
                <a:ext uri="{FF2B5EF4-FFF2-40B4-BE49-F238E27FC236}">
                  <a16:creationId xmlns:a16="http://schemas.microsoft.com/office/drawing/2014/main" id="{F6FDBE6A-F74E-42A0-95A2-6CA00E2F77BC}"/>
                </a:ext>
              </a:extLst>
            </p:cNvPr>
            <p:cNvGrpSpPr/>
            <p:nvPr/>
          </p:nvGrpSpPr>
          <p:grpSpPr>
            <a:xfrm>
              <a:off x="10369487" y="2036994"/>
              <a:ext cx="465047" cy="330722"/>
              <a:chOff x="3528967" y="988557"/>
              <a:chExt cx="620063" cy="440963"/>
            </a:xfrm>
          </p:grpSpPr>
          <p:sp>
            <p:nvSpPr>
              <p:cNvPr id="363" name="Ellipse 362">
                <a:extLst>
                  <a:ext uri="{FF2B5EF4-FFF2-40B4-BE49-F238E27FC236}">
                    <a16:creationId xmlns:a16="http://schemas.microsoft.com/office/drawing/2014/main" id="{A9A9C598-4DA1-4435-BDD7-ACF9467ACB5F}"/>
                  </a:ext>
                </a:extLst>
              </p:cNvPr>
              <p:cNvSpPr/>
              <p:nvPr/>
            </p:nvSpPr>
            <p:spPr>
              <a:xfrm>
                <a:off x="3528967" y="110936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4" name="Ellipse 363">
                <a:extLst>
                  <a:ext uri="{FF2B5EF4-FFF2-40B4-BE49-F238E27FC236}">
                    <a16:creationId xmlns:a16="http://schemas.microsoft.com/office/drawing/2014/main" id="{54509DD0-FAB4-40AE-BBE4-FCEBB306003F}"/>
                  </a:ext>
                </a:extLst>
              </p:cNvPr>
              <p:cNvSpPr/>
              <p:nvPr/>
            </p:nvSpPr>
            <p:spPr>
              <a:xfrm>
                <a:off x="4005030" y="98855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5" name="Ellipse 364">
                <a:extLst>
                  <a:ext uri="{FF2B5EF4-FFF2-40B4-BE49-F238E27FC236}">
                    <a16:creationId xmlns:a16="http://schemas.microsoft.com/office/drawing/2014/main" id="{26A09799-A82A-4612-95F2-F9DED00B5359}"/>
                  </a:ext>
                </a:extLst>
              </p:cNvPr>
              <p:cNvSpPr/>
              <p:nvPr/>
            </p:nvSpPr>
            <p:spPr>
              <a:xfrm>
                <a:off x="3789030" y="128552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66" name="Connecteur droit 365">
                <a:extLst>
                  <a:ext uri="{FF2B5EF4-FFF2-40B4-BE49-F238E27FC236}">
                    <a16:creationId xmlns:a16="http://schemas.microsoft.com/office/drawing/2014/main" id="{9DC95804-5699-4327-BB8B-1AAF0B64EABB}"/>
                  </a:ext>
                </a:extLst>
              </p:cNvPr>
              <p:cNvCxnSpPr>
                <a:stCxn id="364" idx="2"/>
                <a:endCxn id="363" idx="6"/>
              </p:cNvCxnSpPr>
              <p:nvPr/>
            </p:nvCxnSpPr>
            <p:spPr>
              <a:xfrm flipH="1">
                <a:off x="3672967" y="1060557"/>
                <a:ext cx="332063" cy="12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Connecteur droit 366">
                <a:extLst>
                  <a:ext uri="{FF2B5EF4-FFF2-40B4-BE49-F238E27FC236}">
                    <a16:creationId xmlns:a16="http://schemas.microsoft.com/office/drawing/2014/main" id="{EC8B75D8-4DC2-4D1A-895A-8BA60F7139AC}"/>
                  </a:ext>
                </a:extLst>
              </p:cNvPr>
              <p:cNvCxnSpPr>
                <a:cxnSpLocks/>
                <a:stCxn id="365" idx="2"/>
                <a:endCxn id="363" idx="5"/>
              </p:cNvCxnSpPr>
              <p:nvPr/>
            </p:nvCxnSpPr>
            <p:spPr>
              <a:xfrm flipH="1" flipV="1">
                <a:off x="3651879" y="1232275"/>
                <a:ext cx="137151" cy="12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Connecteur droit 367">
                <a:extLst>
                  <a:ext uri="{FF2B5EF4-FFF2-40B4-BE49-F238E27FC236}">
                    <a16:creationId xmlns:a16="http://schemas.microsoft.com/office/drawing/2014/main" id="{74683216-DCB5-4C4E-9C65-4CA74D85A474}"/>
                  </a:ext>
                </a:extLst>
              </p:cNvPr>
              <p:cNvCxnSpPr>
                <a:stCxn id="364" idx="3"/>
                <a:endCxn id="365" idx="7"/>
              </p:cNvCxnSpPr>
              <p:nvPr/>
            </p:nvCxnSpPr>
            <p:spPr>
              <a:xfrm flipH="1">
                <a:off x="3911942" y="1111469"/>
                <a:ext cx="114176" cy="195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6" name="Groupe 355">
              <a:extLst>
                <a:ext uri="{FF2B5EF4-FFF2-40B4-BE49-F238E27FC236}">
                  <a16:creationId xmlns:a16="http://schemas.microsoft.com/office/drawing/2014/main" id="{2BB8E1DE-120C-4E3C-9A4B-2BDCE948BF7F}"/>
                </a:ext>
              </a:extLst>
            </p:cNvPr>
            <p:cNvGrpSpPr/>
            <p:nvPr/>
          </p:nvGrpSpPr>
          <p:grpSpPr>
            <a:xfrm>
              <a:off x="10820905" y="1843603"/>
              <a:ext cx="408146" cy="334986"/>
              <a:chOff x="3643176" y="723444"/>
              <a:chExt cx="544194" cy="446648"/>
            </a:xfrm>
          </p:grpSpPr>
          <p:sp>
            <p:nvSpPr>
              <p:cNvPr id="357" name="Ellipse 356">
                <a:extLst>
                  <a:ext uri="{FF2B5EF4-FFF2-40B4-BE49-F238E27FC236}">
                    <a16:creationId xmlns:a16="http://schemas.microsoft.com/office/drawing/2014/main" id="{517DCED2-0C2F-431F-A451-27692658831D}"/>
                  </a:ext>
                </a:extLst>
              </p:cNvPr>
              <p:cNvSpPr/>
              <p:nvPr/>
            </p:nvSpPr>
            <p:spPr>
              <a:xfrm>
                <a:off x="3643176" y="723444"/>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8" name="Ellipse 357">
                <a:extLst>
                  <a:ext uri="{FF2B5EF4-FFF2-40B4-BE49-F238E27FC236}">
                    <a16:creationId xmlns:a16="http://schemas.microsoft.com/office/drawing/2014/main" id="{7F87C05C-9F3E-4178-BD37-308CB241C4F0}"/>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9" name="Ellipse 358">
                <a:extLst>
                  <a:ext uri="{FF2B5EF4-FFF2-40B4-BE49-F238E27FC236}">
                    <a16:creationId xmlns:a16="http://schemas.microsoft.com/office/drawing/2014/main" id="{3B3192DA-3885-43E8-928B-237C509FBA0B}"/>
                  </a:ext>
                </a:extLst>
              </p:cNvPr>
              <p:cNvSpPr/>
              <p:nvPr/>
            </p:nvSpPr>
            <p:spPr>
              <a:xfrm>
                <a:off x="4043370" y="77224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60" name="Connecteur droit 359">
                <a:extLst>
                  <a:ext uri="{FF2B5EF4-FFF2-40B4-BE49-F238E27FC236}">
                    <a16:creationId xmlns:a16="http://schemas.microsoft.com/office/drawing/2014/main" id="{8557EA62-1F74-4897-BF41-9B35770C116F}"/>
                  </a:ext>
                </a:extLst>
              </p:cNvPr>
              <p:cNvCxnSpPr>
                <a:cxnSpLocks/>
                <a:stCxn id="357" idx="6"/>
                <a:endCxn id="359" idx="2"/>
              </p:cNvCxnSpPr>
              <p:nvPr/>
            </p:nvCxnSpPr>
            <p:spPr>
              <a:xfrm>
                <a:off x="3787176" y="795444"/>
                <a:ext cx="256194" cy="48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Connecteur droit 360">
                <a:extLst>
                  <a:ext uri="{FF2B5EF4-FFF2-40B4-BE49-F238E27FC236}">
                    <a16:creationId xmlns:a16="http://schemas.microsoft.com/office/drawing/2014/main" id="{674945B0-3F40-44FF-A2D4-516575FC3A59}"/>
                  </a:ext>
                </a:extLst>
              </p:cNvPr>
              <p:cNvCxnSpPr>
                <a:stCxn id="358" idx="7"/>
                <a:endCxn id="359" idx="3"/>
              </p:cNvCxnSpPr>
              <p:nvPr/>
            </p:nvCxnSpPr>
            <p:spPr>
              <a:xfrm flipV="1">
                <a:off x="3921189" y="895157"/>
                <a:ext cx="143269" cy="1520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a:extLst>
                  <a:ext uri="{FF2B5EF4-FFF2-40B4-BE49-F238E27FC236}">
                    <a16:creationId xmlns:a16="http://schemas.microsoft.com/office/drawing/2014/main" id="{E2A64BE6-B18F-455A-AAC6-8A0C69CAF9E1}"/>
                  </a:ext>
                </a:extLst>
              </p:cNvPr>
              <p:cNvCxnSpPr>
                <a:cxnSpLocks/>
                <a:stCxn id="358" idx="1"/>
                <a:endCxn id="357" idx="4"/>
              </p:cNvCxnSpPr>
              <p:nvPr/>
            </p:nvCxnSpPr>
            <p:spPr>
              <a:xfrm flipH="1" flipV="1">
                <a:off x="3715176" y="867444"/>
                <a:ext cx="104189" cy="179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5" name="Groupe 374">
            <a:extLst>
              <a:ext uri="{FF2B5EF4-FFF2-40B4-BE49-F238E27FC236}">
                <a16:creationId xmlns:a16="http://schemas.microsoft.com/office/drawing/2014/main" id="{3FB8C2C1-D5FB-494A-A17C-3A21420653F6}"/>
              </a:ext>
            </a:extLst>
          </p:cNvPr>
          <p:cNvGrpSpPr/>
          <p:nvPr/>
        </p:nvGrpSpPr>
        <p:grpSpPr>
          <a:xfrm>
            <a:off x="6421116" y="4258789"/>
            <a:ext cx="1016581" cy="538221"/>
            <a:chOff x="5922362" y="5243095"/>
            <a:chExt cx="1473478" cy="774000"/>
          </a:xfrm>
        </p:grpSpPr>
        <p:sp>
          <p:nvSpPr>
            <p:cNvPr id="376" name="Rectangle 375">
              <a:extLst>
                <a:ext uri="{FF2B5EF4-FFF2-40B4-BE49-F238E27FC236}">
                  <a16:creationId xmlns:a16="http://schemas.microsoft.com/office/drawing/2014/main" id="{58A605D1-935D-4EFF-8C99-F5DCD778DFC6}"/>
                </a:ext>
              </a:extLst>
            </p:cNvPr>
            <p:cNvSpPr/>
            <p:nvPr/>
          </p:nvSpPr>
          <p:spPr>
            <a:xfrm>
              <a:off x="5922362" y="5243095"/>
              <a:ext cx="1473478"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7" name="Groupe 376">
              <a:extLst>
                <a:ext uri="{FF2B5EF4-FFF2-40B4-BE49-F238E27FC236}">
                  <a16:creationId xmlns:a16="http://schemas.microsoft.com/office/drawing/2014/main" id="{5BB3F896-565C-44AE-9747-C108C0238E59}"/>
                </a:ext>
              </a:extLst>
            </p:cNvPr>
            <p:cNvGrpSpPr/>
            <p:nvPr/>
          </p:nvGrpSpPr>
          <p:grpSpPr>
            <a:xfrm>
              <a:off x="6176460" y="5521283"/>
              <a:ext cx="439156" cy="322306"/>
              <a:chOff x="3330642" y="681586"/>
              <a:chExt cx="585541" cy="429741"/>
            </a:xfrm>
          </p:grpSpPr>
          <p:sp>
            <p:nvSpPr>
              <p:cNvPr id="386" name="Ellipse 385">
                <a:extLst>
                  <a:ext uri="{FF2B5EF4-FFF2-40B4-BE49-F238E27FC236}">
                    <a16:creationId xmlns:a16="http://schemas.microsoft.com/office/drawing/2014/main" id="{81AB2522-0FD7-4A5A-97CC-952F03D97A6D}"/>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7" name="Ellipse 386">
                <a:extLst>
                  <a:ext uri="{FF2B5EF4-FFF2-40B4-BE49-F238E27FC236}">
                    <a16:creationId xmlns:a16="http://schemas.microsoft.com/office/drawing/2014/main" id="{7875AFDA-EE85-45F7-9F15-CCAE04D3D17F}"/>
                  </a:ext>
                </a:extLst>
              </p:cNvPr>
              <p:cNvSpPr/>
              <p:nvPr/>
            </p:nvSpPr>
            <p:spPr>
              <a:xfrm>
                <a:off x="3603858" y="96732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8" name="Ellipse 387">
                <a:extLst>
                  <a:ext uri="{FF2B5EF4-FFF2-40B4-BE49-F238E27FC236}">
                    <a16:creationId xmlns:a16="http://schemas.microsoft.com/office/drawing/2014/main" id="{10EC5651-98E9-4C97-942F-41317D5ADFDB}"/>
                  </a:ext>
                </a:extLst>
              </p:cNvPr>
              <p:cNvSpPr/>
              <p:nvPr/>
            </p:nvSpPr>
            <p:spPr>
              <a:xfrm>
                <a:off x="3772183" y="68158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9" name="Connecteur droit 388">
                <a:extLst>
                  <a:ext uri="{FF2B5EF4-FFF2-40B4-BE49-F238E27FC236}">
                    <a16:creationId xmlns:a16="http://schemas.microsoft.com/office/drawing/2014/main" id="{1FF3DB7B-B446-49BA-859C-9BE14434D3E7}"/>
                  </a:ext>
                </a:extLst>
              </p:cNvPr>
              <p:cNvCxnSpPr>
                <a:cxnSpLocks/>
                <a:stCxn id="386" idx="6"/>
                <a:endCxn id="388" idx="2"/>
              </p:cNvCxnSpPr>
              <p:nvPr/>
            </p:nvCxnSpPr>
            <p:spPr>
              <a:xfrm flipV="1">
                <a:off x="3474642" y="753586"/>
                <a:ext cx="297541" cy="35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Connecteur droit 389">
                <a:extLst>
                  <a:ext uri="{FF2B5EF4-FFF2-40B4-BE49-F238E27FC236}">
                    <a16:creationId xmlns:a16="http://schemas.microsoft.com/office/drawing/2014/main" id="{3BAE87DE-0C94-4B99-B976-AB1E438DEBAE}"/>
                  </a:ext>
                </a:extLst>
              </p:cNvPr>
              <p:cNvCxnSpPr>
                <a:stCxn id="387" idx="7"/>
                <a:endCxn id="388" idx="3"/>
              </p:cNvCxnSpPr>
              <p:nvPr/>
            </p:nvCxnSpPr>
            <p:spPr>
              <a:xfrm flipV="1">
                <a:off x="3726770" y="804498"/>
                <a:ext cx="66501" cy="183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Connecteur droit 390">
                <a:extLst>
                  <a:ext uri="{FF2B5EF4-FFF2-40B4-BE49-F238E27FC236}">
                    <a16:creationId xmlns:a16="http://schemas.microsoft.com/office/drawing/2014/main" id="{BC4BAA85-6EC4-48B4-B739-D87932D1B61E}"/>
                  </a:ext>
                </a:extLst>
              </p:cNvPr>
              <p:cNvCxnSpPr>
                <a:stCxn id="387" idx="1"/>
                <a:endCxn id="386" idx="5"/>
              </p:cNvCxnSpPr>
              <p:nvPr/>
            </p:nvCxnSpPr>
            <p:spPr>
              <a:xfrm flipH="1" flipV="1">
                <a:off x="3453554" y="840420"/>
                <a:ext cx="171392" cy="147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8" name="Groupe 377">
              <a:extLst>
                <a:ext uri="{FF2B5EF4-FFF2-40B4-BE49-F238E27FC236}">
                  <a16:creationId xmlns:a16="http://schemas.microsoft.com/office/drawing/2014/main" id="{F72688A0-DCB0-429E-BE63-BD53E5367043}"/>
                </a:ext>
              </a:extLst>
            </p:cNvPr>
            <p:cNvGrpSpPr/>
            <p:nvPr/>
          </p:nvGrpSpPr>
          <p:grpSpPr>
            <a:xfrm>
              <a:off x="6722109" y="5442702"/>
              <a:ext cx="353280" cy="333100"/>
              <a:chOff x="4066422" y="5055506"/>
              <a:chExt cx="471040" cy="444133"/>
            </a:xfrm>
          </p:grpSpPr>
          <p:grpSp>
            <p:nvGrpSpPr>
              <p:cNvPr id="379" name="Groupe 378">
                <a:extLst>
                  <a:ext uri="{FF2B5EF4-FFF2-40B4-BE49-F238E27FC236}">
                    <a16:creationId xmlns:a16="http://schemas.microsoft.com/office/drawing/2014/main" id="{ACDF5225-B29A-480F-BCD1-595C66F2171E}"/>
                  </a:ext>
                </a:extLst>
              </p:cNvPr>
              <p:cNvGrpSpPr/>
              <p:nvPr/>
            </p:nvGrpSpPr>
            <p:grpSpPr>
              <a:xfrm>
                <a:off x="4066422" y="5055506"/>
                <a:ext cx="471040" cy="444133"/>
                <a:chOff x="3579629" y="744500"/>
                <a:chExt cx="471040" cy="444133"/>
              </a:xfrm>
            </p:grpSpPr>
            <p:sp>
              <p:nvSpPr>
                <p:cNvPr id="381" name="Ellipse 380">
                  <a:extLst>
                    <a:ext uri="{FF2B5EF4-FFF2-40B4-BE49-F238E27FC236}">
                      <a16:creationId xmlns:a16="http://schemas.microsoft.com/office/drawing/2014/main" id="{F140F43F-AFEB-44AF-8744-1EAE3521458F}"/>
                    </a:ext>
                  </a:extLst>
                </p:cNvPr>
                <p:cNvSpPr/>
                <p:nvPr/>
              </p:nvSpPr>
              <p:spPr>
                <a:xfrm>
                  <a:off x="3579629" y="7445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2" name="Ellipse 381">
                  <a:extLst>
                    <a:ext uri="{FF2B5EF4-FFF2-40B4-BE49-F238E27FC236}">
                      <a16:creationId xmlns:a16="http://schemas.microsoft.com/office/drawing/2014/main" id="{B1BA1C6C-7719-4973-B310-174A6A9D2B81}"/>
                    </a:ext>
                  </a:extLst>
                </p:cNvPr>
                <p:cNvSpPr/>
                <p:nvPr/>
              </p:nvSpPr>
              <p:spPr>
                <a:xfrm>
                  <a:off x="3646303" y="1044633"/>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3" name="Ellipse 382">
                  <a:extLst>
                    <a:ext uri="{FF2B5EF4-FFF2-40B4-BE49-F238E27FC236}">
                      <a16:creationId xmlns:a16="http://schemas.microsoft.com/office/drawing/2014/main" id="{D8078361-AA9E-43B7-B8AA-F6B588E979F7}"/>
                    </a:ext>
                  </a:extLst>
                </p:cNvPr>
                <p:cNvSpPr/>
                <p:nvPr/>
              </p:nvSpPr>
              <p:spPr>
                <a:xfrm>
                  <a:off x="3906669" y="84416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4" name="Connecteur droit 383">
                  <a:extLst>
                    <a:ext uri="{FF2B5EF4-FFF2-40B4-BE49-F238E27FC236}">
                      <a16:creationId xmlns:a16="http://schemas.microsoft.com/office/drawing/2014/main" id="{F9205CAF-09CA-4CD9-A94C-7AC038660700}"/>
                    </a:ext>
                  </a:extLst>
                </p:cNvPr>
                <p:cNvCxnSpPr>
                  <a:cxnSpLocks/>
                  <a:stCxn id="382" idx="1"/>
                  <a:endCxn id="381" idx="4"/>
                </p:cNvCxnSpPr>
                <p:nvPr/>
              </p:nvCxnSpPr>
              <p:spPr>
                <a:xfrm flipH="1" flipV="1">
                  <a:off x="3651629" y="888500"/>
                  <a:ext cx="15762" cy="177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Connecteur droit 384">
                  <a:extLst>
                    <a:ext uri="{FF2B5EF4-FFF2-40B4-BE49-F238E27FC236}">
                      <a16:creationId xmlns:a16="http://schemas.microsoft.com/office/drawing/2014/main" id="{CC114288-ED18-43DD-9DD7-C35EE9032AE8}"/>
                    </a:ext>
                  </a:extLst>
                </p:cNvPr>
                <p:cNvCxnSpPr>
                  <a:cxnSpLocks/>
                  <a:stCxn id="383" idx="3"/>
                  <a:endCxn id="382" idx="6"/>
                </p:cNvCxnSpPr>
                <p:nvPr/>
              </p:nvCxnSpPr>
              <p:spPr>
                <a:xfrm flipH="1">
                  <a:off x="3790303" y="967081"/>
                  <a:ext cx="137454" cy="149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0" name="Connecteur droit 379">
                <a:extLst>
                  <a:ext uri="{FF2B5EF4-FFF2-40B4-BE49-F238E27FC236}">
                    <a16:creationId xmlns:a16="http://schemas.microsoft.com/office/drawing/2014/main" id="{358FA020-0F14-4F33-BD27-C004B3D37746}"/>
                  </a:ext>
                </a:extLst>
              </p:cNvPr>
              <p:cNvCxnSpPr>
                <a:stCxn id="381" idx="6"/>
                <a:endCxn id="383" idx="1"/>
              </p:cNvCxnSpPr>
              <p:nvPr/>
            </p:nvCxnSpPr>
            <p:spPr>
              <a:xfrm>
                <a:off x="4210422" y="5127506"/>
                <a:ext cx="204128" cy="48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2" name="Groupe 391">
            <a:extLst>
              <a:ext uri="{FF2B5EF4-FFF2-40B4-BE49-F238E27FC236}">
                <a16:creationId xmlns:a16="http://schemas.microsoft.com/office/drawing/2014/main" id="{38D9696E-F077-4AC3-8CEE-D079BBF379EA}"/>
              </a:ext>
            </a:extLst>
          </p:cNvPr>
          <p:cNvGrpSpPr/>
          <p:nvPr/>
        </p:nvGrpSpPr>
        <p:grpSpPr>
          <a:xfrm>
            <a:off x="6441236" y="3490007"/>
            <a:ext cx="994344" cy="538221"/>
            <a:chOff x="5922362" y="4054984"/>
            <a:chExt cx="1441247" cy="774000"/>
          </a:xfrm>
        </p:grpSpPr>
        <p:sp>
          <p:nvSpPr>
            <p:cNvPr id="393" name="Rectangle 392">
              <a:extLst>
                <a:ext uri="{FF2B5EF4-FFF2-40B4-BE49-F238E27FC236}">
                  <a16:creationId xmlns:a16="http://schemas.microsoft.com/office/drawing/2014/main" id="{1D12C53F-8F88-4798-8493-7D7052D2E16A}"/>
                </a:ext>
              </a:extLst>
            </p:cNvPr>
            <p:cNvSpPr/>
            <p:nvPr/>
          </p:nvSpPr>
          <p:spPr>
            <a:xfrm>
              <a:off x="5922362" y="4054984"/>
              <a:ext cx="1441247"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94" name="Groupe 393">
              <a:extLst>
                <a:ext uri="{FF2B5EF4-FFF2-40B4-BE49-F238E27FC236}">
                  <a16:creationId xmlns:a16="http://schemas.microsoft.com/office/drawing/2014/main" id="{3BEC5951-D425-4741-885F-10B1B5B9B283}"/>
                </a:ext>
              </a:extLst>
            </p:cNvPr>
            <p:cNvGrpSpPr/>
            <p:nvPr/>
          </p:nvGrpSpPr>
          <p:grpSpPr>
            <a:xfrm>
              <a:off x="6225937" y="4182873"/>
              <a:ext cx="320580" cy="484517"/>
              <a:chOff x="3631823" y="258725"/>
              <a:chExt cx="402985" cy="609231"/>
            </a:xfrm>
          </p:grpSpPr>
          <p:sp>
            <p:nvSpPr>
              <p:cNvPr id="402" name="Ellipse 401">
                <a:extLst>
                  <a:ext uri="{FF2B5EF4-FFF2-40B4-BE49-F238E27FC236}">
                    <a16:creationId xmlns:a16="http://schemas.microsoft.com/office/drawing/2014/main" id="{5B1D77B6-51FB-4F52-8EDE-B313A2B2634D}"/>
                  </a:ext>
                </a:extLst>
              </p:cNvPr>
              <p:cNvSpPr/>
              <p:nvPr/>
            </p:nvSpPr>
            <p:spPr>
              <a:xfrm>
                <a:off x="3631823" y="54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3" name="Ellipse 402">
                <a:extLst>
                  <a:ext uri="{FF2B5EF4-FFF2-40B4-BE49-F238E27FC236}">
                    <a16:creationId xmlns:a16="http://schemas.microsoft.com/office/drawing/2014/main" id="{A936AF27-B89D-4377-A762-3D1FDA1AC8F6}"/>
                  </a:ext>
                </a:extLst>
              </p:cNvPr>
              <p:cNvSpPr/>
              <p:nvPr/>
            </p:nvSpPr>
            <p:spPr>
              <a:xfrm>
                <a:off x="3755291" y="25872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4" name="Ellipse 403">
                <a:extLst>
                  <a:ext uri="{FF2B5EF4-FFF2-40B4-BE49-F238E27FC236}">
                    <a16:creationId xmlns:a16="http://schemas.microsoft.com/office/drawing/2014/main" id="{5AA5C602-894C-420F-87AF-75B7541EF085}"/>
                  </a:ext>
                </a:extLst>
              </p:cNvPr>
              <p:cNvSpPr/>
              <p:nvPr/>
            </p:nvSpPr>
            <p:spPr>
              <a:xfrm>
                <a:off x="3890808" y="72395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05" name="Connecteur droit 404">
                <a:extLst>
                  <a:ext uri="{FF2B5EF4-FFF2-40B4-BE49-F238E27FC236}">
                    <a16:creationId xmlns:a16="http://schemas.microsoft.com/office/drawing/2014/main" id="{6B17D19A-069F-4961-8AD2-4607C371BC9B}"/>
                  </a:ext>
                </a:extLst>
              </p:cNvPr>
              <p:cNvCxnSpPr>
                <a:cxnSpLocks/>
                <a:stCxn id="403" idx="5"/>
                <a:endCxn id="404" idx="0"/>
              </p:cNvCxnSpPr>
              <p:nvPr/>
            </p:nvCxnSpPr>
            <p:spPr>
              <a:xfrm>
                <a:off x="3878203" y="381636"/>
                <a:ext cx="84605" cy="34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Connecteur droit 405">
                <a:extLst>
                  <a:ext uri="{FF2B5EF4-FFF2-40B4-BE49-F238E27FC236}">
                    <a16:creationId xmlns:a16="http://schemas.microsoft.com/office/drawing/2014/main" id="{61DC165D-D005-4B8B-9C61-71833550E2C7}"/>
                  </a:ext>
                </a:extLst>
              </p:cNvPr>
              <p:cNvCxnSpPr>
                <a:stCxn id="402" idx="7"/>
                <a:endCxn id="403" idx="3"/>
              </p:cNvCxnSpPr>
              <p:nvPr/>
            </p:nvCxnSpPr>
            <p:spPr>
              <a:xfrm flipV="1">
                <a:off x="3754734" y="381636"/>
                <a:ext cx="21645" cy="180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Connecteur droit 406">
                <a:extLst>
                  <a:ext uri="{FF2B5EF4-FFF2-40B4-BE49-F238E27FC236}">
                    <a16:creationId xmlns:a16="http://schemas.microsoft.com/office/drawing/2014/main" id="{E7A4004E-59E2-4680-8C1F-71746481800B}"/>
                  </a:ext>
                </a:extLst>
              </p:cNvPr>
              <p:cNvCxnSpPr>
                <a:cxnSpLocks/>
                <a:stCxn id="404" idx="2"/>
                <a:endCxn id="402" idx="6"/>
              </p:cNvCxnSpPr>
              <p:nvPr/>
            </p:nvCxnSpPr>
            <p:spPr>
              <a:xfrm flipH="1" flipV="1">
                <a:off x="3775823" y="612638"/>
                <a:ext cx="114986" cy="183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5" name="Groupe 394">
              <a:extLst>
                <a:ext uri="{FF2B5EF4-FFF2-40B4-BE49-F238E27FC236}">
                  <a16:creationId xmlns:a16="http://schemas.microsoft.com/office/drawing/2014/main" id="{61A6D29C-1AF0-43C8-881B-CB3C20F75F86}"/>
                </a:ext>
              </a:extLst>
            </p:cNvPr>
            <p:cNvGrpSpPr/>
            <p:nvPr/>
          </p:nvGrpSpPr>
          <p:grpSpPr>
            <a:xfrm>
              <a:off x="6760084" y="4259235"/>
              <a:ext cx="372268" cy="312375"/>
              <a:chOff x="3955551" y="948059"/>
              <a:chExt cx="496357" cy="416500"/>
            </a:xfrm>
          </p:grpSpPr>
          <p:sp>
            <p:nvSpPr>
              <p:cNvPr id="396" name="Ellipse 395">
                <a:extLst>
                  <a:ext uri="{FF2B5EF4-FFF2-40B4-BE49-F238E27FC236}">
                    <a16:creationId xmlns:a16="http://schemas.microsoft.com/office/drawing/2014/main" id="{F053EA71-6873-41DC-BE1F-BE3CFC79A0EA}"/>
                  </a:ext>
                </a:extLst>
              </p:cNvPr>
              <p:cNvSpPr/>
              <p:nvPr/>
            </p:nvSpPr>
            <p:spPr>
              <a:xfrm>
                <a:off x="3955551" y="97473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7" name="Ellipse 396">
                <a:extLst>
                  <a:ext uri="{FF2B5EF4-FFF2-40B4-BE49-F238E27FC236}">
                    <a16:creationId xmlns:a16="http://schemas.microsoft.com/office/drawing/2014/main" id="{DE70357D-76C4-4963-B46C-1C67FC57C3D3}"/>
                  </a:ext>
                </a:extLst>
              </p:cNvPr>
              <p:cNvSpPr/>
              <p:nvPr/>
            </p:nvSpPr>
            <p:spPr>
              <a:xfrm>
                <a:off x="4307908" y="9480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8" name="Ellipse 397">
                <a:extLst>
                  <a:ext uri="{FF2B5EF4-FFF2-40B4-BE49-F238E27FC236}">
                    <a16:creationId xmlns:a16="http://schemas.microsoft.com/office/drawing/2014/main" id="{D63E3202-7FCC-4A04-A3A3-F6005FFB0850}"/>
                  </a:ext>
                </a:extLst>
              </p:cNvPr>
              <p:cNvSpPr/>
              <p:nvPr/>
            </p:nvSpPr>
            <p:spPr>
              <a:xfrm>
                <a:off x="4026184" y="1220559"/>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99" name="Connecteur droit 398">
                <a:extLst>
                  <a:ext uri="{FF2B5EF4-FFF2-40B4-BE49-F238E27FC236}">
                    <a16:creationId xmlns:a16="http://schemas.microsoft.com/office/drawing/2014/main" id="{3AE79388-CDE5-43FE-95E8-05E8A1607DF0}"/>
                  </a:ext>
                </a:extLst>
              </p:cNvPr>
              <p:cNvCxnSpPr>
                <a:stCxn id="397" idx="2"/>
                <a:endCxn id="396" idx="6"/>
              </p:cNvCxnSpPr>
              <p:nvPr/>
            </p:nvCxnSpPr>
            <p:spPr>
              <a:xfrm flipH="1">
                <a:off x="4099551" y="1020059"/>
                <a:ext cx="208357" cy="26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Connecteur droit 399">
                <a:extLst>
                  <a:ext uri="{FF2B5EF4-FFF2-40B4-BE49-F238E27FC236}">
                    <a16:creationId xmlns:a16="http://schemas.microsoft.com/office/drawing/2014/main" id="{0712FDA2-FB04-4EF8-88E3-4DD147398F2F}"/>
                  </a:ext>
                </a:extLst>
              </p:cNvPr>
              <p:cNvCxnSpPr>
                <a:cxnSpLocks/>
                <a:stCxn id="398" idx="0"/>
                <a:endCxn id="396" idx="5"/>
              </p:cNvCxnSpPr>
              <p:nvPr/>
            </p:nvCxnSpPr>
            <p:spPr>
              <a:xfrm flipH="1" flipV="1">
                <a:off x="4078463" y="1097647"/>
                <a:ext cx="19721" cy="122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Connecteur droit 400">
                <a:extLst>
                  <a:ext uri="{FF2B5EF4-FFF2-40B4-BE49-F238E27FC236}">
                    <a16:creationId xmlns:a16="http://schemas.microsoft.com/office/drawing/2014/main" id="{5CADECD6-649B-4794-93F7-6CFAF9B406EB}"/>
                  </a:ext>
                </a:extLst>
              </p:cNvPr>
              <p:cNvCxnSpPr>
                <a:stCxn id="397" idx="3"/>
                <a:endCxn id="398" idx="7"/>
              </p:cNvCxnSpPr>
              <p:nvPr/>
            </p:nvCxnSpPr>
            <p:spPr>
              <a:xfrm flipH="1">
                <a:off x="4149096" y="1070971"/>
                <a:ext cx="179900" cy="170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8" name="Groupe 407">
            <a:extLst>
              <a:ext uri="{FF2B5EF4-FFF2-40B4-BE49-F238E27FC236}">
                <a16:creationId xmlns:a16="http://schemas.microsoft.com/office/drawing/2014/main" id="{63001FE0-53D3-4DC0-A891-413DE1983AE3}"/>
              </a:ext>
            </a:extLst>
          </p:cNvPr>
          <p:cNvGrpSpPr/>
          <p:nvPr/>
        </p:nvGrpSpPr>
        <p:grpSpPr>
          <a:xfrm>
            <a:off x="6441235" y="2728022"/>
            <a:ext cx="993484" cy="538221"/>
            <a:chOff x="5922362" y="2848828"/>
            <a:chExt cx="1440000" cy="774000"/>
          </a:xfrm>
        </p:grpSpPr>
        <p:sp>
          <p:nvSpPr>
            <p:cNvPr id="409" name="Rectangle 408">
              <a:extLst>
                <a:ext uri="{FF2B5EF4-FFF2-40B4-BE49-F238E27FC236}">
                  <a16:creationId xmlns:a16="http://schemas.microsoft.com/office/drawing/2014/main" id="{A08EE644-C2B1-480A-99FF-3472251353F6}"/>
                </a:ext>
              </a:extLst>
            </p:cNvPr>
            <p:cNvSpPr/>
            <p:nvPr/>
          </p:nvSpPr>
          <p:spPr>
            <a:xfrm>
              <a:off x="5922362" y="2848828"/>
              <a:ext cx="1440000"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0" name="Groupe 409">
              <a:extLst>
                <a:ext uri="{FF2B5EF4-FFF2-40B4-BE49-F238E27FC236}">
                  <a16:creationId xmlns:a16="http://schemas.microsoft.com/office/drawing/2014/main" id="{D8EDE3ED-CFD8-4AD2-B4B4-08C3ED587C49}"/>
                </a:ext>
              </a:extLst>
            </p:cNvPr>
            <p:cNvGrpSpPr/>
            <p:nvPr/>
          </p:nvGrpSpPr>
          <p:grpSpPr>
            <a:xfrm>
              <a:off x="6115425" y="3019051"/>
              <a:ext cx="321409" cy="458455"/>
              <a:chOff x="3806981" y="2897093"/>
              <a:chExt cx="428545" cy="611273"/>
            </a:xfrm>
          </p:grpSpPr>
          <p:grpSp>
            <p:nvGrpSpPr>
              <p:cNvPr id="425" name="Groupe 424">
                <a:extLst>
                  <a:ext uri="{FF2B5EF4-FFF2-40B4-BE49-F238E27FC236}">
                    <a16:creationId xmlns:a16="http://schemas.microsoft.com/office/drawing/2014/main" id="{28629853-B111-49A1-ACD3-93738A1232FB}"/>
                  </a:ext>
                </a:extLst>
              </p:cNvPr>
              <p:cNvGrpSpPr/>
              <p:nvPr/>
            </p:nvGrpSpPr>
            <p:grpSpPr>
              <a:xfrm>
                <a:off x="3806981" y="2897093"/>
                <a:ext cx="428545" cy="611273"/>
                <a:chOff x="3279730" y="717508"/>
                <a:chExt cx="428545" cy="611273"/>
              </a:xfrm>
            </p:grpSpPr>
            <p:sp>
              <p:nvSpPr>
                <p:cNvPr id="427" name="Ellipse 426">
                  <a:extLst>
                    <a:ext uri="{FF2B5EF4-FFF2-40B4-BE49-F238E27FC236}">
                      <a16:creationId xmlns:a16="http://schemas.microsoft.com/office/drawing/2014/main" id="{0FCF0912-D6E0-48D8-AB51-A61C10234478}"/>
                    </a:ext>
                  </a:extLst>
                </p:cNvPr>
                <p:cNvSpPr/>
                <p:nvPr/>
              </p:nvSpPr>
              <p:spPr>
                <a:xfrm>
                  <a:off x="3330642" y="717508"/>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8" name="Ellipse 427">
                  <a:extLst>
                    <a:ext uri="{FF2B5EF4-FFF2-40B4-BE49-F238E27FC236}">
                      <a16:creationId xmlns:a16="http://schemas.microsoft.com/office/drawing/2014/main" id="{9845327C-14D1-4860-999D-6FC141032DF2}"/>
                    </a:ext>
                  </a:extLst>
                </p:cNvPr>
                <p:cNvSpPr/>
                <p:nvPr/>
              </p:nvSpPr>
              <p:spPr>
                <a:xfrm>
                  <a:off x="3564275" y="1022400"/>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9" name="Ellipse 428">
                  <a:extLst>
                    <a:ext uri="{FF2B5EF4-FFF2-40B4-BE49-F238E27FC236}">
                      <a16:creationId xmlns:a16="http://schemas.microsoft.com/office/drawing/2014/main" id="{7FC9248F-6DA3-41BA-A939-4E7CFFCEBF7F}"/>
                    </a:ext>
                  </a:extLst>
                </p:cNvPr>
                <p:cNvSpPr/>
                <p:nvPr/>
              </p:nvSpPr>
              <p:spPr>
                <a:xfrm>
                  <a:off x="3279730" y="1184781"/>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30" name="Connecteur droit 429">
                  <a:extLst>
                    <a:ext uri="{FF2B5EF4-FFF2-40B4-BE49-F238E27FC236}">
                      <a16:creationId xmlns:a16="http://schemas.microsoft.com/office/drawing/2014/main" id="{5814B291-8CA5-4FD6-8D2A-264619CA87E9}"/>
                    </a:ext>
                  </a:extLst>
                </p:cNvPr>
                <p:cNvCxnSpPr>
                  <a:stCxn id="428" idx="1"/>
                  <a:endCxn id="427" idx="5"/>
                </p:cNvCxnSpPr>
                <p:nvPr/>
              </p:nvCxnSpPr>
              <p:spPr>
                <a:xfrm flipH="1" flipV="1">
                  <a:off x="3453554" y="840420"/>
                  <a:ext cx="131809" cy="20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Connecteur droit 430">
                  <a:extLst>
                    <a:ext uri="{FF2B5EF4-FFF2-40B4-BE49-F238E27FC236}">
                      <a16:creationId xmlns:a16="http://schemas.microsoft.com/office/drawing/2014/main" id="{65FDAFA9-34DF-4348-9775-C713586FBBAB}"/>
                    </a:ext>
                  </a:extLst>
                </p:cNvPr>
                <p:cNvCxnSpPr>
                  <a:stCxn id="428" idx="3"/>
                  <a:endCxn id="429" idx="7"/>
                </p:cNvCxnSpPr>
                <p:nvPr/>
              </p:nvCxnSpPr>
              <p:spPr>
                <a:xfrm flipH="1">
                  <a:off x="3402642" y="1145312"/>
                  <a:ext cx="182721" cy="60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6" name="Connecteur droit 425">
                <a:extLst>
                  <a:ext uri="{FF2B5EF4-FFF2-40B4-BE49-F238E27FC236}">
                    <a16:creationId xmlns:a16="http://schemas.microsoft.com/office/drawing/2014/main" id="{9E790718-CACD-4B21-93AE-C1E4F092E974}"/>
                  </a:ext>
                </a:extLst>
              </p:cNvPr>
              <p:cNvCxnSpPr>
                <a:stCxn id="427" idx="4"/>
                <a:endCxn id="429" idx="0"/>
              </p:cNvCxnSpPr>
              <p:nvPr/>
            </p:nvCxnSpPr>
            <p:spPr>
              <a:xfrm flipH="1">
                <a:off x="3878981" y="3041093"/>
                <a:ext cx="50912" cy="32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1" name="Groupe 410">
              <a:extLst>
                <a:ext uri="{FF2B5EF4-FFF2-40B4-BE49-F238E27FC236}">
                  <a16:creationId xmlns:a16="http://schemas.microsoft.com/office/drawing/2014/main" id="{38D472D6-F8FD-41BF-B7F7-45731CDAF9C5}"/>
                </a:ext>
              </a:extLst>
            </p:cNvPr>
            <p:cNvGrpSpPr/>
            <p:nvPr/>
          </p:nvGrpSpPr>
          <p:grpSpPr>
            <a:xfrm>
              <a:off x="6453319" y="3009523"/>
              <a:ext cx="362147" cy="353428"/>
              <a:chOff x="3771229" y="720638"/>
              <a:chExt cx="482862" cy="471237"/>
            </a:xfrm>
          </p:grpSpPr>
          <p:sp>
            <p:nvSpPr>
              <p:cNvPr id="419" name="Ellipse 418">
                <a:extLst>
                  <a:ext uri="{FF2B5EF4-FFF2-40B4-BE49-F238E27FC236}">
                    <a16:creationId xmlns:a16="http://schemas.microsoft.com/office/drawing/2014/main" id="{4A7EE1FE-D6B0-49E8-AC38-DD3D1DF12A0E}"/>
                  </a:ext>
                </a:extLst>
              </p:cNvPr>
              <p:cNvSpPr/>
              <p:nvPr/>
            </p:nvSpPr>
            <p:spPr>
              <a:xfrm>
                <a:off x="3771229" y="74286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0" name="Ellipse 419">
                <a:extLst>
                  <a:ext uri="{FF2B5EF4-FFF2-40B4-BE49-F238E27FC236}">
                    <a16:creationId xmlns:a16="http://schemas.microsoft.com/office/drawing/2014/main" id="{756B4403-EB72-4626-A291-B23C0F8A401A}"/>
                  </a:ext>
                </a:extLst>
              </p:cNvPr>
              <p:cNvSpPr/>
              <p:nvPr/>
            </p:nvSpPr>
            <p:spPr>
              <a:xfrm>
                <a:off x="3993053" y="1047875"/>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1" name="Ellipse 420">
                <a:extLst>
                  <a:ext uri="{FF2B5EF4-FFF2-40B4-BE49-F238E27FC236}">
                    <a16:creationId xmlns:a16="http://schemas.microsoft.com/office/drawing/2014/main" id="{1561EE6A-03AA-4151-972E-4185D3D1C0DB}"/>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22" name="Connecteur droit 421">
                <a:extLst>
                  <a:ext uri="{FF2B5EF4-FFF2-40B4-BE49-F238E27FC236}">
                    <a16:creationId xmlns:a16="http://schemas.microsoft.com/office/drawing/2014/main" id="{817E0D71-5FD3-40A8-8878-5D0117F69A43}"/>
                  </a:ext>
                </a:extLst>
              </p:cNvPr>
              <p:cNvCxnSpPr>
                <a:cxnSpLocks/>
                <a:stCxn id="419" idx="6"/>
                <a:endCxn id="421" idx="2"/>
              </p:cNvCxnSpPr>
              <p:nvPr/>
            </p:nvCxnSpPr>
            <p:spPr>
              <a:xfrm flipV="1">
                <a:off x="3915229" y="792638"/>
                <a:ext cx="194862" cy="22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Connecteur droit 422">
                <a:extLst>
                  <a:ext uri="{FF2B5EF4-FFF2-40B4-BE49-F238E27FC236}">
                    <a16:creationId xmlns:a16="http://schemas.microsoft.com/office/drawing/2014/main" id="{6A147CC6-FEE5-4197-8576-FAF7FA422DDF}"/>
                  </a:ext>
                </a:extLst>
              </p:cNvPr>
              <p:cNvCxnSpPr>
                <a:stCxn id="420" idx="7"/>
                <a:endCxn id="421" idx="3"/>
              </p:cNvCxnSpPr>
              <p:nvPr/>
            </p:nvCxnSpPr>
            <p:spPr>
              <a:xfrm flipV="1">
                <a:off x="4115965" y="843550"/>
                <a:ext cx="15214" cy="225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Connecteur droit 423">
                <a:extLst>
                  <a:ext uri="{FF2B5EF4-FFF2-40B4-BE49-F238E27FC236}">
                    <a16:creationId xmlns:a16="http://schemas.microsoft.com/office/drawing/2014/main" id="{A443B39B-6FCA-49BC-9545-A6F9F2A5996F}"/>
                  </a:ext>
                </a:extLst>
              </p:cNvPr>
              <p:cNvCxnSpPr>
                <a:stCxn id="420" idx="1"/>
                <a:endCxn id="419" idx="5"/>
              </p:cNvCxnSpPr>
              <p:nvPr/>
            </p:nvCxnSpPr>
            <p:spPr>
              <a:xfrm flipH="1" flipV="1">
                <a:off x="3894141" y="865778"/>
                <a:ext cx="120000" cy="203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2" name="Groupe 411">
              <a:extLst>
                <a:ext uri="{FF2B5EF4-FFF2-40B4-BE49-F238E27FC236}">
                  <a16:creationId xmlns:a16="http://schemas.microsoft.com/office/drawing/2014/main" id="{ED9D00D1-5BDE-4AE4-A10F-C35FFC896801}"/>
                </a:ext>
              </a:extLst>
            </p:cNvPr>
            <p:cNvGrpSpPr/>
            <p:nvPr/>
          </p:nvGrpSpPr>
          <p:grpSpPr>
            <a:xfrm>
              <a:off x="6850866" y="3095449"/>
              <a:ext cx="334319" cy="285640"/>
              <a:chOff x="3798277" y="983706"/>
              <a:chExt cx="445758" cy="380853"/>
            </a:xfrm>
          </p:grpSpPr>
          <p:sp>
            <p:nvSpPr>
              <p:cNvPr id="413" name="Ellipse 412">
                <a:extLst>
                  <a:ext uri="{FF2B5EF4-FFF2-40B4-BE49-F238E27FC236}">
                    <a16:creationId xmlns:a16="http://schemas.microsoft.com/office/drawing/2014/main" id="{C1AD689D-195D-4A47-997B-26396CD849C9}"/>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4" name="Ellipse 413">
                <a:extLst>
                  <a:ext uri="{FF2B5EF4-FFF2-40B4-BE49-F238E27FC236}">
                    <a16:creationId xmlns:a16="http://schemas.microsoft.com/office/drawing/2014/main" id="{1DBF4796-F90A-48B5-B99C-B9B16C7B50A8}"/>
                  </a:ext>
                </a:extLst>
              </p:cNvPr>
              <p:cNvSpPr/>
              <p:nvPr/>
            </p:nvSpPr>
            <p:spPr>
              <a:xfrm>
                <a:off x="4100035" y="983706"/>
                <a:ext cx="144000" cy="144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5" name="Ellipse 414">
                <a:extLst>
                  <a:ext uri="{FF2B5EF4-FFF2-40B4-BE49-F238E27FC236}">
                    <a16:creationId xmlns:a16="http://schemas.microsoft.com/office/drawing/2014/main" id="{305586D0-4660-4007-B836-84301A0218AD}"/>
                  </a:ext>
                </a:extLst>
              </p:cNvPr>
              <p:cNvSpPr/>
              <p:nvPr/>
            </p:nvSpPr>
            <p:spPr>
              <a:xfrm>
                <a:off x="4026184" y="1220559"/>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16" name="Connecteur droit 415">
                <a:extLst>
                  <a:ext uri="{FF2B5EF4-FFF2-40B4-BE49-F238E27FC236}">
                    <a16:creationId xmlns:a16="http://schemas.microsoft.com/office/drawing/2014/main" id="{61F55832-45D2-4DBF-97F1-B3E2DAD8DD7C}"/>
                  </a:ext>
                </a:extLst>
              </p:cNvPr>
              <p:cNvCxnSpPr>
                <a:cxnSpLocks/>
                <a:stCxn id="414" idx="2"/>
                <a:endCxn id="413" idx="6"/>
              </p:cNvCxnSpPr>
              <p:nvPr/>
            </p:nvCxnSpPr>
            <p:spPr>
              <a:xfrm flipH="1">
                <a:off x="3942277" y="1055706"/>
                <a:ext cx="157758" cy="4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Connecteur droit 416">
                <a:extLst>
                  <a:ext uri="{FF2B5EF4-FFF2-40B4-BE49-F238E27FC236}">
                    <a16:creationId xmlns:a16="http://schemas.microsoft.com/office/drawing/2014/main" id="{54001146-F210-4AD0-9EE5-6281100A0BBB}"/>
                  </a:ext>
                </a:extLst>
              </p:cNvPr>
              <p:cNvCxnSpPr>
                <a:cxnSpLocks/>
                <a:stCxn id="415" idx="0"/>
                <a:endCxn id="413" idx="5"/>
              </p:cNvCxnSpPr>
              <p:nvPr/>
            </p:nvCxnSpPr>
            <p:spPr>
              <a:xfrm flipH="1" flipV="1">
                <a:off x="3921189" y="1149004"/>
                <a:ext cx="176995" cy="7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Connecteur droit 417">
                <a:extLst>
                  <a:ext uri="{FF2B5EF4-FFF2-40B4-BE49-F238E27FC236}">
                    <a16:creationId xmlns:a16="http://schemas.microsoft.com/office/drawing/2014/main" id="{6A2EBE9D-1FBC-436D-B0F9-0E7B6CC7C88C}"/>
                  </a:ext>
                </a:extLst>
              </p:cNvPr>
              <p:cNvCxnSpPr>
                <a:cxnSpLocks/>
                <a:stCxn id="414" idx="3"/>
                <a:endCxn id="415" idx="7"/>
              </p:cNvCxnSpPr>
              <p:nvPr/>
            </p:nvCxnSpPr>
            <p:spPr>
              <a:xfrm>
                <a:off x="4121123" y="1106618"/>
                <a:ext cx="27973" cy="13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2" name="Groupe 431">
            <a:extLst>
              <a:ext uri="{FF2B5EF4-FFF2-40B4-BE49-F238E27FC236}">
                <a16:creationId xmlns:a16="http://schemas.microsoft.com/office/drawing/2014/main" id="{4CCA2AAD-9E23-49E1-98D8-E538F0EE1E8D}"/>
              </a:ext>
            </a:extLst>
          </p:cNvPr>
          <p:cNvGrpSpPr/>
          <p:nvPr/>
        </p:nvGrpSpPr>
        <p:grpSpPr>
          <a:xfrm>
            <a:off x="6462776" y="2008480"/>
            <a:ext cx="993484" cy="538221"/>
            <a:chOff x="5923097" y="1675729"/>
            <a:chExt cx="1440000" cy="774000"/>
          </a:xfrm>
        </p:grpSpPr>
        <p:sp>
          <p:nvSpPr>
            <p:cNvPr id="433" name="Rectangle 432">
              <a:extLst>
                <a:ext uri="{FF2B5EF4-FFF2-40B4-BE49-F238E27FC236}">
                  <a16:creationId xmlns:a16="http://schemas.microsoft.com/office/drawing/2014/main" id="{DEF0E9EA-34B1-4437-8BB2-33079F7FD45D}"/>
                </a:ext>
              </a:extLst>
            </p:cNvPr>
            <p:cNvSpPr/>
            <p:nvPr/>
          </p:nvSpPr>
          <p:spPr>
            <a:xfrm>
              <a:off x="5923097" y="1675729"/>
              <a:ext cx="1440000" cy="774000"/>
            </a:xfrm>
            <a:prstGeom prst="rect">
              <a:avLst/>
            </a:prstGeom>
            <a:noFill/>
            <a:ln w="3810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34" name="Groupe 433">
              <a:extLst>
                <a:ext uri="{FF2B5EF4-FFF2-40B4-BE49-F238E27FC236}">
                  <a16:creationId xmlns:a16="http://schemas.microsoft.com/office/drawing/2014/main" id="{D2CB2458-BD34-40BC-BF59-10B5529129FF}"/>
                </a:ext>
              </a:extLst>
            </p:cNvPr>
            <p:cNvGrpSpPr/>
            <p:nvPr/>
          </p:nvGrpSpPr>
          <p:grpSpPr>
            <a:xfrm>
              <a:off x="6086386" y="1817718"/>
              <a:ext cx="510904" cy="421660"/>
              <a:chOff x="3364911" y="154443"/>
              <a:chExt cx="642230" cy="530195"/>
            </a:xfrm>
          </p:grpSpPr>
          <p:sp>
            <p:nvSpPr>
              <p:cNvPr id="442" name="Ellipse 441">
                <a:extLst>
                  <a:ext uri="{FF2B5EF4-FFF2-40B4-BE49-F238E27FC236}">
                    <a16:creationId xmlns:a16="http://schemas.microsoft.com/office/drawing/2014/main" id="{38270D67-AB51-41DD-8AFB-FB26E8BBBDC0}"/>
                  </a:ext>
                </a:extLst>
              </p:cNvPr>
              <p:cNvSpPr/>
              <p:nvPr/>
            </p:nvSpPr>
            <p:spPr>
              <a:xfrm>
                <a:off x="3364911" y="226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3" name="Ellipse 442">
                <a:extLst>
                  <a:ext uri="{FF2B5EF4-FFF2-40B4-BE49-F238E27FC236}">
                    <a16:creationId xmlns:a16="http://schemas.microsoft.com/office/drawing/2014/main" id="{21C39827-2F92-4582-8054-1B832C5243EF}"/>
                  </a:ext>
                </a:extLst>
              </p:cNvPr>
              <p:cNvSpPr/>
              <p:nvPr/>
            </p:nvSpPr>
            <p:spPr>
              <a:xfrm>
                <a:off x="3631823" y="54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4" name="Ellipse 443">
                <a:extLst>
                  <a:ext uri="{FF2B5EF4-FFF2-40B4-BE49-F238E27FC236}">
                    <a16:creationId xmlns:a16="http://schemas.microsoft.com/office/drawing/2014/main" id="{87E3A1F3-2DE6-49B4-B78F-6C67492B2458}"/>
                  </a:ext>
                </a:extLst>
              </p:cNvPr>
              <p:cNvSpPr/>
              <p:nvPr/>
            </p:nvSpPr>
            <p:spPr>
              <a:xfrm>
                <a:off x="3863141" y="154443"/>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45" name="Connecteur droit 444">
                <a:extLst>
                  <a:ext uri="{FF2B5EF4-FFF2-40B4-BE49-F238E27FC236}">
                    <a16:creationId xmlns:a16="http://schemas.microsoft.com/office/drawing/2014/main" id="{7394A22A-7A53-4614-A6F2-03A92D3924AD}"/>
                  </a:ext>
                </a:extLst>
              </p:cNvPr>
              <p:cNvCxnSpPr>
                <a:cxnSpLocks/>
                <a:stCxn id="442" idx="6"/>
                <a:endCxn id="444" idx="2"/>
              </p:cNvCxnSpPr>
              <p:nvPr/>
            </p:nvCxnSpPr>
            <p:spPr>
              <a:xfrm flipV="1">
                <a:off x="3508911" y="226443"/>
                <a:ext cx="354229"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Connecteur droit 445">
                <a:extLst>
                  <a:ext uri="{FF2B5EF4-FFF2-40B4-BE49-F238E27FC236}">
                    <a16:creationId xmlns:a16="http://schemas.microsoft.com/office/drawing/2014/main" id="{BCA082D9-F5C5-427C-A0F6-E763F135BC89}"/>
                  </a:ext>
                </a:extLst>
              </p:cNvPr>
              <p:cNvCxnSpPr>
                <a:stCxn id="443" idx="7"/>
                <a:endCxn id="444" idx="3"/>
              </p:cNvCxnSpPr>
              <p:nvPr/>
            </p:nvCxnSpPr>
            <p:spPr>
              <a:xfrm flipV="1">
                <a:off x="3754734" y="277355"/>
                <a:ext cx="129495" cy="284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Connecteur droit 446">
                <a:extLst>
                  <a:ext uri="{FF2B5EF4-FFF2-40B4-BE49-F238E27FC236}">
                    <a16:creationId xmlns:a16="http://schemas.microsoft.com/office/drawing/2014/main" id="{1D61B3F2-4BC5-4BCF-9297-91FBA4F9DE31}"/>
                  </a:ext>
                </a:extLst>
              </p:cNvPr>
              <p:cNvCxnSpPr>
                <a:stCxn id="443" idx="1"/>
                <a:endCxn id="442" idx="5"/>
              </p:cNvCxnSpPr>
              <p:nvPr/>
            </p:nvCxnSpPr>
            <p:spPr>
              <a:xfrm flipH="1" flipV="1">
                <a:off x="3487823" y="349355"/>
                <a:ext cx="165088" cy="212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5" name="Groupe 434">
              <a:extLst>
                <a:ext uri="{FF2B5EF4-FFF2-40B4-BE49-F238E27FC236}">
                  <a16:creationId xmlns:a16="http://schemas.microsoft.com/office/drawing/2014/main" id="{F5057F82-B0A3-4F29-A713-77143CCA8C02}"/>
                </a:ext>
              </a:extLst>
            </p:cNvPr>
            <p:cNvGrpSpPr/>
            <p:nvPr/>
          </p:nvGrpSpPr>
          <p:grpSpPr>
            <a:xfrm>
              <a:off x="6489476" y="1884567"/>
              <a:ext cx="716282" cy="337091"/>
              <a:chOff x="3798277" y="720638"/>
              <a:chExt cx="955042" cy="449454"/>
            </a:xfrm>
          </p:grpSpPr>
          <p:sp>
            <p:nvSpPr>
              <p:cNvPr id="436" name="Ellipse 435">
                <a:extLst>
                  <a:ext uri="{FF2B5EF4-FFF2-40B4-BE49-F238E27FC236}">
                    <a16:creationId xmlns:a16="http://schemas.microsoft.com/office/drawing/2014/main" id="{7CE02D76-9BCA-4FEA-8E96-5F56C8E1442E}"/>
                  </a:ext>
                </a:extLst>
              </p:cNvPr>
              <p:cNvSpPr/>
              <p:nvPr/>
            </p:nvSpPr>
            <p:spPr>
              <a:xfrm>
                <a:off x="3798277" y="1026092"/>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7" name="Ellipse 436">
                <a:extLst>
                  <a:ext uri="{FF2B5EF4-FFF2-40B4-BE49-F238E27FC236}">
                    <a16:creationId xmlns:a16="http://schemas.microsoft.com/office/drawing/2014/main" id="{6461B656-141C-41B2-8E5C-3FB8C1389C99}"/>
                  </a:ext>
                </a:extLst>
              </p:cNvPr>
              <p:cNvSpPr/>
              <p:nvPr/>
            </p:nvSpPr>
            <p:spPr>
              <a:xfrm>
                <a:off x="4110091" y="720638"/>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8" name="Ellipse 437">
                <a:extLst>
                  <a:ext uri="{FF2B5EF4-FFF2-40B4-BE49-F238E27FC236}">
                    <a16:creationId xmlns:a16="http://schemas.microsoft.com/office/drawing/2014/main" id="{F6B48F79-72B8-4C7C-BA0A-10D0F487DE59}"/>
                  </a:ext>
                </a:extLst>
              </p:cNvPr>
              <p:cNvSpPr/>
              <p:nvPr/>
            </p:nvSpPr>
            <p:spPr>
              <a:xfrm>
                <a:off x="4609319" y="894017"/>
                <a:ext cx="144000" cy="144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39" name="Connecteur droit 438">
                <a:extLst>
                  <a:ext uri="{FF2B5EF4-FFF2-40B4-BE49-F238E27FC236}">
                    <a16:creationId xmlns:a16="http://schemas.microsoft.com/office/drawing/2014/main" id="{387AB9CF-E848-4795-8D1B-5E26A4CEBF74}"/>
                  </a:ext>
                </a:extLst>
              </p:cNvPr>
              <p:cNvCxnSpPr>
                <a:cxnSpLocks/>
                <a:stCxn id="437" idx="6"/>
                <a:endCxn id="438" idx="1"/>
              </p:cNvCxnSpPr>
              <p:nvPr/>
            </p:nvCxnSpPr>
            <p:spPr>
              <a:xfrm>
                <a:off x="4254091" y="792638"/>
                <a:ext cx="376316" cy="12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Connecteur droit 439">
                <a:extLst>
                  <a:ext uri="{FF2B5EF4-FFF2-40B4-BE49-F238E27FC236}">
                    <a16:creationId xmlns:a16="http://schemas.microsoft.com/office/drawing/2014/main" id="{9E344C2C-6F0D-4C6F-9E76-97F8E845B991}"/>
                  </a:ext>
                </a:extLst>
              </p:cNvPr>
              <p:cNvCxnSpPr>
                <a:stCxn id="436" idx="7"/>
                <a:endCxn id="437" idx="3"/>
              </p:cNvCxnSpPr>
              <p:nvPr/>
            </p:nvCxnSpPr>
            <p:spPr>
              <a:xfrm flipV="1">
                <a:off x="3921189" y="843550"/>
                <a:ext cx="209990" cy="20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Connecteur droit 440">
                <a:extLst>
                  <a:ext uri="{FF2B5EF4-FFF2-40B4-BE49-F238E27FC236}">
                    <a16:creationId xmlns:a16="http://schemas.microsoft.com/office/drawing/2014/main" id="{B51F1F84-C7EC-466A-A3D1-C3B01D61DF61}"/>
                  </a:ext>
                </a:extLst>
              </p:cNvPr>
              <p:cNvCxnSpPr>
                <a:stCxn id="438" idx="2"/>
                <a:endCxn id="436" idx="6"/>
              </p:cNvCxnSpPr>
              <p:nvPr/>
            </p:nvCxnSpPr>
            <p:spPr>
              <a:xfrm flipH="1">
                <a:off x="3942277" y="966017"/>
                <a:ext cx="667042" cy="13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1" name="Groupe 470">
            <a:extLst>
              <a:ext uri="{FF2B5EF4-FFF2-40B4-BE49-F238E27FC236}">
                <a16:creationId xmlns:a16="http://schemas.microsoft.com/office/drawing/2014/main" id="{368590CF-C36B-4966-A03C-3C7438985C97}"/>
              </a:ext>
            </a:extLst>
          </p:cNvPr>
          <p:cNvGrpSpPr/>
          <p:nvPr/>
        </p:nvGrpSpPr>
        <p:grpSpPr>
          <a:xfrm>
            <a:off x="7460120" y="1850600"/>
            <a:ext cx="2008867" cy="3102325"/>
            <a:chOff x="5659894" y="1850599"/>
            <a:chExt cx="2008867" cy="3102325"/>
          </a:xfrm>
        </p:grpSpPr>
        <p:pic>
          <p:nvPicPr>
            <p:cNvPr id="225" name="Image 224">
              <a:extLst>
                <a:ext uri="{FF2B5EF4-FFF2-40B4-BE49-F238E27FC236}">
                  <a16:creationId xmlns:a16="http://schemas.microsoft.com/office/drawing/2014/main" id="{530BFF33-94F1-4122-84C3-9DFE12395ED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9129" y="1865796"/>
              <a:ext cx="721745" cy="721745"/>
            </a:xfrm>
            <a:prstGeom prst="rect">
              <a:avLst/>
            </a:prstGeom>
          </p:spPr>
        </p:pic>
        <p:pic>
          <p:nvPicPr>
            <p:cNvPr id="226" name="Image 225">
              <a:extLst>
                <a:ext uri="{FF2B5EF4-FFF2-40B4-BE49-F238E27FC236}">
                  <a16:creationId xmlns:a16="http://schemas.microsoft.com/office/drawing/2014/main" id="{6C8D0C33-7F3B-40DC-B750-46F66A22E68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85848" y="1850599"/>
              <a:ext cx="721745" cy="721745"/>
            </a:xfrm>
            <a:prstGeom prst="rect">
              <a:avLst/>
            </a:prstGeom>
          </p:spPr>
        </p:pic>
        <p:pic>
          <p:nvPicPr>
            <p:cNvPr id="227" name="Image 226">
              <a:extLst>
                <a:ext uri="{FF2B5EF4-FFF2-40B4-BE49-F238E27FC236}">
                  <a16:creationId xmlns:a16="http://schemas.microsoft.com/office/drawing/2014/main" id="{92C7C6A9-2276-419E-9CE8-D29F36E09B9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98323" y="2594513"/>
              <a:ext cx="721745" cy="721745"/>
            </a:xfrm>
            <a:prstGeom prst="rect">
              <a:avLst/>
            </a:prstGeom>
          </p:spPr>
        </p:pic>
        <p:pic>
          <p:nvPicPr>
            <p:cNvPr id="228" name="Image 227">
              <a:extLst>
                <a:ext uri="{FF2B5EF4-FFF2-40B4-BE49-F238E27FC236}">
                  <a16:creationId xmlns:a16="http://schemas.microsoft.com/office/drawing/2014/main" id="{A51217AC-F4AD-4652-805D-C3B80A9E227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93318" y="2594513"/>
              <a:ext cx="721745" cy="721745"/>
            </a:xfrm>
            <a:prstGeom prst="rect">
              <a:avLst/>
            </a:prstGeom>
          </p:spPr>
        </p:pic>
        <p:pic>
          <p:nvPicPr>
            <p:cNvPr id="229" name="Image 228">
              <a:extLst>
                <a:ext uri="{FF2B5EF4-FFF2-40B4-BE49-F238E27FC236}">
                  <a16:creationId xmlns:a16="http://schemas.microsoft.com/office/drawing/2014/main" id="{30A3CABC-135D-4B27-831C-A8EE81C9053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7517" y="3369927"/>
              <a:ext cx="721745" cy="721745"/>
            </a:xfrm>
            <a:prstGeom prst="rect">
              <a:avLst/>
            </a:prstGeom>
          </p:spPr>
        </p:pic>
        <p:pic>
          <p:nvPicPr>
            <p:cNvPr id="230" name="Image 229">
              <a:extLst>
                <a:ext uri="{FF2B5EF4-FFF2-40B4-BE49-F238E27FC236}">
                  <a16:creationId xmlns:a16="http://schemas.microsoft.com/office/drawing/2014/main" id="{3FD52076-D73F-4CE3-AC98-42F0CA99974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30721" y="3369927"/>
              <a:ext cx="721745" cy="721745"/>
            </a:xfrm>
            <a:prstGeom prst="rect">
              <a:avLst/>
            </a:prstGeom>
          </p:spPr>
        </p:pic>
        <p:pic>
          <p:nvPicPr>
            <p:cNvPr id="231" name="Image 230">
              <a:extLst>
                <a:ext uri="{FF2B5EF4-FFF2-40B4-BE49-F238E27FC236}">
                  <a16:creationId xmlns:a16="http://schemas.microsoft.com/office/drawing/2014/main" id="{9E0CC019-433A-4D8D-BD63-012EC785F7A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59894" y="4177441"/>
              <a:ext cx="721745" cy="721745"/>
            </a:xfrm>
            <a:prstGeom prst="rect">
              <a:avLst/>
            </a:prstGeom>
          </p:spPr>
        </p:pic>
        <p:pic>
          <p:nvPicPr>
            <p:cNvPr id="232" name="Image 231">
              <a:extLst>
                <a:ext uri="{FF2B5EF4-FFF2-40B4-BE49-F238E27FC236}">
                  <a16:creationId xmlns:a16="http://schemas.microsoft.com/office/drawing/2014/main" id="{09FE63A7-97E1-42CD-8EBF-CB4470354DA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06982" y="4231179"/>
              <a:ext cx="721745" cy="721745"/>
            </a:xfrm>
            <a:prstGeom prst="rect">
              <a:avLst/>
            </a:prstGeom>
          </p:spPr>
        </p:pic>
        <p:grpSp>
          <p:nvGrpSpPr>
            <p:cNvPr id="241" name="Groupe 240">
              <a:extLst>
                <a:ext uri="{FF2B5EF4-FFF2-40B4-BE49-F238E27FC236}">
                  <a16:creationId xmlns:a16="http://schemas.microsoft.com/office/drawing/2014/main" id="{339233EE-0714-4694-9886-8491C8732953}"/>
                </a:ext>
              </a:extLst>
            </p:cNvPr>
            <p:cNvGrpSpPr/>
            <p:nvPr/>
          </p:nvGrpSpPr>
          <p:grpSpPr>
            <a:xfrm>
              <a:off x="6190050" y="1915068"/>
              <a:ext cx="261112" cy="565787"/>
              <a:chOff x="2386012" y="3059948"/>
              <a:chExt cx="394369" cy="916116"/>
            </a:xfrm>
          </p:grpSpPr>
          <p:sp>
            <p:nvSpPr>
              <p:cNvPr id="242" name="Rectangle 241">
                <a:extLst>
                  <a:ext uri="{FF2B5EF4-FFF2-40B4-BE49-F238E27FC236}">
                    <a16:creationId xmlns:a16="http://schemas.microsoft.com/office/drawing/2014/main" id="{90A46218-11F9-4736-9738-E3676AC18550}"/>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3" name="Ellipse 242">
                <a:extLst>
                  <a:ext uri="{FF2B5EF4-FFF2-40B4-BE49-F238E27FC236}">
                    <a16:creationId xmlns:a16="http://schemas.microsoft.com/office/drawing/2014/main" id="{04479A1F-E799-4864-A404-879C4F9EF62A}"/>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Ellipse 243">
                <a:extLst>
                  <a:ext uri="{FF2B5EF4-FFF2-40B4-BE49-F238E27FC236}">
                    <a16:creationId xmlns:a16="http://schemas.microsoft.com/office/drawing/2014/main" id="{364E83BF-7FD4-409E-892F-52315872E9C1}"/>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Ellipse 244">
                <a:extLst>
                  <a:ext uri="{FF2B5EF4-FFF2-40B4-BE49-F238E27FC236}">
                    <a16:creationId xmlns:a16="http://schemas.microsoft.com/office/drawing/2014/main" id="{2DAE185F-BB76-43E0-85E8-6F905979547F}"/>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6" name="Groupe 245">
              <a:extLst>
                <a:ext uri="{FF2B5EF4-FFF2-40B4-BE49-F238E27FC236}">
                  <a16:creationId xmlns:a16="http://schemas.microsoft.com/office/drawing/2014/main" id="{0D53F7CA-8D3E-4500-87BB-A55915717560}"/>
                </a:ext>
              </a:extLst>
            </p:cNvPr>
            <p:cNvGrpSpPr/>
            <p:nvPr/>
          </p:nvGrpSpPr>
          <p:grpSpPr>
            <a:xfrm>
              <a:off x="7376461" y="4282224"/>
              <a:ext cx="261112" cy="565787"/>
              <a:chOff x="2386012" y="3059948"/>
              <a:chExt cx="394369" cy="916116"/>
            </a:xfrm>
          </p:grpSpPr>
          <p:sp>
            <p:nvSpPr>
              <p:cNvPr id="247" name="Rectangle 246">
                <a:extLst>
                  <a:ext uri="{FF2B5EF4-FFF2-40B4-BE49-F238E27FC236}">
                    <a16:creationId xmlns:a16="http://schemas.microsoft.com/office/drawing/2014/main" id="{044AE71B-999F-481B-9790-CFE0940F38AD}"/>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Ellipse 247">
                <a:extLst>
                  <a:ext uri="{FF2B5EF4-FFF2-40B4-BE49-F238E27FC236}">
                    <a16:creationId xmlns:a16="http://schemas.microsoft.com/office/drawing/2014/main" id="{D757A241-2058-4F02-957F-5B49E21AE629}"/>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9" name="Ellipse 248">
                <a:extLst>
                  <a:ext uri="{FF2B5EF4-FFF2-40B4-BE49-F238E27FC236}">
                    <a16:creationId xmlns:a16="http://schemas.microsoft.com/office/drawing/2014/main" id="{CC6FB30C-4062-4D13-BD64-55151C5DE9E7}"/>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Ellipse 249">
                <a:extLst>
                  <a:ext uri="{FF2B5EF4-FFF2-40B4-BE49-F238E27FC236}">
                    <a16:creationId xmlns:a16="http://schemas.microsoft.com/office/drawing/2014/main" id="{F48D60E3-CDB6-45A1-B744-8EF522C4C2A9}"/>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1" name="Groupe 250">
              <a:extLst>
                <a:ext uri="{FF2B5EF4-FFF2-40B4-BE49-F238E27FC236}">
                  <a16:creationId xmlns:a16="http://schemas.microsoft.com/office/drawing/2014/main" id="{B480C47A-9FB6-420F-9441-D13DCF131127}"/>
                </a:ext>
              </a:extLst>
            </p:cNvPr>
            <p:cNvGrpSpPr/>
            <p:nvPr/>
          </p:nvGrpSpPr>
          <p:grpSpPr>
            <a:xfrm>
              <a:off x="6172862" y="2629630"/>
              <a:ext cx="261112" cy="565787"/>
              <a:chOff x="2386012" y="3059948"/>
              <a:chExt cx="394369" cy="916116"/>
            </a:xfrm>
          </p:grpSpPr>
          <p:sp>
            <p:nvSpPr>
              <p:cNvPr id="252" name="Rectangle 251">
                <a:extLst>
                  <a:ext uri="{FF2B5EF4-FFF2-40B4-BE49-F238E27FC236}">
                    <a16:creationId xmlns:a16="http://schemas.microsoft.com/office/drawing/2014/main" id="{5C67030E-C9CB-43E2-88A3-027C954E6AC6}"/>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3" name="Ellipse 252">
                <a:extLst>
                  <a:ext uri="{FF2B5EF4-FFF2-40B4-BE49-F238E27FC236}">
                    <a16:creationId xmlns:a16="http://schemas.microsoft.com/office/drawing/2014/main" id="{73BE5FFD-AC98-45B3-BF86-7DCF6251FFD9}"/>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4" name="Ellipse 253">
                <a:extLst>
                  <a:ext uri="{FF2B5EF4-FFF2-40B4-BE49-F238E27FC236}">
                    <a16:creationId xmlns:a16="http://schemas.microsoft.com/office/drawing/2014/main" id="{5A9A1426-F67B-484B-92E0-664526E34E46}"/>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Ellipse 254">
                <a:extLst>
                  <a:ext uri="{FF2B5EF4-FFF2-40B4-BE49-F238E27FC236}">
                    <a16:creationId xmlns:a16="http://schemas.microsoft.com/office/drawing/2014/main" id="{49A797C2-DC17-4FCB-AC4A-ABF39660568A}"/>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6" name="Groupe 255">
              <a:extLst>
                <a:ext uri="{FF2B5EF4-FFF2-40B4-BE49-F238E27FC236}">
                  <a16:creationId xmlns:a16="http://schemas.microsoft.com/office/drawing/2014/main" id="{2E59F80E-9609-4F38-B9C9-8AC6C41CC710}"/>
                </a:ext>
              </a:extLst>
            </p:cNvPr>
            <p:cNvGrpSpPr/>
            <p:nvPr/>
          </p:nvGrpSpPr>
          <p:grpSpPr>
            <a:xfrm>
              <a:off x="6150056" y="3404487"/>
              <a:ext cx="261112" cy="565787"/>
              <a:chOff x="2386012" y="3059948"/>
              <a:chExt cx="394369" cy="916116"/>
            </a:xfrm>
          </p:grpSpPr>
          <p:sp>
            <p:nvSpPr>
              <p:cNvPr id="257" name="Rectangle 256">
                <a:extLst>
                  <a:ext uri="{FF2B5EF4-FFF2-40B4-BE49-F238E27FC236}">
                    <a16:creationId xmlns:a16="http://schemas.microsoft.com/office/drawing/2014/main" id="{E4FE61CA-4963-4B84-9A98-0E8EB2B755AF}"/>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8" name="Ellipse 257">
                <a:extLst>
                  <a:ext uri="{FF2B5EF4-FFF2-40B4-BE49-F238E27FC236}">
                    <a16:creationId xmlns:a16="http://schemas.microsoft.com/office/drawing/2014/main" id="{687E0CA8-A889-469F-B4EB-AD3B5F2015BF}"/>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9" name="Ellipse 258">
                <a:extLst>
                  <a:ext uri="{FF2B5EF4-FFF2-40B4-BE49-F238E27FC236}">
                    <a16:creationId xmlns:a16="http://schemas.microsoft.com/office/drawing/2014/main" id="{C7890949-F57A-4793-942E-F7D83070842B}"/>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Ellipse 259">
                <a:extLst>
                  <a:ext uri="{FF2B5EF4-FFF2-40B4-BE49-F238E27FC236}">
                    <a16:creationId xmlns:a16="http://schemas.microsoft.com/office/drawing/2014/main" id="{45E529AA-F9EB-4C99-BE29-F000B9AE34B1}"/>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1" name="Groupe 260">
              <a:extLst>
                <a:ext uri="{FF2B5EF4-FFF2-40B4-BE49-F238E27FC236}">
                  <a16:creationId xmlns:a16="http://schemas.microsoft.com/office/drawing/2014/main" id="{B3728279-A932-47A6-8CDD-BF3A3823188D}"/>
                </a:ext>
              </a:extLst>
            </p:cNvPr>
            <p:cNvGrpSpPr/>
            <p:nvPr/>
          </p:nvGrpSpPr>
          <p:grpSpPr>
            <a:xfrm>
              <a:off x="6126326" y="4273783"/>
              <a:ext cx="261112" cy="565787"/>
              <a:chOff x="2386012" y="3059948"/>
              <a:chExt cx="394369" cy="916116"/>
            </a:xfrm>
          </p:grpSpPr>
          <p:sp>
            <p:nvSpPr>
              <p:cNvPr id="262" name="Rectangle 261">
                <a:extLst>
                  <a:ext uri="{FF2B5EF4-FFF2-40B4-BE49-F238E27FC236}">
                    <a16:creationId xmlns:a16="http://schemas.microsoft.com/office/drawing/2014/main" id="{DD2F3C99-1361-4794-BC25-BAD0FA9E0DE9}"/>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Ellipse 262">
                <a:extLst>
                  <a:ext uri="{FF2B5EF4-FFF2-40B4-BE49-F238E27FC236}">
                    <a16:creationId xmlns:a16="http://schemas.microsoft.com/office/drawing/2014/main" id="{F5B5A98E-0461-4BAC-8B13-7CD1653952D9}"/>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Ellipse 263">
                <a:extLst>
                  <a:ext uri="{FF2B5EF4-FFF2-40B4-BE49-F238E27FC236}">
                    <a16:creationId xmlns:a16="http://schemas.microsoft.com/office/drawing/2014/main" id="{A4F70916-1B97-4038-B1C4-FED54B2311FF}"/>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Ellipse 264">
                <a:extLst>
                  <a:ext uri="{FF2B5EF4-FFF2-40B4-BE49-F238E27FC236}">
                    <a16:creationId xmlns:a16="http://schemas.microsoft.com/office/drawing/2014/main" id="{AD1622DB-865C-4F49-AEF3-03BA92136F88}"/>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6" name="Groupe 265">
              <a:extLst>
                <a:ext uri="{FF2B5EF4-FFF2-40B4-BE49-F238E27FC236}">
                  <a16:creationId xmlns:a16="http://schemas.microsoft.com/office/drawing/2014/main" id="{322E4786-D26C-4929-B7C1-FBF844846271}"/>
                </a:ext>
              </a:extLst>
            </p:cNvPr>
            <p:cNvGrpSpPr/>
            <p:nvPr/>
          </p:nvGrpSpPr>
          <p:grpSpPr>
            <a:xfrm>
              <a:off x="7349219" y="1964529"/>
              <a:ext cx="261112" cy="565787"/>
              <a:chOff x="2386012" y="3059948"/>
              <a:chExt cx="394369" cy="916116"/>
            </a:xfrm>
          </p:grpSpPr>
          <p:sp>
            <p:nvSpPr>
              <p:cNvPr id="267" name="Rectangle 266">
                <a:extLst>
                  <a:ext uri="{FF2B5EF4-FFF2-40B4-BE49-F238E27FC236}">
                    <a16:creationId xmlns:a16="http://schemas.microsoft.com/office/drawing/2014/main" id="{1C16B917-D871-4FD2-A9BD-704CE866ADC6}"/>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8" name="Ellipse 267">
                <a:extLst>
                  <a:ext uri="{FF2B5EF4-FFF2-40B4-BE49-F238E27FC236}">
                    <a16:creationId xmlns:a16="http://schemas.microsoft.com/office/drawing/2014/main" id="{06065436-65F4-446E-A555-70E5AD0E47EC}"/>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Ellipse 268">
                <a:extLst>
                  <a:ext uri="{FF2B5EF4-FFF2-40B4-BE49-F238E27FC236}">
                    <a16:creationId xmlns:a16="http://schemas.microsoft.com/office/drawing/2014/main" id="{A481D0F7-9B35-4FD1-83CB-3575E4D9FD8A}"/>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Ellipse 269">
                <a:extLst>
                  <a:ext uri="{FF2B5EF4-FFF2-40B4-BE49-F238E27FC236}">
                    <a16:creationId xmlns:a16="http://schemas.microsoft.com/office/drawing/2014/main" id="{CF237F20-C296-4170-B34E-34B991AE4533}"/>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1" name="Groupe 270">
              <a:extLst>
                <a:ext uri="{FF2B5EF4-FFF2-40B4-BE49-F238E27FC236}">
                  <a16:creationId xmlns:a16="http://schemas.microsoft.com/office/drawing/2014/main" id="{4DD934A7-2173-4472-85DD-B5AE6017A3EE}"/>
                </a:ext>
              </a:extLst>
            </p:cNvPr>
            <p:cNvGrpSpPr/>
            <p:nvPr/>
          </p:nvGrpSpPr>
          <p:grpSpPr>
            <a:xfrm>
              <a:off x="7407649" y="3453775"/>
              <a:ext cx="261112" cy="565787"/>
              <a:chOff x="2386012" y="3059948"/>
              <a:chExt cx="394369" cy="916116"/>
            </a:xfrm>
          </p:grpSpPr>
          <p:sp>
            <p:nvSpPr>
              <p:cNvPr id="272" name="Rectangle 271">
                <a:extLst>
                  <a:ext uri="{FF2B5EF4-FFF2-40B4-BE49-F238E27FC236}">
                    <a16:creationId xmlns:a16="http://schemas.microsoft.com/office/drawing/2014/main" id="{BE13A4BB-3EA2-4396-A916-773907EFECB3}"/>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3" name="Ellipse 272">
                <a:extLst>
                  <a:ext uri="{FF2B5EF4-FFF2-40B4-BE49-F238E27FC236}">
                    <a16:creationId xmlns:a16="http://schemas.microsoft.com/office/drawing/2014/main" id="{2D1733B2-6F50-4ED3-A73E-1537DA049AF5}"/>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Ellipse 273">
                <a:extLst>
                  <a:ext uri="{FF2B5EF4-FFF2-40B4-BE49-F238E27FC236}">
                    <a16:creationId xmlns:a16="http://schemas.microsoft.com/office/drawing/2014/main" id="{948567D8-0FF0-49E4-AE8A-7FEDB981129E}"/>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Ellipse 274">
                <a:extLst>
                  <a:ext uri="{FF2B5EF4-FFF2-40B4-BE49-F238E27FC236}">
                    <a16:creationId xmlns:a16="http://schemas.microsoft.com/office/drawing/2014/main" id="{814D62EC-9BB2-4870-B4D4-8A27DD2BE102}"/>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6" name="Groupe 275">
              <a:extLst>
                <a:ext uri="{FF2B5EF4-FFF2-40B4-BE49-F238E27FC236}">
                  <a16:creationId xmlns:a16="http://schemas.microsoft.com/office/drawing/2014/main" id="{7822CCEE-19DF-42FE-B6F5-3AC6A088FAE0}"/>
                </a:ext>
              </a:extLst>
            </p:cNvPr>
            <p:cNvGrpSpPr/>
            <p:nvPr/>
          </p:nvGrpSpPr>
          <p:grpSpPr>
            <a:xfrm>
              <a:off x="7356689" y="2697817"/>
              <a:ext cx="261112" cy="565787"/>
              <a:chOff x="2386012" y="3059948"/>
              <a:chExt cx="394369" cy="916116"/>
            </a:xfrm>
          </p:grpSpPr>
          <p:sp>
            <p:nvSpPr>
              <p:cNvPr id="277" name="Rectangle 276">
                <a:extLst>
                  <a:ext uri="{FF2B5EF4-FFF2-40B4-BE49-F238E27FC236}">
                    <a16:creationId xmlns:a16="http://schemas.microsoft.com/office/drawing/2014/main" id="{57476B9A-C8E3-44A4-8DAC-D90C2B233743}"/>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Ellipse 277">
                <a:extLst>
                  <a:ext uri="{FF2B5EF4-FFF2-40B4-BE49-F238E27FC236}">
                    <a16:creationId xmlns:a16="http://schemas.microsoft.com/office/drawing/2014/main" id="{A357684E-B565-45AD-935E-1D3342A3C466}"/>
                  </a:ext>
                </a:extLst>
              </p:cNvPr>
              <p:cNvSpPr/>
              <p:nvPr/>
            </p:nvSpPr>
            <p:spPr>
              <a:xfrm>
                <a:off x="2482446" y="3134734"/>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9" name="Ellipse 278">
                <a:extLst>
                  <a:ext uri="{FF2B5EF4-FFF2-40B4-BE49-F238E27FC236}">
                    <a16:creationId xmlns:a16="http://schemas.microsoft.com/office/drawing/2014/main" id="{9C189DB1-6204-457B-B8AF-DD5E087C4B54}"/>
                  </a:ext>
                </a:extLst>
              </p:cNvPr>
              <p:cNvSpPr/>
              <p:nvPr/>
            </p:nvSpPr>
            <p:spPr>
              <a:xfrm>
                <a:off x="2482446" y="3411285"/>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0" name="Ellipse 279">
                <a:extLst>
                  <a:ext uri="{FF2B5EF4-FFF2-40B4-BE49-F238E27FC236}">
                    <a16:creationId xmlns:a16="http://schemas.microsoft.com/office/drawing/2014/main" id="{FAF96FF1-B507-44D5-A237-DD481D6BF660}"/>
                  </a:ext>
                </a:extLst>
              </p:cNvPr>
              <p:cNvSpPr/>
              <p:nvPr/>
            </p:nvSpPr>
            <p:spPr>
              <a:xfrm>
                <a:off x="2482446" y="3687836"/>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 name="Connecteur : en angle 4">
              <a:extLst>
                <a:ext uri="{FF2B5EF4-FFF2-40B4-BE49-F238E27FC236}">
                  <a16:creationId xmlns:a16="http://schemas.microsoft.com/office/drawing/2014/main" id="{69041B42-9D3B-476F-AEA3-54EB75FBD7A3}"/>
                </a:ext>
              </a:extLst>
            </p:cNvPr>
            <p:cNvCxnSpPr>
              <a:stCxn id="242" idx="3"/>
              <a:endCxn id="252" idx="3"/>
            </p:cNvCxnSpPr>
            <p:nvPr/>
          </p:nvCxnSpPr>
          <p:spPr>
            <a:xfrm flipH="1">
              <a:off x="6433974" y="2197962"/>
              <a:ext cx="17188" cy="714562"/>
            </a:xfrm>
            <a:prstGeom prst="bentConnector3">
              <a:avLst>
                <a:gd name="adj1" fmla="val -1329998"/>
              </a:avLst>
            </a:prstGeom>
          </p:spPr>
          <p:style>
            <a:lnRef idx="1">
              <a:schemeClr val="accent1"/>
            </a:lnRef>
            <a:fillRef idx="0">
              <a:schemeClr val="accent1"/>
            </a:fillRef>
            <a:effectRef idx="0">
              <a:schemeClr val="accent1"/>
            </a:effectRef>
            <a:fontRef idx="minor">
              <a:schemeClr val="tx1"/>
            </a:fontRef>
          </p:style>
        </p:cxnSp>
        <p:cxnSp>
          <p:nvCxnSpPr>
            <p:cNvPr id="449" name="Connecteur : en angle 448">
              <a:extLst>
                <a:ext uri="{FF2B5EF4-FFF2-40B4-BE49-F238E27FC236}">
                  <a16:creationId xmlns:a16="http://schemas.microsoft.com/office/drawing/2014/main" id="{A365EDAD-D67C-43E5-944C-C8DC873CE100}"/>
                </a:ext>
              </a:extLst>
            </p:cNvPr>
            <p:cNvCxnSpPr>
              <a:stCxn id="242" idx="3"/>
              <a:endCxn id="257" idx="3"/>
            </p:cNvCxnSpPr>
            <p:nvPr/>
          </p:nvCxnSpPr>
          <p:spPr>
            <a:xfrm flipH="1">
              <a:off x="6411168" y="2197962"/>
              <a:ext cx="39994" cy="1489419"/>
            </a:xfrm>
            <a:prstGeom prst="bentConnector3">
              <a:avLst>
                <a:gd name="adj1" fmla="val -571586"/>
              </a:avLst>
            </a:prstGeom>
          </p:spPr>
          <p:style>
            <a:lnRef idx="1">
              <a:schemeClr val="accent1"/>
            </a:lnRef>
            <a:fillRef idx="0">
              <a:schemeClr val="accent1"/>
            </a:fillRef>
            <a:effectRef idx="0">
              <a:schemeClr val="accent1"/>
            </a:effectRef>
            <a:fontRef idx="minor">
              <a:schemeClr val="tx1"/>
            </a:fontRef>
          </p:style>
        </p:cxnSp>
        <p:cxnSp>
          <p:nvCxnSpPr>
            <p:cNvPr id="451" name="Connecteur : en angle 450">
              <a:extLst>
                <a:ext uri="{FF2B5EF4-FFF2-40B4-BE49-F238E27FC236}">
                  <a16:creationId xmlns:a16="http://schemas.microsoft.com/office/drawing/2014/main" id="{4301759E-ACE0-41AD-9021-CC2C2582D126}"/>
                </a:ext>
              </a:extLst>
            </p:cNvPr>
            <p:cNvCxnSpPr>
              <a:cxnSpLocks/>
              <a:stCxn id="242" idx="3"/>
              <a:endCxn id="262" idx="3"/>
            </p:cNvCxnSpPr>
            <p:nvPr/>
          </p:nvCxnSpPr>
          <p:spPr>
            <a:xfrm flipH="1">
              <a:off x="6387438" y="2197962"/>
              <a:ext cx="63724" cy="2358715"/>
            </a:xfrm>
            <a:prstGeom prst="bentConnector3">
              <a:avLst>
                <a:gd name="adj1" fmla="val -358735"/>
              </a:avLst>
            </a:prstGeom>
          </p:spPr>
          <p:style>
            <a:lnRef idx="1">
              <a:schemeClr val="accent1"/>
            </a:lnRef>
            <a:fillRef idx="0">
              <a:schemeClr val="accent1"/>
            </a:fillRef>
            <a:effectRef idx="0">
              <a:schemeClr val="accent1"/>
            </a:effectRef>
            <a:fontRef idx="minor">
              <a:schemeClr val="tx1"/>
            </a:fontRef>
          </p:style>
        </p:cxnSp>
        <p:cxnSp>
          <p:nvCxnSpPr>
            <p:cNvPr id="453" name="Connecteur : en angle 452">
              <a:extLst>
                <a:ext uri="{FF2B5EF4-FFF2-40B4-BE49-F238E27FC236}">
                  <a16:creationId xmlns:a16="http://schemas.microsoft.com/office/drawing/2014/main" id="{D1424028-382E-471F-9E13-F3D3EC937D8B}"/>
                </a:ext>
              </a:extLst>
            </p:cNvPr>
            <p:cNvCxnSpPr>
              <a:stCxn id="226" idx="1"/>
              <a:endCxn id="252" idx="3"/>
            </p:cNvCxnSpPr>
            <p:nvPr/>
          </p:nvCxnSpPr>
          <p:spPr>
            <a:xfrm rot="10800000" flipV="1">
              <a:off x="6433974" y="2211472"/>
              <a:ext cx="451874" cy="701052"/>
            </a:xfrm>
            <a:prstGeom prst="bentConnector3">
              <a:avLst>
                <a:gd name="adj1" fmla="val 45784"/>
              </a:avLst>
            </a:prstGeom>
          </p:spPr>
          <p:style>
            <a:lnRef idx="1">
              <a:schemeClr val="accent1"/>
            </a:lnRef>
            <a:fillRef idx="0">
              <a:schemeClr val="accent1"/>
            </a:fillRef>
            <a:effectRef idx="0">
              <a:schemeClr val="accent1"/>
            </a:effectRef>
            <a:fontRef idx="minor">
              <a:schemeClr val="tx1"/>
            </a:fontRef>
          </p:style>
        </p:cxnSp>
        <p:cxnSp>
          <p:nvCxnSpPr>
            <p:cNvPr id="456" name="Connecteur : en angle 455">
              <a:extLst>
                <a:ext uri="{FF2B5EF4-FFF2-40B4-BE49-F238E27FC236}">
                  <a16:creationId xmlns:a16="http://schemas.microsoft.com/office/drawing/2014/main" id="{25AFCEF5-C798-4397-B61A-FEFE8E80422A}"/>
                </a:ext>
              </a:extLst>
            </p:cNvPr>
            <p:cNvCxnSpPr>
              <a:stCxn id="226" idx="1"/>
              <a:endCxn id="228" idx="1"/>
            </p:cNvCxnSpPr>
            <p:nvPr/>
          </p:nvCxnSpPr>
          <p:spPr>
            <a:xfrm rot="10800000" flipH="1" flipV="1">
              <a:off x="6885848" y="2211472"/>
              <a:ext cx="7470" cy="743914"/>
            </a:xfrm>
            <a:prstGeom prst="bentConnector3">
              <a:avLst>
                <a:gd name="adj1" fmla="val -2741459"/>
              </a:avLst>
            </a:prstGeom>
          </p:spPr>
          <p:style>
            <a:lnRef idx="1">
              <a:schemeClr val="accent1"/>
            </a:lnRef>
            <a:fillRef idx="0">
              <a:schemeClr val="accent1"/>
            </a:fillRef>
            <a:effectRef idx="0">
              <a:schemeClr val="accent1"/>
            </a:effectRef>
            <a:fontRef idx="minor">
              <a:schemeClr val="tx1"/>
            </a:fontRef>
          </p:style>
        </p:cxnSp>
        <p:cxnSp>
          <p:nvCxnSpPr>
            <p:cNvPr id="459" name="Connecteur : en angle 458">
              <a:extLst>
                <a:ext uri="{FF2B5EF4-FFF2-40B4-BE49-F238E27FC236}">
                  <a16:creationId xmlns:a16="http://schemas.microsoft.com/office/drawing/2014/main" id="{1BF211CD-539B-4A08-BA9F-363A995CC24C}"/>
                </a:ext>
              </a:extLst>
            </p:cNvPr>
            <p:cNvCxnSpPr>
              <a:stCxn id="228" idx="1"/>
              <a:endCxn id="257" idx="3"/>
            </p:cNvCxnSpPr>
            <p:nvPr/>
          </p:nvCxnSpPr>
          <p:spPr>
            <a:xfrm rot="10800000" flipV="1">
              <a:off x="6411168" y="2955385"/>
              <a:ext cx="482150" cy="731995"/>
            </a:xfrm>
            <a:prstGeom prst="bentConnector3">
              <a:avLst>
                <a:gd name="adj1" fmla="val 44073"/>
              </a:avLst>
            </a:prstGeom>
          </p:spPr>
          <p:style>
            <a:lnRef idx="1">
              <a:schemeClr val="accent1"/>
            </a:lnRef>
            <a:fillRef idx="0">
              <a:schemeClr val="accent1"/>
            </a:fillRef>
            <a:effectRef idx="0">
              <a:schemeClr val="accent1"/>
            </a:effectRef>
            <a:fontRef idx="minor">
              <a:schemeClr val="tx1"/>
            </a:fontRef>
          </p:style>
        </p:cxnSp>
        <p:cxnSp>
          <p:nvCxnSpPr>
            <p:cNvPr id="462" name="Connecteur : en angle 461">
              <a:extLst>
                <a:ext uri="{FF2B5EF4-FFF2-40B4-BE49-F238E27FC236}">
                  <a16:creationId xmlns:a16="http://schemas.microsoft.com/office/drawing/2014/main" id="{BD746B2B-99C8-45E4-969E-AE47082F428C}"/>
                </a:ext>
              </a:extLst>
            </p:cNvPr>
            <p:cNvCxnSpPr>
              <a:cxnSpLocks/>
              <a:stCxn id="230" idx="1"/>
              <a:endCxn id="262" idx="3"/>
            </p:cNvCxnSpPr>
            <p:nvPr/>
          </p:nvCxnSpPr>
          <p:spPr>
            <a:xfrm rot="10800000" flipV="1">
              <a:off x="6387439" y="3730799"/>
              <a:ext cx="543283" cy="825877"/>
            </a:xfrm>
            <a:prstGeom prst="bentConnector3">
              <a:avLst>
                <a:gd name="adj1" fmla="val 45617"/>
              </a:avLst>
            </a:prstGeom>
          </p:spPr>
          <p:style>
            <a:lnRef idx="1">
              <a:schemeClr val="accent1"/>
            </a:lnRef>
            <a:fillRef idx="0">
              <a:schemeClr val="accent1"/>
            </a:fillRef>
            <a:effectRef idx="0">
              <a:schemeClr val="accent1"/>
            </a:effectRef>
            <a:fontRef idx="minor">
              <a:schemeClr val="tx1"/>
            </a:fontRef>
          </p:style>
        </p:cxnSp>
        <p:cxnSp>
          <p:nvCxnSpPr>
            <p:cNvPr id="469" name="Connecteur : en angle 468">
              <a:extLst>
                <a:ext uri="{FF2B5EF4-FFF2-40B4-BE49-F238E27FC236}">
                  <a16:creationId xmlns:a16="http://schemas.microsoft.com/office/drawing/2014/main" id="{1A6F2D8F-BB4F-4A51-8128-CFEFC9A712AD}"/>
                </a:ext>
              </a:extLst>
            </p:cNvPr>
            <p:cNvCxnSpPr>
              <a:stCxn id="257" idx="3"/>
              <a:endCxn id="232" idx="1"/>
            </p:cNvCxnSpPr>
            <p:nvPr/>
          </p:nvCxnSpPr>
          <p:spPr>
            <a:xfrm>
              <a:off x="6411168" y="3687381"/>
              <a:ext cx="495814" cy="904671"/>
            </a:xfrm>
            <a:prstGeom prst="bentConnector3">
              <a:avLst>
                <a:gd name="adj1" fmla="val 54803"/>
              </a:avLst>
            </a:prstGeom>
          </p:spPr>
          <p:style>
            <a:lnRef idx="1">
              <a:schemeClr val="accent1"/>
            </a:lnRef>
            <a:fillRef idx="0">
              <a:schemeClr val="accent1"/>
            </a:fillRef>
            <a:effectRef idx="0">
              <a:schemeClr val="accent1"/>
            </a:effectRef>
            <a:fontRef idx="minor">
              <a:schemeClr val="tx1"/>
            </a:fontRef>
          </p:style>
        </p:cxnSp>
      </p:grpSp>
      <p:sp>
        <p:nvSpPr>
          <p:cNvPr id="3" name="Espace réservé du numéro de diapositive 2">
            <a:extLst>
              <a:ext uri="{FF2B5EF4-FFF2-40B4-BE49-F238E27FC236}">
                <a16:creationId xmlns:a16="http://schemas.microsoft.com/office/drawing/2014/main" id="{493DACFA-D94C-4681-BD14-9021E89FE757}"/>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18</a:t>
            </a:fld>
            <a:endParaRPr lang="fr-FR">
              <a:solidFill>
                <a:prstClr val="black">
                  <a:tint val="75000"/>
                </a:prstClr>
              </a:solidFill>
              <a:latin typeface="Calibri"/>
            </a:endParaRPr>
          </a:p>
        </p:txBody>
      </p:sp>
      <p:sp>
        <p:nvSpPr>
          <p:cNvPr id="233" name="Espace réservé du pied de page 4">
            <a:extLst>
              <a:ext uri="{FF2B5EF4-FFF2-40B4-BE49-F238E27FC236}">
                <a16:creationId xmlns:a16="http://schemas.microsoft.com/office/drawing/2014/main" id="{CE9020F6-2B27-44D8-8DC5-C1E6DEDE593A}"/>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234" name="Espace réservé du pied de page 4">
            <a:extLst>
              <a:ext uri="{FF2B5EF4-FFF2-40B4-BE49-F238E27FC236}">
                <a16:creationId xmlns:a16="http://schemas.microsoft.com/office/drawing/2014/main" id="{F8BBFD66-EE54-47A5-BAF4-31E5729FEA84}"/>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35" name="Espace réservé du pied de page 4">
            <a:extLst>
              <a:ext uri="{FF2B5EF4-FFF2-40B4-BE49-F238E27FC236}">
                <a16:creationId xmlns:a16="http://schemas.microsoft.com/office/drawing/2014/main" id="{8920B285-2680-4315-B09E-44A3F1244CF2}"/>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23433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barn(outVertical)">
                                      <p:cBhvr>
                                        <p:cTn id="7" dur="250"/>
                                        <p:tgtEl>
                                          <p:spTgt spid="471"/>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432"/>
                                        </p:tgtEl>
                                        <p:attrNameLst>
                                          <p:attrName>style.visibility</p:attrName>
                                        </p:attrNameLst>
                                      </p:cBhvr>
                                      <p:to>
                                        <p:strVal val="visible"/>
                                      </p:to>
                                    </p:set>
                                    <p:animEffect transition="in" filter="wipe(right)">
                                      <p:cBhvr>
                                        <p:cTn id="11" dur="250"/>
                                        <p:tgtEl>
                                          <p:spTgt spid="432"/>
                                        </p:tgtEl>
                                      </p:cBhvr>
                                    </p:animEffect>
                                  </p:childTnLst>
                                </p:cTn>
                              </p:par>
                              <p:par>
                                <p:cTn id="12" presetID="22" presetClass="entr" presetSubtype="2" fill="hold" nodeType="withEffect">
                                  <p:stCondLst>
                                    <p:cond delay="0"/>
                                  </p:stCondLst>
                                  <p:childTnLst>
                                    <p:set>
                                      <p:cBhvr>
                                        <p:cTn id="13" dur="1" fill="hold">
                                          <p:stCondLst>
                                            <p:cond delay="0"/>
                                          </p:stCondLst>
                                        </p:cTn>
                                        <p:tgtEl>
                                          <p:spTgt spid="408"/>
                                        </p:tgtEl>
                                        <p:attrNameLst>
                                          <p:attrName>style.visibility</p:attrName>
                                        </p:attrNameLst>
                                      </p:cBhvr>
                                      <p:to>
                                        <p:strVal val="visible"/>
                                      </p:to>
                                    </p:set>
                                    <p:animEffect transition="in" filter="wipe(right)">
                                      <p:cBhvr>
                                        <p:cTn id="14" dur="250"/>
                                        <p:tgtEl>
                                          <p:spTgt spid="408"/>
                                        </p:tgtEl>
                                      </p:cBhvr>
                                    </p:animEffect>
                                  </p:childTnLst>
                                </p:cTn>
                              </p:par>
                              <p:par>
                                <p:cTn id="15" presetID="22" presetClass="entr" presetSubtype="2" fill="hold" nodeType="withEffect">
                                  <p:stCondLst>
                                    <p:cond delay="0"/>
                                  </p:stCondLst>
                                  <p:childTnLst>
                                    <p:set>
                                      <p:cBhvr>
                                        <p:cTn id="16" dur="1" fill="hold">
                                          <p:stCondLst>
                                            <p:cond delay="0"/>
                                          </p:stCondLst>
                                        </p:cTn>
                                        <p:tgtEl>
                                          <p:spTgt spid="392"/>
                                        </p:tgtEl>
                                        <p:attrNameLst>
                                          <p:attrName>style.visibility</p:attrName>
                                        </p:attrNameLst>
                                      </p:cBhvr>
                                      <p:to>
                                        <p:strVal val="visible"/>
                                      </p:to>
                                    </p:set>
                                    <p:animEffect transition="in" filter="wipe(right)">
                                      <p:cBhvr>
                                        <p:cTn id="17" dur="250"/>
                                        <p:tgtEl>
                                          <p:spTgt spid="392"/>
                                        </p:tgtEl>
                                      </p:cBhvr>
                                    </p:animEffect>
                                  </p:childTnLst>
                                </p:cTn>
                              </p:par>
                              <p:par>
                                <p:cTn id="18" presetID="22" presetClass="entr" presetSubtype="2" fill="hold" nodeType="withEffect">
                                  <p:stCondLst>
                                    <p:cond delay="0"/>
                                  </p:stCondLst>
                                  <p:childTnLst>
                                    <p:set>
                                      <p:cBhvr>
                                        <p:cTn id="19" dur="1" fill="hold">
                                          <p:stCondLst>
                                            <p:cond delay="0"/>
                                          </p:stCondLst>
                                        </p:cTn>
                                        <p:tgtEl>
                                          <p:spTgt spid="375"/>
                                        </p:tgtEl>
                                        <p:attrNameLst>
                                          <p:attrName>style.visibility</p:attrName>
                                        </p:attrNameLst>
                                      </p:cBhvr>
                                      <p:to>
                                        <p:strVal val="visible"/>
                                      </p:to>
                                    </p:set>
                                    <p:animEffect transition="in" filter="wipe(right)">
                                      <p:cBhvr>
                                        <p:cTn id="20" dur="250"/>
                                        <p:tgtEl>
                                          <p:spTgt spid="375"/>
                                        </p:tgtEl>
                                      </p:cBhvr>
                                    </p:animEffect>
                                  </p:childTnLst>
                                </p:cTn>
                              </p:par>
                              <p:par>
                                <p:cTn id="21" presetID="22" presetClass="entr" presetSubtype="8" fill="hold" nodeType="withEffect">
                                  <p:stCondLst>
                                    <p:cond delay="0"/>
                                  </p:stCondLst>
                                  <p:childTnLst>
                                    <p:set>
                                      <p:cBhvr>
                                        <p:cTn id="22" dur="1" fill="hold">
                                          <p:stCondLst>
                                            <p:cond delay="0"/>
                                          </p:stCondLst>
                                        </p:cTn>
                                        <p:tgtEl>
                                          <p:spTgt spid="352"/>
                                        </p:tgtEl>
                                        <p:attrNameLst>
                                          <p:attrName>style.visibility</p:attrName>
                                        </p:attrNameLst>
                                      </p:cBhvr>
                                      <p:to>
                                        <p:strVal val="visible"/>
                                      </p:to>
                                    </p:set>
                                    <p:animEffect transition="in" filter="wipe(left)">
                                      <p:cBhvr>
                                        <p:cTn id="23" dur="250"/>
                                        <p:tgtEl>
                                          <p:spTgt spid="352"/>
                                        </p:tgtEl>
                                      </p:cBhvr>
                                    </p:animEffect>
                                  </p:childTnLst>
                                </p:cTn>
                              </p:par>
                              <p:par>
                                <p:cTn id="24" presetID="22" presetClass="entr" presetSubtype="8" fill="hold" nodeType="withEffect">
                                  <p:stCondLst>
                                    <p:cond delay="0"/>
                                  </p:stCondLst>
                                  <p:childTnLst>
                                    <p:set>
                                      <p:cBhvr>
                                        <p:cTn id="25" dur="1" fill="hold">
                                          <p:stCondLst>
                                            <p:cond delay="0"/>
                                          </p:stCondLst>
                                        </p:cTn>
                                        <p:tgtEl>
                                          <p:spTgt spid="328"/>
                                        </p:tgtEl>
                                        <p:attrNameLst>
                                          <p:attrName>style.visibility</p:attrName>
                                        </p:attrNameLst>
                                      </p:cBhvr>
                                      <p:to>
                                        <p:strVal val="visible"/>
                                      </p:to>
                                    </p:set>
                                    <p:animEffect transition="in" filter="wipe(left)">
                                      <p:cBhvr>
                                        <p:cTn id="26" dur="250"/>
                                        <p:tgtEl>
                                          <p:spTgt spid="328"/>
                                        </p:tgtEl>
                                      </p:cBhvr>
                                    </p:animEffect>
                                  </p:childTnLst>
                                </p:cTn>
                              </p:par>
                              <p:par>
                                <p:cTn id="27" presetID="22" presetClass="entr" presetSubtype="8" fill="hold" nodeType="withEffect">
                                  <p:stCondLst>
                                    <p:cond delay="0"/>
                                  </p:stCondLst>
                                  <p:childTnLst>
                                    <p:set>
                                      <p:cBhvr>
                                        <p:cTn id="28" dur="1" fill="hold">
                                          <p:stCondLst>
                                            <p:cond delay="0"/>
                                          </p:stCondLst>
                                        </p:cTn>
                                        <p:tgtEl>
                                          <p:spTgt spid="304"/>
                                        </p:tgtEl>
                                        <p:attrNameLst>
                                          <p:attrName>style.visibility</p:attrName>
                                        </p:attrNameLst>
                                      </p:cBhvr>
                                      <p:to>
                                        <p:strVal val="visible"/>
                                      </p:to>
                                    </p:set>
                                    <p:animEffect transition="in" filter="wipe(left)">
                                      <p:cBhvr>
                                        <p:cTn id="29" dur="250"/>
                                        <p:tgtEl>
                                          <p:spTgt spid="304"/>
                                        </p:tgtEl>
                                      </p:cBhvr>
                                    </p:animEffect>
                                  </p:childTnLst>
                                </p:cTn>
                              </p:par>
                              <p:par>
                                <p:cTn id="30" presetID="22" presetClass="entr" presetSubtype="8" fill="hold" nodeType="withEffect">
                                  <p:stCondLst>
                                    <p:cond delay="0"/>
                                  </p:stCondLst>
                                  <p:childTnLst>
                                    <p:set>
                                      <p:cBhvr>
                                        <p:cTn id="31" dur="1" fill="hold">
                                          <p:stCondLst>
                                            <p:cond delay="0"/>
                                          </p:stCondLst>
                                        </p:cTn>
                                        <p:tgtEl>
                                          <p:spTgt spid="281"/>
                                        </p:tgtEl>
                                        <p:attrNameLst>
                                          <p:attrName>style.visibility</p:attrName>
                                        </p:attrNameLst>
                                      </p:cBhvr>
                                      <p:to>
                                        <p:strVal val="visible"/>
                                      </p:to>
                                    </p:set>
                                    <p:animEffect transition="in" filter="wipe(left)">
                                      <p:cBhvr>
                                        <p:cTn id="32" dur="250"/>
                                        <p:tgtEl>
                                          <p:spTgt spid="2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250"/>
                                        <p:tgtEl>
                                          <p:spTgt spid="2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4"/>
                                        </p:tgtEl>
                                        <p:attrNameLst>
                                          <p:attrName>style.visibility</p:attrName>
                                        </p:attrNameLst>
                                      </p:cBhvr>
                                      <p:to>
                                        <p:strVal val="visible"/>
                                      </p:to>
                                    </p:set>
                                    <p:animEffect transition="in" filter="fade">
                                      <p:cBhvr>
                                        <p:cTn id="42" dur="25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C04AC-492D-4C2F-9EA9-BBBD45E3EDDE}"/>
              </a:ext>
            </a:extLst>
          </p:cNvPr>
          <p:cNvSpPr>
            <a:spLocks noGrp="1"/>
          </p:cNvSpPr>
          <p:nvPr>
            <p:ph type="title"/>
          </p:nvPr>
        </p:nvSpPr>
        <p:spPr/>
        <p:txBody>
          <a:bodyPr/>
          <a:lstStyle/>
          <a:p>
            <a:r>
              <a:rPr lang="en-US" dirty="0"/>
              <a:t>Correctness of our approach</a:t>
            </a:r>
          </a:p>
        </p:txBody>
      </p:sp>
      <p:sp>
        <p:nvSpPr>
          <p:cNvPr id="17" name="Espace réservé du numéro de diapositive 16">
            <a:extLst>
              <a:ext uri="{FF2B5EF4-FFF2-40B4-BE49-F238E27FC236}">
                <a16:creationId xmlns:a16="http://schemas.microsoft.com/office/drawing/2014/main" id="{E78724D3-8F77-4EE5-812B-AAC50CFF4BE5}"/>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19</a:t>
            </a:fld>
            <a:endParaRPr lang="fr-FR">
              <a:solidFill>
                <a:prstClr val="black">
                  <a:tint val="75000"/>
                </a:prstClr>
              </a:solidFill>
              <a:latin typeface="Calibri"/>
            </a:endParaRPr>
          </a:p>
        </p:txBody>
      </p:sp>
      <p:sp>
        <p:nvSpPr>
          <p:cNvPr id="18" name="Espace réservé du pied de page 4">
            <a:extLst>
              <a:ext uri="{FF2B5EF4-FFF2-40B4-BE49-F238E27FC236}">
                <a16:creationId xmlns:a16="http://schemas.microsoft.com/office/drawing/2014/main" id="{720D9250-E6D4-4370-86F3-1A5CE128A4C6}"/>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9" name="Espace réservé du pied de page 4">
            <a:extLst>
              <a:ext uri="{FF2B5EF4-FFF2-40B4-BE49-F238E27FC236}">
                <a16:creationId xmlns:a16="http://schemas.microsoft.com/office/drawing/2014/main" id="{ECB11B48-25F7-4875-9961-A147471F3531}"/>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0" name="Espace réservé du pied de page 4">
            <a:extLst>
              <a:ext uri="{FF2B5EF4-FFF2-40B4-BE49-F238E27FC236}">
                <a16:creationId xmlns:a16="http://schemas.microsoft.com/office/drawing/2014/main" id="{9EBB3A02-3ABE-4A67-96E6-61A7CBA9AE41}"/>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
        <p:nvSpPr>
          <p:cNvPr id="3" name="Rectangle 2">
            <a:extLst>
              <a:ext uri="{FF2B5EF4-FFF2-40B4-BE49-F238E27FC236}">
                <a16:creationId xmlns:a16="http://schemas.microsoft.com/office/drawing/2014/main" id="{139F2C97-4F68-4A89-B204-154ACDB0F7D9}"/>
              </a:ext>
            </a:extLst>
          </p:cNvPr>
          <p:cNvSpPr/>
          <p:nvPr/>
        </p:nvSpPr>
        <p:spPr>
          <a:xfrm>
            <a:off x="2255573" y="1387227"/>
            <a:ext cx="7428593" cy="2108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dirty="0">
                <a:solidFill>
                  <a:schemeClr val="tx1"/>
                </a:solidFill>
                <a:latin typeface="Roboto" panose="02000000000000000000" pitchFamily="2" charset="0"/>
                <a:ea typeface="Roboto" panose="02000000000000000000" pitchFamily="2" charset="0"/>
              </a:rPr>
              <a:t>The output is correct if:</a:t>
            </a:r>
          </a:p>
          <a:p>
            <a:pPr marL="342900" indent="-342900">
              <a:spcAft>
                <a:spcPts val="1200"/>
              </a:spcAft>
              <a:buFont typeface="+mj-lt"/>
              <a:buAutoNum type="arabicPeriod"/>
            </a:pPr>
            <a:r>
              <a:rPr lang="en-US" dirty="0">
                <a:solidFill>
                  <a:schemeClr val="tx1"/>
                </a:solidFill>
                <a:latin typeface="Roboto" panose="02000000000000000000" pitchFamily="2" charset="0"/>
                <a:ea typeface="Roboto" panose="02000000000000000000" pitchFamily="2" charset="0"/>
              </a:rPr>
              <a:t>All the triangles are output</a:t>
            </a:r>
          </a:p>
          <a:p>
            <a:pPr marL="342900" indent="-342900">
              <a:spcAft>
                <a:spcPts val="1200"/>
              </a:spcAft>
              <a:buFont typeface="+mj-lt"/>
              <a:buAutoNum type="arabicPeriod"/>
            </a:pPr>
            <a:r>
              <a:rPr lang="en-US" dirty="0">
                <a:solidFill>
                  <a:schemeClr val="tx1"/>
                </a:solidFill>
                <a:latin typeface="Roboto" panose="02000000000000000000" pitchFamily="2" charset="0"/>
                <a:ea typeface="Roboto" panose="02000000000000000000" pitchFamily="2" charset="0"/>
              </a:rPr>
              <a:t>Each triangle is output once</a:t>
            </a:r>
          </a:p>
        </p:txBody>
      </p:sp>
      <p:grpSp>
        <p:nvGrpSpPr>
          <p:cNvPr id="4" name="Groupe 3">
            <a:extLst>
              <a:ext uri="{FF2B5EF4-FFF2-40B4-BE49-F238E27FC236}">
                <a16:creationId xmlns:a16="http://schemas.microsoft.com/office/drawing/2014/main" id="{64744919-2D29-427E-984E-33180B885500}"/>
              </a:ext>
            </a:extLst>
          </p:cNvPr>
          <p:cNvGrpSpPr/>
          <p:nvPr/>
        </p:nvGrpSpPr>
        <p:grpSpPr>
          <a:xfrm>
            <a:off x="1193216" y="3600450"/>
            <a:ext cx="1178509" cy="1235672"/>
            <a:chOff x="1193216" y="3600450"/>
            <a:chExt cx="1178509" cy="1235672"/>
          </a:xfrm>
        </p:grpSpPr>
        <mc:AlternateContent xmlns:mc="http://schemas.openxmlformats.org/markup-compatibility/2006" xmlns:a14="http://schemas.microsoft.com/office/drawing/2010/main">
          <mc:Choice Requires="a14">
            <p:sp>
              <p:nvSpPr>
                <p:cNvPr id="16" name="Ellipse 15">
                  <a:extLst>
                    <a:ext uri="{FF2B5EF4-FFF2-40B4-BE49-F238E27FC236}">
                      <a16:creationId xmlns:a16="http://schemas.microsoft.com/office/drawing/2014/main" id="{F7A27DEE-CB85-4270-9B1A-665F41A3517B}"/>
                    </a:ext>
                  </a:extLst>
                </p:cNvPr>
                <p:cNvSpPr/>
                <p:nvPr/>
              </p:nvSpPr>
              <p:spPr>
                <a:xfrm>
                  <a:off x="1476375" y="3600450"/>
                  <a:ext cx="342900" cy="32297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𝑢</m:t>
                        </m:r>
                      </m:oMath>
                    </m:oMathPara>
                  </a14:m>
                  <a:endParaRPr lang="en-US" i="1" dirty="0">
                    <a:solidFill>
                      <a:schemeClr val="tx1"/>
                    </a:solidFill>
                    <a:latin typeface="Cambria Math" panose="02040503050406030204" pitchFamily="18" charset="0"/>
                    <a:ea typeface="Cambria Math" panose="02040503050406030204" pitchFamily="18" charset="0"/>
                  </a:endParaRPr>
                </a:p>
              </p:txBody>
            </p:sp>
          </mc:Choice>
          <mc:Fallback xmlns="">
            <p:sp>
              <p:nvSpPr>
                <p:cNvPr id="16" name="Ellipse 15">
                  <a:extLst>
                    <a:ext uri="{FF2B5EF4-FFF2-40B4-BE49-F238E27FC236}">
                      <a16:creationId xmlns:a16="http://schemas.microsoft.com/office/drawing/2014/main" id="{F7A27DEE-CB85-4270-9B1A-665F41A3517B}"/>
                    </a:ext>
                  </a:extLst>
                </p:cNvPr>
                <p:cNvSpPr>
                  <a:spLocks noRot="1" noChangeAspect="1" noMove="1" noResize="1" noEditPoints="1" noAdjustHandles="1" noChangeArrowheads="1" noChangeShapeType="1" noTextEdit="1"/>
                </p:cNvSpPr>
                <p:nvPr/>
              </p:nvSpPr>
              <p:spPr>
                <a:xfrm>
                  <a:off x="1476375" y="3600450"/>
                  <a:ext cx="342900" cy="322976"/>
                </a:xfrm>
                <a:prstGeom prst="ellipse">
                  <a:avLst/>
                </a:prstGeom>
                <a:blipFill>
                  <a:blip r:embed="rId3"/>
                  <a:stretch>
                    <a:fillRect/>
                  </a:stretch>
                </a:blipFill>
                <a:ln w="952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Ellipse 22">
                  <a:extLst>
                    <a:ext uri="{FF2B5EF4-FFF2-40B4-BE49-F238E27FC236}">
                      <a16:creationId xmlns:a16="http://schemas.microsoft.com/office/drawing/2014/main" id="{373CC3A4-4C66-452F-ADD4-402127AB990A}"/>
                    </a:ext>
                  </a:extLst>
                </p:cNvPr>
                <p:cNvSpPr/>
                <p:nvPr/>
              </p:nvSpPr>
              <p:spPr>
                <a:xfrm>
                  <a:off x="2028825" y="4513146"/>
                  <a:ext cx="342900" cy="32297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𝑤</m:t>
                        </m:r>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xmlns="">
            <p:sp>
              <p:nvSpPr>
                <p:cNvPr id="23" name="Ellipse 22">
                  <a:extLst>
                    <a:ext uri="{FF2B5EF4-FFF2-40B4-BE49-F238E27FC236}">
                      <a16:creationId xmlns:a16="http://schemas.microsoft.com/office/drawing/2014/main" id="{373CC3A4-4C66-452F-ADD4-402127AB990A}"/>
                    </a:ext>
                  </a:extLst>
                </p:cNvPr>
                <p:cNvSpPr>
                  <a:spLocks noRot="1" noChangeAspect="1" noMove="1" noResize="1" noEditPoints="1" noAdjustHandles="1" noChangeArrowheads="1" noChangeShapeType="1" noTextEdit="1"/>
                </p:cNvSpPr>
                <p:nvPr/>
              </p:nvSpPr>
              <p:spPr>
                <a:xfrm>
                  <a:off x="2028825" y="4513146"/>
                  <a:ext cx="342900" cy="322976"/>
                </a:xfrm>
                <a:prstGeom prst="ellipse">
                  <a:avLst/>
                </a:prstGeom>
                <a:blipFill>
                  <a:blip r:embed="rId4"/>
                  <a:stretch>
                    <a:fillRect/>
                  </a:stretch>
                </a:blipFill>
                <a:ln w="952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Ellipse 24">
                  <a:extLst>
                    <a:ext uri="{FF2B5EF4-FFF2-40B4-BE49-F238E27FC236}">
                      <a16:creationId xmlns:a16="http://schemas.microsoft.com/office/drawing/2014/main" id="{BC2FAA02-AC3F-4727-A45F-122624CD9272}"/>
                    </a:ext>
                  </a:extLst>
                </p:cNvPr>
                <p:cNvSpPr/>
                <p:nvPr/>
              </p:nvSpPr>
              <p:spPr>
                <a:xfrm>
                  <a:off x="1193216" y="4397535"/>
                  <a:ext cx="311733" cy="32297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𝑣</m:t>
                        </m:r>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xmlns="">
            <p:sp>
              <p:nvSpPr>
                <p:cNvPr id="25" name="Ellipse 24">
                  <a:extLst>
                    <a:ext uri="{FF2B5EF4-FFF2-40B4-BE49-F238E27FC236}">
                      <a16:creationId xmlns:a16="http://schemas.microsoft.com/office/drawing/2014/main" id="{BC2FAA02-AC3F-4727-A45F-122624CD9272}"/>
                    </a:ext>
                  </a:extLst>
                </p:cNvPr>
                <p:cNvSpPr>
                  <a:spLocks noRot="1" noChangeAspect="1" noMove="1" noResize="1" noEditPoints="1" noAdjustHandles="1" noChangeArrowheads="1" noChangeShapeType="1" noTextEdit="1"/>
                </p:cNvSpPr>
                <p:nvPr/>
              </p:nvSpPr>
              <p:spPr>
                <a:xfrm>
                  <a:off x="1193216" y="4397535"/>
                  <a:ext cx="311733" cy="322976"/>
                </a:xfrm>
                <a:prstGeom prst="ellipse">
                  <a:avLst/>
                </a:prstGeom>
                <a:blipFill>
                  <a:blip r:embed="rId5"/>
                  <a:stretch>
                    <a:fillRect/>
                  </a:stretch>
                </a:blipFill>
                <a:ln w="9525">
                  <a:solidFill>
                    <a:schemeClr val="tx1"/>
                  </a:solidFill>
                </a:ln>
              </p:spPr>
              <p:txBody>
                <a:bodyPr/>
                <a:lstStyle/>
                <a:p>
                  <a:r>
                    <a:rPr lang="en-US">
                      <a:noFill/>
                    </a:rPr>
                    <a:t> </a:t>
                  </a:r>
                </a:p>
              </p:txBody>
            </p:sp>
          </mc:Fallback>
        </mc:AlternateContent>
        <p:cxnSp>
          <p:nvCxnSpPr>
            <p:cNvPr id="27" name="Connecteur droit 26">
              <a:extLst>
                <a:ext uri="{FF2B5EF4-FFF2-40B4-BE49-F238E27FC236}">
                  <a16:creationId xmlns:a16="http://schemas.microsoft.com/office/drawing/2014/main" id="{CCAC7A59-2D40-4022-905F-5FEB4AB5BF57}"/>
                </a:ext>
              </a:extLst>
            </p:cNvPr>
            <p:cNvCxnSpPr>
              <a:cxnSpLocks/>
              <a:stCxn id="25" idx="0"/>
              <a:endCxn id="16" idx="3"/>
            </p:cNvCxnSpPr>
            <p:nvPr/>
          </p:nvCxnSpPr>
          <p:spPr>
            <a:xfrm flipV="1">
              <a:off x="1349083" y="3876127"/>
              <a:ext cx="177509" cy="521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E72F7E10-F882-4D2F-8A1C-46B355840381}"/>
                </a:ext>
              </a:extLst>
            </p:cNvPr>
            <p:cNvCxnSpPr>
              <a:stCxn id="16" idx="5"/>
              <a:endCxn id="23" idx="0"/>
            </p:cNvCxnSpPr>
            <p:nvPr/>
          </p:nvCxnSpPr>
          <p:spPr>
            <a:xfrm>
              <a:off x="1769058" y="3876127"/>
              <a:ext cx="431217" cy="637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41C09A9-621E-4F62-9BB5-28E77275EF1E}"/>
                </a:ext>
              </a:extLst>
            </p:cNvPr>
            <p:cNvCxnSpPr>
              <a:cxnSpLocks/>
              <a:stCxn id="25" idx="6"/>
              <a:endCxn id="23" idx="2"/>
            </p:cNvCxnSpPr>
            <p:nvPr/>
          </p:nvCxnSpPr>
          <p:spPr>
            <a:xfrm>
              <a:off x="1504949" y="4559023"/>
              <a:ext cx="523876" cy="115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èche : droite 31">
            <a:extLst>
              <a:ext uri="{FF2B5EF4-FFF2-40B4-BE49-F238E27FC236}">
                <a16:creationId xmlns:a16="http://schemas.microsoft.com/office/drawing/2014/main" id="{1AD6E1BE-E142-4365-98EE-0C05C48D1304}"/>
              </a:ext>
            </a:extLst>
          </p:cNvPr>
          <p:cNvSpPr/>
          <p:nvPr/>
        </p:nvSpPr>
        <p:spPr>
          <a:xfrm>
            <a:off x="2797758" y="4040672"/>
            <a:ext cx="609600" cy="621971"/>
          </a:xfrm>
          <a:prstGeom prst="rightArrow">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e 4">
            <a:extLst>
              <a:ext uri="{FF2B5EF4-FFF2-40B4-BE49-F238E27FC236}">
                <a16:creationId xmlns:a16="http://schemas.microsoft.com/office/drawing/2014/main" id="{28D1D17B-CFB9-49C1-97F6-BB909BC364F8}"/>
              </a:ext>
            </a:extLst>
          </p:cNvPr>
          <p:cNvGrpSpPr/>
          <p:nvPr/>
        </p:nvGrpSpPr>
        <p:grpSpPr>
          <a:xfrm>
            <a:off x="3811749" y="3695044"/>
            <a:ext cx="1209675" cy="1235672"/>
            <a:chOff x="3811749" y="3695044"/>
            <a:chExt cx="1209675" cy="1235672"/>
          </a:xfrm>
        </p:grpSpPr>
        <mc:AlternateContent xmlns:mc="http://schemas.openxmlformats.org/markup-compatibility/2006" xmlns:a14="http://schemas.microsoft.com/office/drawing/2010/main">
          <mc:Choice Requires="a14">
            <p:sp>
              <p:nvSpPr>
                <p:cNvPr id="33" name="Ellipse 32">
                  <a:extLst>
                    <a:ext uri="{FF2B5EF4-FFF2-40B4-BE49-F238E27FC236}">
                      <a16:creationId xmlns:a16="http://schemas.microsoft.com/office/drawing/2014/main" id="{10A0CF6C-3E04-4B44-89F1-99CCB6F3CAB9}"/>
                    </a:ext>
                  </a:extLst>
                </p:cNvPr>
                <p:cNvSpPr/>
                <p:nvPr/>
              </p:nvSpPr>
              <p:spPr>
                <a:xfrm>
                  <a:off x="4126074" y="3695044"/>
                  <a:ext cx="342900" cy="322976"/>
                </a:xfrm>
                <a:prstGeom prst="ellipse">
                  <a:avLst/>
                </a:prstGeom>
                <a:solidFill>
                  <a:srgbClr val="03A9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𝑢</m:t>
                        </m:r>
                      </m:oMath>
                    </m:oMathPara>
                  </a14:m>
                  <a:endParaRPr lang="en-US" dirty="0">
                    <a:solidFill>
                      <a:schemeClr val="bg1"/>
                    </a:solidFill>
                  </a:endParaRPr>
                </a:p>
              </p:txBody>
            </p:sp>
          </mc:Choice>
          <mc:Fallback xmlns="">
            <p:sp>
              <p:nvSpPr>
                <p:cNvPr id="33" name="Ellipse 32">
                  <a:extLst>
                    <a:ext uri="{FF2B5EF4-FFF2-40B4-BE49-F238E27FC236}">
                      <a16:creationId xmlns:a16="http://schemas.microsoft.com/office/drawing/2014/main" id="{10A0CF6C-3E04-4B44-89F1-99CCB6F3CAB9}"/>
                    </a:ext>
                  </a:extLst>
                </p:cNvPr>
                <p:cNvSpPr>
                  <a:spLocks noRot="1" noChangeAspect="1" noMove="1" noResize="1" noEditPoints="1" noAdjustHandles="1" noChangeArrowheads="1" noChangeShapeType="1" noTextEdit="1"/>
                </p:cNvSpPr>
                <p:nvPr/>
              </p:nvSpPr>
              <p:spPr>
                <a:xfrm>
                  <a:off x="4126074" y="3695044"/>
                  <a:ext cx="342900" cy="322976"/>
                </a:xfrm>
                <a:prstGeom prst="ellipse">
                  <a:avLst/>
                </a:prstGeom>
                <a:blipFill>
                  <a:blip r:embed="rId6"/>
                  <a:stretch>
                    <a:fillRect/>
                  </a:stretch>
                </a:blipFill>
                <a:ln w="952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Ellipse 33">
                  <a:extLst>
                    <a:ext uri="{FF2B5EF4-FFF2-40B4-BE49-F238E27FC236}">
                      <a16:creationId xmlns:a16="http://schemas.microsoft.com/office/drawing/2014/main" id="{E5F4DF45-DFE9-4D00-B805-B04E76325514}"/>
                    </a:ext>
                  </a:extLst>
                </p:cNvPr>
                <p:cNvSpPr/>
                <p:nvPr/>
              </p:nvSpPr>
              <p:spPr>
                <a:xfrm>
                  <a:off x="4678524" y="4607740"/>
                  <a:ext cx="342900" cy="322976"/>
                </a:xfrm>
                <a:prstGeom prst="ellipse">
                  <a:avLst/>
                </a:prstGeom>
                <a:solidFill>
                  <a:srgbClr val="03A9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𝑤</m:t>
                        </m:r>
                      </m:oMath>
                    </m:oMathPara>
                  </a14:m>
                  <a:endParaRPr lang="en-US" dirty="0">
                    <a:solidFill>
                      <a:schemeClr val="bg1"/>
                    </a:solidFill>
                  </a:endParaRPr>
                </a:p>
              </p:txBody>
            </p:sp>
          </mc:Choice>
          <mc:Fallback xmlns="">
            <p:sp>
              <p:nvSpPr>
                <p:cNvPr id="34" name="Ellipse 33">
                  <a:extLst>
                    <a:ext uri="{FF2B5EF4-FFF2-40B4-BE49-F238E27FC236}">
                      <a16:creationId xmlns:a16="http://schemas.microsoft.com/office/drawing/2014/main" id="{E5F4DF45-DFE9-4D00-B805-B04E76325514}"/>
                    </a:ext>
                  </a:extLst>
                </p:cNvPr>
                <p:cNvSpPr>
                  <a:spLocks noRot="1" noChangeAspect="1" noMove="1" noResize="1" noEditPoints="1" noAdjustHandles="1" noChangeArrowheads="1" noChangeShapeType="1" noTextEdit="1"/>
                </p:cNvSpPr>
                <p:nvPr/>
              </p:nvSpPr>
              <p:spPr>
                <a:xfrm>
                  <a:off x="4678524" y="4607740"/>
                  <a:ext cx="342900" cy="322976"/>
                </a:xfrm>
                <a:prstGeom prst="ellipse">
                  <a:avLst/>
                </a:prstGeom>
                <a:blipFill>
                  <a:blip r:embed="rId7"/>
                  <a:stretch>
                    <a:fillRect/>
                  </a:stretch>
                </a:blipFill>
                <a:ln w="952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Ellipse 34">
                  <a:extLst>
                    <a:ext uri="{FF2B5EF4-FFF2-40B4-BE49-F238E27FC236}">
                      <a16:creationId xmlns:a16="http://schemas.microsoft.com/office/drawing/2014/main" id="{506886AA-ABB1-409F-AFE4-644C7940A486}"/>
                    </a:ext>
                  </a:extLst>
                </p:cNvPr>
                <p:cNvSpPr/>
                <p:nvPr/>
              </p:nvSpPr>
              <p:spPr>
                <a:xfrm>
                  <a:off x="3811749" y="4492129"/>
                  <a:ext cx="342900" cy="322976"/>
                </a:xfrm>
                <a:prstGeom prst="ellipse">
                  <a:avLst/>
                </a:prstGeom>
                <a:solidFill>
                  <a:srgbClr val="E5162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𝑣</m:t>
                        </m:r>
                      </m:oMath>
                    </m:oMathPara>
                  </a14:m>
                  <a:endParaRPr lang="en-US" dirty="0">
                    <a:solidFill>
                      <a:schemeClr val="bg1"/>
                    </a:solidFill>
                  </a:endParaRPr>
                </a:p>
              </p:txBody>
            </p:sp>
          </mc:Choice>
          <mc:Fallback xmlns="">
            <p:sp>
              <p:nvSpPr>
                <p:cNvPr id="35" name="Ellipse 34">
                  <a:extLst>
                    <a:ext uri="{FF2B5EF4-FFF2-40B4-BE49-F238E27FC236}">
                      <a16:creationId xmlns:a16="http://schemas.microsoft.com/office/drawing/2014/main" id="{506886AA-ABB1-409F-AFE4-644C7940A486}"/>
                    </a:ext>
                  </a:extLst>
                </p:cNvPr>
                <p:cNvSpPr>
                  <a:spLocks noRot="1" noChangeAspect="1" noMove="1" noResize="1" noEditPoints="1" noAdjustHandles="1" noChangeArrowheads="1" noChangeShapeType="1" noTextEdit="1"/>
                </p:cNvSpPr>
                <p:nvPr/>
              </p:nvSpPr>
              <p:spPr>
                <a:xfrm>
                  <a:off x="3811749" y="4492129"/>
                  <a:ext cx="342900" cy="322976"/>
                </a:xfrm>
                <a:prstGeom prst="ellipse">
                  <a:avLst/>
                </a:prstGeom>
                <a:blipFill>
                  <a:blip r:embed="rId8"/>
                  <a:stretch>
                    <a:fillRect/>
                  </a:stretch>
                </a:blipFill>
                <a:ln w="9525">
                  <a:noFill/>
                </a:ln>
              </p:spPr>
              <p:txBody>
                <a:bodyPr/>
                <a:lstStyle/>
                <a:p>
                  <a:r>
                    <a:rPr lang="en-US">
                      <a:noFill/>
                    </a:rPr>
                    <a:t> </a:t>
                  </a:r>
                </a:p>
              </p:txBody>
            </p:sp>
          </mc:Fallback>
        </mc:AlternateContent>
        <p:cxnSp>
          <p:nvCxnSpPr>
            <p:cNvPr id="36" name="Connecteur droit 35">
              <a:extLst>
                <a:ext uri="{FF2B5EF4-FFF2-40B4-BE49-F238E27FC236}">
                  <a16:creationId xmlns:a16="http://schemas.microsoft.com/office/drawing/2014/main" id="{8D08B155-BD16-4C47-9988-32E7D1C3F575}"/>
                </a:ext>
              </a:extLst>
            </p:cNvPr>
            <p:cNvCxnSpPr>
              <a:stCxn id="35" idx="0"/>
              <a:endCxn id="33" idx="3"/>
            </p:cNvCxnSpPr>
            <p:nvPr/>
          </p:nvCxnSpPr>
          <p:spPr>
            <a:xfrm flipV="1">
              <a:off x="3983199" y="3970721"/>
              <a:ext cx="193092" cy="521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3C5A432A-FCCA-4875-9D27-E4A89F26129D}"/>
                </a:ext>
              </a:extLst>
            </p:cNvPr>
            <p:cNvCxnSpPr>
              <a:stCxn id="33" idx="5"/>
              <a:endCxn id="34" idx="0"/>
            </p:cNvCxnSpPr>
            <p:nvPr/>
          </p:nvCxnSpPr>
          <p:spPr>
            <a:xfrm>
              <a:off x="4418757" y="3970721"/>
              <a:ext cx="431217" cy="637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BD90851-329E-402B-86D4-12A8F54AAC1C}"/>
                </a:ext>
              </a:extLst>
            </p:cNvPr>
            <p:cNvCxnSpPr>
              <a:stCxn id="35" idx="6"/>
              <a:endCxn id="34" idx="2"/>
            </p:cNvCxnSpPr>
            <p:nvPr/>
          </p:nvCxnSpPr>
          <p:spPr>
            <a:xfrm>
              <a:off x="4154649" y="4653617"/>
              <a:ext cx="523875" cy="115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Flèche : droite 39">
            <a:extLst>
              <a:ext uri="{FF2B5EF4-FFF2-40B4-BE49-F238E27FC236}">
                <a16:creationId xmlns:a16="http://schemas.microsoft.com/office/drawing/2014/main" id="{8B6F3777-C965-4CED-91AD-9A4B11AD98FD}"/>
              </a:ext>
            </a:extLst>
          </p:cNvPr>
          <p:cNvSpPr/>
          <p:nvPr/>
        </p:nvSpPr>
        <p:spPr>
          <a:xfrm>
            <a:off x="5455447" y="4043575"/>
            <a:ext cx="609600" cy="621971"/>
          </a:xfrm>
          <a:prstGeom prst="rightArrow">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e 5">
            <a:extLst>
              <a:ext uri="{FF2B5EF4-FFF2-40B4-BE49-F238E27FC236}">
                <a16:creationId xmlns:a16="http://schemas.microsoft.com/office/drawing/2014/main" id="{6DD497FE-3D5E-4260-8914-791447112DA7}"/>
              </a:ext>
            </a:extLst>
          </p:cNvPr>
          <p:cNvGrpSpPr/>
          <p:nvPr/>
        </p:nvGrpSpPr>
        <p:grpSpPr>
          <a:xfrm>
            <a:off x="6394773" y="3866494"/>
            <a:ext cx="1048085" cy="1037920"/>
            <a:chOff x="6394773" y="3866494"/>
            <a:chExt cx="1048085" cy="1037920"/>
          </a:xfrm>
        </p:grpSpPr>
        <p:pic>
          <p:nvPicPr>
            <p:cNvPr id="47" name="Image 46">
              <a:extLst>
                <a:ext uri="{FF2B5EF4-FFF2-40B4-BE49-F238E27FC236}">
                  <a16:creationId xmlns:a16="http://schemas.microsoft.com/office/drawing/2014/main" id="{A0685A1A-BD44-45FA-B4CA-3AD3F223CFF5}"/>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94773" y="3866494"/>
              <a:ext cx="1037920" cy="1037920"/>
            </a:xfrm>
            <a:prstGeom prst="rect">
              <a:avLst/>
            </a:prstGeom>
          </p:spPr>
        </p:pic>
        <p:grpSp>
          <p:nvGrpSpPr>
            <p:cNvPr id="48" name="Groupe 47">
              <a:extLst>
                <a:ext uri="{FF2B5EF4-FFF2-40B4-BE49-F238E27FC236}">
                  <a16:creationId xmlns:a16="http://schemas.microsoft.com/office/drawing/2014/main" id="{1F06E35A-76A6-4EEA-9AC6-613EA2DD64D6}"/>
                </a:ext>
              </a:extLst>
            </p:cNvPr>
            <p:cNvGrpSpPr/>
            <p:nvPr/>
          </p:nvGrpSpPr>
          <p:grpSpPr>
            <a:xfrm>
              <a:off x="7064390" y="3959627"/>
              <a:ext cx="378468" cy="813642"/>
              <a:chOff x="2386012" y="3059948"/>
              <a:chExt cx="394369" cy="916116"/>
            </a:xfrm>
          </p:grpSpPr>
          <p:sp>
            <p:nvSpPr>
              <p:cNvPr id="49" name="Rectangle 48">
                <a:extLst>
                  <a:ext uri="{FF2B5EF4-FFF2-40B4-BE49-F238E27FC236}">
                    <a16:creationId xmlns:a16="http://schemas.microsoft.com/office/drawing/2014/main" id="{949AA242-C712-48AA-9DCF-389B763F6F0E}"/>
                  </a:ext>
                </a:extLst>
              </p:cNvPr>
              <p:cNvSpPr/>
              <p:nvPr/>
            </p:nvSpPr>
            <p:spPr>
              <a:xfrm>
                <a:off x="2386012" y="3059948"/>
                <a:ext cx="394369" cy="916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AE9704AB-C90E-4422-97E6-58754CDC5B9E}"/>
                  </a:ext>
                </a:extLst>
              </p:cNvPr>
              <p:cNvSpPr/>
              <p:nvPr/>
            </p:nvSpPr>
            <p:spPr>
              <a:xfrm>
                <a:off x="2482446" y="3134734"/>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9D36EC71-447F-495F-BCA0-ED6A1AE07B67}"/>
                  </a:ext>
                </a:extLst>
              </p:cNvPr>
              <p:cNvSpPr/>
              <p:nvPr/>
            </p:nvSpPr>
            <p:spPr>
              <a:xfrm>
                <a:off x="2482446" y="3411285"/>
                <a:ext cx="180000" cy="18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042714FA-C232-49F9-A78F-C5A6BF8EE78C}"/>
                  </a:ext>
                </a:extLst>
              </p:cNvPr>
              <p:cNvSpPr/>
              <p:nvPr/>
            </p:nvSpPr>
            <p:spPr>
              <a:xfrm>
                <a:off x="2482446" y="3687836"/>
                <a:ext cx="180000" cy="180000"/>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54" name="Flèche : droite 53">
            <a:extLst>
              <a:ext uri="{FF2B5EF4-FFF2-40B4-BE49-F238E27FC236}">
                <a16:creationId xmlns:a16="http://schemas.microsoft.com/office/drawing/2014/main" id="{3DD6258B-7205-4AC0-A232-816A1E986B49}"/>
              </a:ext>
            </a:extLst>
          </p:cNvPr>
          <p:cNvSpPr/>
          <p:nvPr/>
        </p:nvSpPr>
        <p:spPr>
          <a:xfrm>
            <a:off x="7873710" y="4043575"/>
            <a:ext cx="609600" cy="621971"/>
          </a:xfrm>
          <a:prstGeom prst="rightArrow">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D1797FD1-FCAF-4813-892B-0B711BBBEB81}"/>
                  </a:ext>
                </a:extLst>
              </p:cNvPr>
              <p:cNvSpPr txBox="1"/>
              <p:nvPr/>
            </p:nvSpPr>
            <p:spPr>
              <a:xfrm>
                <a:off x="9125253" y="3695044"/>
                <a:ext cx="15344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𝑢</m:t>
                      </m:r>
                      <m:r>
                        <a:rPr lang="fr-FR" b="0" i="1" smtClean="0">
                          <a:latin typeface="Cambria Math" panose="02040503050406030204" pitchFamily="18" charset="0"/>
                        </a:rPr>
                        <m:t>&lt;</m:t>
                      </m:r>
                      <m:r>
                        <a:rPr lang="fr-FR" b="0" i="1" smtClean="0">
                          <a:latin typeface="Cambria Math" panose="02040503050406030204" pitchFamily="18" charset="0"/>
                        </a:rPr>
                        <m:t>𝑣</m:t>
                      </m:r>
                      <m:r>
                        <a:rPr lang="fr-FR" b="0" i="1" smtClean="0">
                          <a:latin typeface="Cambria Math" panose="02040503050406030204" pitchFamily="18" charset="0"/>
                        </a:rPr>
                        <m:t>&lt;</m:t>
                      </m:r>
                      <m:r>
                        <a:rPr lang="fr-FR" b="0" i="1" smtClean="0">
                          <a:latin typeface="Cambria Math" panose="02040503050406030204" pitchFamily="18" charset="0"/>
                        </a:rPr>
                        <m:t>𝑤</m:t>
                      </m:r>
                    </m:oMath>
                  </m:oMathPara>
                </a14:m>
                <a:endParaRPr lang="en-US" dirty="0"/>
              </a:p>
            </p:txBody>
          </p:sp>
        </mc:Choice>
        <mc:Fallback xmlns="">
          <p:sp>
            <p:nvSpPr>
              <p:cNvPr id="57" name="ZoneTexte 56">
                <a:extLst>
                  <a:ext uri="{FF2B5EF4-FFF2-40B4-BE49-F238E27FC236}">
                    <a16:creationId xmlns:a16="http://schemas.microsoft.com/office/drawing/2014/main" id="{D1797FD1-FCAF-4813-892B-0B711BBBEB81}"/>
                  </a:ext>
                </a:extLst>
              </p:cNvPr>
              <p:cNvSpPr txBox="1">
                <a:spLocks noRot="1" noChangeAspect="1" noMove="1" noResize="1" noEditPoints="1" noAdjustHandles="1" noChangeArrowheads="1" noChangeShapeType="1" noTextEdit="1"/>
              </p:cNvSpPr>
              <p:nvPr/>
            </p:nvSpPr>
            <p:spPr>
              <a:xfrm>
                <a:off x="9125253" y="3695044"/>
                <a:ext cx="153445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7B758B97-9FCA-4C8E-B824-728BEBA0B068}"/>
                  </a:ext>
                </a:extLst>
              </p:cNvPr>
              <p:cNvSpPr txBox="1"/>
              <p:nvPr/>
            </p:nvSpPr>
            <p:spPr>
              <a:xfrm>
                <a:off x="8831211" y="4105981"/>
                <a:ext cx="2122539" cy="86177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 </m:t>
                      </m:r>
                      <m:r>
                        <a:rPr lang="en-US" i="1" dirty="0" err="1" smtClean="0">
                          <a:latin typeface="Cambria Math" panose="02040503050406030204" pitchFamily="18" charset="0"/>
                        </a:rPr>
                        <m:t>𝑣</m:t>
                      </m:r>
                      <m:r>
                        <a:rPr lang="en-US" i="1" dirty="0" err="1" smtClean="0">
                          <a:latin typeface="Cambria Math" panose="02040503050406030204" pitchFamily="18" charset="0"/>
                        </a:rPr>
                        <m:t>, </m:t>
                      </m:r>
                      <m:r>
                        <a:rPr lang="en-US" i="1" dirty="0" err="1" smtClean="0">
                          <a:latin typeface="Cambria Math" panose="02040503050406030204" pitchFamily="18" charset="0"/>
                        </a:rPr>
                        <m:t>𝑤</m:t>
                      </m:r>
                      <m:r>
                        <a:rPr lang="en-US" i="1" dirty="0" smtClean="0">
                          <a:latin typeface="Cambria Math" panose="02040503050406030204" pitchFamily="18" charset="0"/>
                        </a:rPr>
                        <m:t>) </m:t>
                      </m:r>
                    </m:oMath>
                  </m:oMathPara>
                </a14:m>
                <a:endParaRPr lang="en-US" dirty="0"/>
              </a:p>
              <a:p>
                <a:pPr algn="ctr"/>
                <a:r>
                  <a:rPr lang="en-US" sz="1600" dirty="0">
                    <a:latin typeface="Roboto" panose="02000000000000000000" pitchFamily="2" charset="0"/>
                    <a:ea typeface="Roboto" panose="02000000000000000000" pitchFamily="2" charset="0"/>
                  </a:rPr>
                  <a:t>is output(1) and once (2)</a:t>
                </a:r>
              </a:p>
            </p:txBody>
          </p:sp>
        </mc:Choice>
        <mc:Fallback xmlns="">
          <p:sp>
            <p:nvSpPr>
              <p:cNvPr id="64" name="ZoneTexte 63">
                <a:extLst>
                  <a:ext uri="{FF2B5EF4-FFF2-40B4-BE49-F238E27FC236}">
                    <a16:creationId xmlns:a16="http://schemas.microsoft.com/office/drawing/2014/main" id="{7B758B97-9FCA-4C8E-B824-728BEBA0B068}"/>
                  </a:ext>
                </a:extLst>
              </p:cNvPr>
              <p:cNvSpPr txBox="1">
                <a:spLocks noRot="1" noChangeAspect="1" noMove="1" noResize="1" noEditPoints="1" noAdjustHandles="1" noChangeArrowheads="1" noChangeShapeType="1" noTextEdit="1"/>
              </p:cNvSpPr>
              <p:nvPr/>
            </p:nvSpPr>
            <p:spPr>
              <a:xfrm>
                <a:off x="8831211" y="4105981"/>
                <a:ext cx="2122539" cy="861774"/>
              </a:xfrm>
              <a:prstGeom prst="rect">
                <a:avLst/>
              </a:prstGeom>
              <a:blipFill>
                <a:blip r:embed="rId12"/>
                <a:stretch>
                  <a:fillRect l="-1437" r="-3736" b="-8511"/>
                </a:stretch>
              </a:blipFill>
            </p:spPr>
            <p:txBody>
              <a:bodyPr/>
              <a:lstStyle/>
              <a:p>
                <a:r>
                  <a:rPr lang="en-US">
                    <a:noFill/>
                  </a:rPr>
                  <a:t> </a:t>
                </a:r>
              </a:p>
            </p:txBody>
          </p:sp>
        </mc:Fallback>
      </mc:AlternateContent>
    </p:spTree>
    <p:extLst>
      <p:ext uri="{BB962C8B-B14F-4D97-AF65-F5344CB8AC3E}">
        <p14:creationId xmlns:p14="http://schemas.microsoft.com/office/powerpoint/2010/main" val="33540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50"/>
                                        <p:tgtEl>
                                          <p:spTgt spid="3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250"/>
                                        <p:tgtEl>
                                          <p:spTgt spid="40"/>
                                        </p:tgtEl>
                                      </p:cBhvr>
                                    </p:animEffec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250"/>
                                        <p:tgtEl>
                                          <p:spTgt spid="54"/>
                                        </p:tgtEl>
                                      </p:cBhvr>
                                    </p:animEffect>
                                  </p:childTnLst>
                                </p:cTn>
                              </p:par>
                            </p:childTnLst>
                          </p:cTn>
                        </p:par>
                        <p:par>
                          <p:cTn id="26" fill="hold">
                            <p:stCondLst>
                              <p:cond delay="250"/>
                            </p:stCondLst>
                            <p:childTnLst>
                              <p:par>
                                <p:cTn id="27" presetID="10"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25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P spid="54" grpId="0" animBg="1"/>
      <p:bldP spid="57"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6DDE7A2B-5817-4453-B869-860E2E38DFB9}"/>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7" name="Espace réservé du pied de page 4">
            <a:extLst>
              <a:ext uri="{FF2B5EF4-FFF2-40B4-BE49-F238E27FC236}">
                <a16:creationId xmlns:a16="http://schemas.microsoft.com/office/drawing/2014/main" id="{CE740CAD-8C7C-4DB0-B312-7CB8E120F3A4}"/>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8" name="Espace réservé du pied de page 4">
            <a:extLst>
              <a:ext uri="{FF2B5EF4-FFF2-40B4-BE49-F238E27FC236}">
                <a16:creationId xmlns:a16="http://schemas.microsoft.com/office/drawing/2014/main" id="{07545CE4-C2C8-455D-ACAC-91F9818042CC}"/>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
        <p:nvSpPr>
          <p:cNvPr id="9" name="Titre 1">
            <a:extLst>
              <a:ext uri="{FF2B5EF4-FFF2-40B4-BE49-F238E27FC236}">
                <a16:creationId xmlns:a16="http://schemas.microsoft.com/office/drawing/2014/main" id="{2D3C8D43-839C-47BE-B9F7-92B12507619B}"/>
              </a:ext>
            </a:extLst>
          </p:cNvPr>
          <p:cNvSpPr>
            <a:spLocks noGrp="1"/>
          </p:cNvSpPr>
          <p:nvPr>
            <p:ph type="title"/>
          </p:nvPr>
        </p:nvSpPr>
        <p:spPr>
          <a:xfrm>
            <a:off x="3215680" y="51874"/>
            <a:ext cx="6995120" cy="568815"/>
          </a:xfrm>
        </p:spPr>
        <p:txBody>
          <a:bodyPr/>
          <a:lstStyle/>
          <a:p>
            <a:r>
              <a:rPr lang="en-US" sz="2800" dirty="0"/>
              <a:t>Context: DBMS and Graph Analysis</a:t>
            </a:r>
          </a:p>
        </p:txBody>
      </p:sp>
      <p:grpSp>
        <p:nvGrpSpPr>
          <p:cNvPr id="31" name="Groupe 30">
            <a:extLst>
              <a:ext uri="{FF2B5EF4-FFF2-40B4-BE49-F238E27FC236}">
                <a16:creationId xmlns:a16="http://schemas.microsoft.com/office/drawing/2014/main" id="{3D347495-4057-4500-B12D-42CF5537BBCB}"/>
              </a:ext>
            </a:extLst>
          </p:cNvPr>
          <p:cNvGrpSpPr/>
          <p:nvPr/>
        </p:nvGrpSpPr>
        <p:grpSpPr>
          <a:xfrm>
            <a:off x="9790443" y="1661440"/>
            <a:ext cx="1543047" cy="1757482"/>
            <a:chOff x="5845084" y="1996580"/>
            <a:chExt cx="1998622" cy="2295393"/>
          </a:xfrm>
        </p:grpSpPr>
        <p:sp>
          <p:nvSpPr>
            <p:cNvPr id="32" name="Rectangle 31">
              <a:extLst>
                <a:ext uri="{FF2B5EF4-FFF2-40B4-BE49-F238E27FC236}">
                  <a16:creationId xmlns:a16="http://schemas.microsoft.com/office/drawing/2014/main" id="{88783988-BCCB-47B3-9AC3-EF5867D949AE}"/>
                </a:ext>
              </a:extLst>
            </p:cNvPr>
            <p:cNvSpPr/>
            <p:nvPr/>
          </p:nvSpPr>
          <p:spPr>
            <a:xfrm>
              <a:off x="5855516" y="2435393"/>
              <a:ext cx="1988190" cy="1856580"/>
            </a:xfrm>
            <a:prstGeom prst="rect">
              <a:avLst/>
            </a:prstGeom>
            <a:noFill/>
            <a:ln>
              <a:solidFill>
                <a:srgbClr val="03A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Image 32" descr="Une image contenant ottomane, chapeau&#10;&#10;Description générée automatiquement">
              <a:extLst>
                <a:ext uri="{FF2B5EF4-FFF2-40B4-BE49-F238E27FC236}">
                  <a16:creationId xmlns:a16="http://schemas.microsoft.com/office/drawing/2014/main" id="{70D8CFF0-C9E0-44AB-B141-898F992BED8B}"/>
                </a:ext>
              </a:extLst>
            </p:cNvPr>
            <p:cNvPicPr>
              <a:picLocks noChangeAspect="1"/>
            </p:cNvPicPr>
            <p:nvPr/>
          </p:nvPicPr>
          <p:blipFill>
            <a:blip r:embed="rId3"/>
            <a:stretch>
              <a:fillRect/>
            </a:stretch>
          </p:blipFill>
          <p:spPr>
            <a:xfrm>
              <a:off x="6025270" y="2561393"/>
              <a:ext cx="1080000" cy="1080000"/>
            </a:xfrm>
            <a:prstGeom prst="rect">
              <a:avLst/>
            </a:prstGeom>
          </p:spPr>
        </p:pic>
        <p:pic>
          <p:nvPicPr>
            <p:cNvPr id="34" name="Image 33" descr="Une image contenant ottomane, chapeau&#10;&#10;Description générée automatiquement">
              <a:extLst>
                <a:ext uri="{FF2B5EF4-FFF2-40B4-BE49-F238E27FC236}">
                  <a16:creationId xmlns:a16="http://schemas.microsoft.com/office/drawing/2014/main" id="{0F162199-C28F-4502-8214-D228F108C9DE}"/>
                </a:ext>
              </a:extLst>
            </p:cNvPr>
            <p:cNvPicPr>
              <a:picLocks noChangeAspect="1"/>
            </p:cNvPicPr>
            <p:nvPr/>
          </p:nvPicPr>
          <p:blipFill>
            <a:blip r:embed="rId3"/>
            <a:stretch>
              <a:fillRect/>
            </a:stretch>
          </p:blipFill>
          <p:spPr>
            <a:xfrm>
              <a:off x="6590992" y="2674062"/>
              <a:ext cx="1080000" cy="1080000"/>
            </a:xfrm>
            <a:prstGeom prst="rect">
              <a:avLst/>
            </a:prstGeom>
          </p:spPr>
        </p:pic>
        <p:pic>
          <p:nvPicPr>
            <p:cNvPr id="35" name="Image 34" descr="Une image contenant ottomane, chapeau&#10;&#10;Description générée automatiquement">
              <a:extLst>
                <a:ext uri="{FF2B5EF4-FFF2-40B4-BE49-F238E27FC236}">
                  <a16:creationId xmlns:a16="http://schemas.microsoft.com/office/drawing/2014/main" id="{25F69F90-67DB-4B4F-9853-6359855A2685}"/>
                </a:ext>
              </a:extLst>
            </p:cNvPr>
            <p:cNvPicPr>
              <a:picLocks noChangeAspect="1"/>
            </p:cNvPicPr>
            <p:nvPr/>
          </p:nvPicPr>
          <p:blipFill>
            <a:blip r:embed="rId3"/>
            <a:stretch>
              <a:fillRect/>
            </a:stretch>
          </p:blipFill>
          <p:spPr>
            <a:xfrm>
              <a:off x="6308131" y="2998239"/>
              <a:ext cx="1080000" cy="1080000"/>
            </a:xfrm>
            <a:prstGeom prst="rect">
              <a:avLst/>
            </a:prstGeom>
          </p:spPr>
        </p:pic>
        <p:sp>
          <p:nvSpPr>
            <p:cNvPr id="36" name="Rectangle 35">
              <a:extLst>
                <a:ext uri="{FF2B5EF4-FFF2-40B4-BE49-F238E27FC236}">
                  <a16:creationId xmlns:a16="http://schemas.microsoft.com/office/drawing/2014/main" id="{271F93CC-8825-483A-B919-31A7A083BD71}"/>
                </a:ext>
              </a:extLst>
            </p:cNvPr>
            <p:cNvSpPr/>
            <p:nvPr/>
          </p:nvSpPr>
          <p:spPr>
            <a:xfrm>
              <a:off x="5845084" y="1996580"/>
              <a:ext cx="1998622" cy="438813"/>
            </a:xfrm>
            <a:prstGeom prst="rect">
              <a:avLst/>
            </a:prstGeom>
            <a:solidFill>
              <a:srgbClr val="03A9F4"/>
            </a:solidFill>
            <a:ln>
              <a:solidFill>
                <a:srgbClr val="03A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Roboto" panose="02000000000000000000" pitchFamily="2" charset="0"/>
                  <a:ea typeface="Roboto" panose="02000000000000000000" pitchFamily="2" charset="0"/>
                </a:rPr>
                <a:t>Relational Databases</a:t>
              </a:r>
            </a:p>
          </p:txBody>
        </p:sp>
      </p:grpSp>
      <p:pic>
        <p:nvPicPr>
          <p:cNvPr id="38" name="Image 37">
            <a:extLst>
              <a:ext uri="{FF2B5EF4-FFF2-40B4-BE49-F238E27FC236}">
                <a16:creationId xmlns:a16="http://schemas.microsoft.com/office/drawing/2014/main" id="{CB0B7509-6EA5-47F9-83A4-45E648FE7A55}"/>
              </a:ext>
            </a:extLst>
          </p:cNvPr>
          <p:cNvPicPr>
            <a:picLocks noChangeAspect="1"/>
          </p:cNvPicPr>
          <p:nvPr/>
        </p:nvPicPr>
        <p:blipFill>
          <a:blip r:embed="rId4"/>
          <a:stretch>
            <a:fillRect/>
          </a:stretch>
        </p:blipFill>
        <p:spPr>
          <a:xfrm>
            <a:off x="6470670" y="4105941"/>
            <a:ext cx="2907271" cy="1528823"/>
          </a:xfrm>
          <a:prstGeom prst="rect">
            <a:avLst/>
          </a:prstGeom>
        </p:spPr>
      </p:pic>
      <p:sp>
        <p:nvSpPr>
          <p:cNvPr id="11" name="Espace réservé du numéro de diapositive 10">
            <a:extLst>
              <a:ext uri="{FF2B5EF4-FFF2-40B4-BE49-F238E27FC236}">
                <a16:creationId xmlns:a16="http://schemas.microsoft.com/office/drawing/2014/main" id="{91CAA1A6-F4D7-4F30-8EE8-CB9AE77476AB}"/>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2</a:t>
            </a:fld>
            <a:endParaRPr lang="fr-FR">
              <a:solidFill>
                <a:prstClr val="black">
                  <a:tint val="75000"/>
                </a:prstClr>
              </a:solidFill>
              <a:latin typeface="Calibri"/>
            </a:endParaRPr>
          </a:p>
        </p:txBody>
      </p:sp>
      <p:pic>
        <p:nvPicPr>
          <p:cNvPr id="1026" name="Picture 2" descr="Team in social network working concept Royalty Free Vector">
            <a:extLst>
              <a:ext uri="{FF2B5EF4-FFF2-40B4-BE49-F238E27FC236}">
                <a16:creationId xmlns:a16="http://schemas.microsoft.com/office/drawing/2014/main" id="{9464B4AA-FCF3-4457-9B55-D9068AC8ED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635" b="31860"/>
          <a:stretch/>
        </p:blipFill>
        <p:spPr bwMode="auto">
          <a:xfrm>
            <a:off x="1372993" y="4362933"/>
            <a:ext cx="3915864" cy="151221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5768AB0-C476-40E5-B61E-EA0601698FAD}"/>
              </a:ext>
            </a:extLst>
          </p:cNvPr>
          <p:cNvSpPr/>
          <p:nvPr/>
        </p:nvSpPr>
        <p:spPr>
          <a:xfrm>
            <a:off x="1764568" y="1355601"/>
            <a:ext cx="7428593" cy="303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solidFill>
                  <a:schemeClr val="tx1"/>
                </a:solidFill>
                <a:latin typeface="Roboto" panose="02000000000000000000" pitchFamily="2" charset="0"/>
                <a:ea typeface="Roboto" panose="02000000000000000000" pitchFamily="2" charset="0"/>
              </a:rPr>
              <a:t>Graphs can be generated from data resident in relational database</a:t>
            </a:r>
          </a:p>
          <a:p>
            <a:pPr marL="285750" indent="-285750">
              <a:spcAft>
                <a:spcPts val="1200"/>
              </a:spcAft>
              <a:buFont typeface="Arial" panose="020B0604020202020204" pitchFamily="34" charset="0"/>
              <a:buChar char="•"/>
            </a:pPr>
            <a:r>
              <a:rPr lang="en-US" dirty="0">
                <a:solidFill>
                  <a:schemeClr val="tx1"/>
                </a:solidFill>
                <a:latin typeface="Roboto" panose="02000000000000000000" pitchFamily="2" charset="0"/>
                <a:ea typeface="Roboto" panose="02000000000000000000" pitchFamily="2" charset="0"/>
              </a:rPr>
              <a:t>Relational DBMS offers</a:t>
            </a:r>
          </a:p>
          <a:p>
            <a:pPr marL="742950" lvl="1" indent="-285750">
              <a:spcAft>
                <a:spcPts val="1200"/>
              </a:spcAft>
              <a:buFont typeface="Arial" panose="020B0604020202020204" pitchFamily="34" charset="0"/>
              <a:buChar char="•"/>
            </a:pPr>
            <a:r>
              <a:rPr lang="en-US" dirty="0">
                <a:solidFill>
                  <a:schemeClr val="tx1"/>
                </a:solidFill>
                <a:latin typeface="Roboto" panose="02000000000000000000" pitchFamily="2" charset="0"/>
                <a:ea typeface="Roboto" panose="02000000000000000000" pitchFamily="2" charset="0"/>
              </a:rPr>
              <a:t>Fast data loading</a:t>
            </a:r>
          </a:p>
          <a:p>
            <a:pPr marL="742950" lvl="1" indent="-285750">
              <a:spcAft>
                <a:spcPts val="1200"/>
              </a:spcAft>
              <a:buFont typeface="Arial" panose="020B0604020202020204" pitchFamily="34" charset="0"/>
              <a:buChar char="•"/>
            </a:pPr>
            <a:r>
              <a:rPr lang="en-US" dirty="0">
                <a:solidFill>
                  <a:schemeClr val="tx1"/>
                </a:solidFill>
                <a:latin typeface="Roboto" panose="02000000000000000000" pitchFamily="2" charset="0"/>
                <a:ea typeface="Roboto" panose="02000000000000000000" pitchFamily="2" charset="0"/>
              </a:rPr>
              <a:t>SQL queries </a:t>
            </a:r>
          </a:p>
          <a:p>
            <a:pPr marL="742950" lvl="1" indent="-285750">
              <a:spcAft>
                <a:spcPts val="1200"/>
              </a:spcAft>
              <a:buFont typeface="Arial" panose="020B0604020202020204" pitchFamily="34" charset="0"/>
              <a:buChar char="•"/>
            </a:pPr>
            <a:r>
              <a:rPr lang="en-US" dirty="0">
                <a:solidFill>
                  <a:schemeClr val="tx1"/>
                </a:solidFill>
                <a:latin typeface="Roboto" panose="02000000000000000000" pitchFamily="2" charset="0"/>
                <a:ea typeface="Roboto" panose="02000000000000000000" pitchFamily="2" charset="0"/>
              </a:rPr>
              <a:t>Optimized queries</a:t>
            </a:r>
          </a:p>
        </p:txBody>
      </p:sp>
      <p:sp>
        <p:nvSpPr>
          <p:cNvPr id="15" name="Flèche : virage 14">
            <a:extLst>
              <a:ext uri="{FF2B5EF4-FFF2-40B4-BE49-F238E27FC236}">
                <a16:creationId xmlns:a16="http://schemas.microsoft.com/office/drawing/2014/main" id="{B0BCCFC5-CDEE-446C-93B5-928CD0C5F177}"/>
              </a:ext>
            </a:extLst>
          </p:cNvPr>
          <p:cNvSpPr/>
          <p:nvPr/>
        </p:nvSpPr>
        <p:spPr>
          <a:xfrm rot="10800000">
            <a:off x="9791206" y="3962944"/>
            <a:ext cx="1119287" cy="1375367"/>
          </a:xfrm>
          <a:prstGeom prst="bentArrow">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èche : gauche 15">
            <a:extLst>
              <a:ext uri="{FF2B5EF4-FFF2-40B4-BE49-F238E27FC236}">
                <a16:creationId xmlns:a16="http://schemas.microsoft.com/office/drawing/2014/main" id="{F9DBC293-03D8-4A24-B7E7-13397AA6B73E}"/>
              </a:ext>
            </a:extLst>
          </p:cNvPr>
          <p:cNvSpPr/>
          <p:nvPr/>
        </p:nvSpPr>
        <p:spPr>
          <a:xfrm>
            <a:off x="5307907" y="4741712"/>
            <a:ext cx="883344" cy="596600"/>
          </a:xfrm>
          <a:prstGeom prst="leftArrow">
            <a:avLst/>
          </a:prstGeom>
          <a:solidFill>
            <a:srgbClr val="8B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86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DAC0C4F-A816-45D9-AA3E-B933ABBFCF37}"/>
              </a:ext>
            </a:extLst>
          </p:cNvPr>
          <p:cNvSpPr>
            <a:spLocks noGrp="1"/>
          </p:cNvSpPr>
          <p:nvPr>
            <p:ph type="title"/>
          </p:nvPr>
        </p:nvSpPr>
        <p:spPr/>
        <p:txBody>
          <a:bodyPr/>
          <a:lstStyle/>
          <a:p>
            <a:r>
              <a:rPr lang="en-US" dirty="0"/>
              <a:t>Experimental study</a:t>
            </a:r>
          </a:p>
        </p:txBody>
      </p:sp>
      <p:sp>
        <p:nvSpPr>
          <p:cNvPr id="6" name="Espace réservé du texte 5">
            <a:extLst>
              <a:ext uri="{FF2B5EF4-FFF2-40B4-BE49-F238E27FC236}">
                <a16:creationId xmlns:a16="http://schemas.microsoft.com/office/drawing/2014/main" id="{5A3D0E5D-E673-4349-9DF4-60F99376305D}"/>
              </a:ext>
            </a:extLst>
          </p:cNvPr>
          <p:cNvSpPr>
            <a:spLocks noGrp="1"/>
          </p:cNvSpPr>
          <p:nvPr>
            <p:ph type="body" idx="1"/>
          </p:nvPr>
        </p:nvSpPr>
        <p:spPr/>
        <p:txBody>
          <a:bodyPr/>
          <a:lstStyle/>
          <a:p>
            <a:r>
              <a:rPr lang="en-US" dirty="0"/>
              <a:t>Randomized Algorithm for triangle enumeration</a:t>
            </a:r>
          </a:p>
        </p:txBody>
      </p:sp>
      <p:sp>
        <p:nvSpPr>
          <p:cNvPr id="10" name="Espace réservé du pied de page 4">
            <a:extLst>
              <a:ext uri="{FF2B5EF4-FFF2-40B4-BE49-F238E27FC236}">
                <a16:creationId xmlns:a16="http://schemas.microsoft.com/office/drawing/2014/main" id="{92BBE7CD-8DE7-40AD-967A-4A9884C658B8}"/>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1" name="Espace réservé du pied de page 4">
            <a:extLst>
              <a:ext uri="{FF2B5EF4-FFF2-40B4-BE49-F238E27FC236}">
                <a16:creationId xmlns:a16="http://schemas.microsoft.com/office/drawing/2014/main" id="{3CD228D2-CA6E-4757-BB9B-FCD9346C4E70}"/>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2" name="Espace réservé du pied de page 4">
            <a:extLst>
              <a:ext uri="{FF2B5EF4-FFF2-40B4-BE49-F238E27FC236}">
                <a16:creationId xmlns:a16="http://schemas.microsoft.com/office/drawing/2014/main" id="{64BA7D4C-DECE-4039-A15C-59795580F775}"/>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103744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28A7B-D8C0-4F68-91BB-6D3C62E13185}"/>
              </a:ext>
            </a:extLst>
          </p:cNvPr>
          <p:cNvSpPr>
            <a:spLocks noGrp="1"/>
          </p:cNvSpPr>
          <p:nvPr>
            <p:ph type="title"/>
          </p:nvPr>
        </p:nvSpPr>
        <p:spPr/>
        <p:txBody>
          <a:bodyPr/>
          <a:lstStyle/>
          <a:p>
            <a:r>
              <a:rPr lang="en-US" dirty="0"/>
              <a:t>Software and hardware setup</a:t>
            </a:r>
          </a:p>
        </p:txBody>
      </p:sp>
      <p:sp>
        <p:nvSpPr>
          <p:cNvPr id="9" name="Rectangle 8">
            <a:extLst>
              <a:ext uri="{FF2B5EF4-FFF2-40B4-BE49-F238E27FC236}">
                <a16:creationId xmlns:a16="http://schemas.microsoft.com/office/drawing/2014/main" id="{E0701292-0485-4A4B-B47D-857EE45E2C42}"/>
              </a:ext>
            </a:extLst>
          </p:cNvPr>
          <p:cNvSpPr/>
          <p:nvPr/>
        </p:nvSpPr>
        <p:spPr>
          <a:xfrm>
            <a:off x="2802076" y="3533379"/>
            <a:ext cx="2856912" cy="152184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 name="Picture 4" descr="DBMS and most popular DBMS Software in 2019">
            <a:extLst>
              <a:ext uri="{FF2B5EF4-FFF2-40B4-BE49-F238E27FC236}">
                <a16:creationId xmlns:a16="http://schemas.microsoft.com/office/drawing/2014/main" id="{19F9FB96-FA92-402E-87AB-03F8C6D89E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18" t="16260" r="43387" b="14959"/>
          <a:stretch/>
        </p:blipFill>
        <p:spPr bwMode="auto">
          <a:xfrm>
            <a:off x="3117466" y="2173296"/>
            <a:ext cx="485490" cy="56433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A4E88734-99E9-4793-92EC-E528ADD7AD6E}"/>
              </a:ext>
            </a:extLst>
          </p:cNvPr>
          <p:cNvGrpSpPr/>
          <p:nvPr/>
        </p:nvGrpSpPr>
        <p:grpSpPr>
          <a:xfrm>
            <a:off x="6096000" y="3339843"/>
            <a:ext cx="3989186" cy="1786392"/>
            <a:chOff x="2409133" y="3504832"/>
            <a:chExt cx="6338415" cy="2675278"/>
          </a:xfrm>
        </p:grpSpPr>
        <p:grpSp>
          <p:nvGrpSpPr>
            <p:cNvPr id="12" name="Groupe 11">
              <a:extLst>
                <a:ext uri="{FF2B5EF4-FFF2-40B4-BE49-F238E27FC236}">
                  <a16:creationId xmlns:a16="http://schemas.microsoft.com/office/drawing/2014/main" id="{1D6BF6B7-026A-4A39-BE45-F4A710F40DC3}"/>
                </a:ext>
              </a:extLst>
            </p:cNvPr>
            <p:cNvGrpSpPr/>
            <p:nvPr/>
          </p:nvGrpSpPr>
          <p:grpSpPr>
            <a:xfrm>
              <a:off x="2409133" y="3875499"/>
              <a:ext cx="6298081" cy="2304611"/>
              <a:chOff x="2409133" y="3875499"/>
              <a:chExt cx="6298081" cy="2304611"/>
            </a:xfrm>
          </p:grpSpPr>
          <p:pic>
            <p:nvPicPr>
              <p:cNvPr id="14" name="Image 13">
                <a:extLst>
                  <a:ext uri="{FF2B5EF4-FFF2-40B4-BE49-F238E27FC236}">
                    <a16:creationId xmlns:a16="http://schemas.microsoft.com/office/drawing/2014/main" id="{F6237095-6D70-4184-95F2-C5D8B598D326}"/>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2234" y="3964364"/>
                <a:ext cx="1037920" cy="1037920"/>
              </a:xfrm>
              <a:prstGeom prst="rect">
                <a:avLst/>
              </a:prstGeom>
            </p:spPr>
          </p:pic>
          <p:pic>
            <p:nvPicPr>
              <p:cNvPr id="15" name="Image 14">
                <a:extLst>
                  <a:ext uri="{FF2B5EF4-FFF2-40B4-BE49-F238E27FC236}">
                    <a16:creationId xmlns:a16="http://schemas.microsoft.com/office/drawing/2014/main" id="{5DA1BE85-2951-445B-A7D2-C6DA21DB9BE3}"/>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3955682"/>
                <a:ext cx="1037920" cy="1037920"/>
              </a:xfrm>
              <a:prstGeom prst="rect">
                <a:avLst/>
              </a:prstGeom>
            </p:spPr>
          </p:pic>
          <p:pic>
            <p:nvPicPr>
              <p:cNvPr id="16" name="Image 15">
                <a:extLst>
                  <a:ext uri="{FF2B5EF4-FFF2-40B4-BE49-F238E27FC236}">
                    <a16:creationId xmlns:a16="http://schemas.microsoft.com/office/drawing/2014/main" id="{14CCB902-B14C-4907-B9EB-822455D742B9}"/>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25434" y="4988438"/>
                <a:ext cx="1037920" cy="1037920"/>
              </a:xfrm>
              <a:prstGeom prst="rect">
                <a:avLst/>
              </a:prstGeom>
            </p:spPr>
          </p:pic>
          <p:pic>
            <p:nvPicPr>
              <p:cNvPr id="17" name="Image 16">
                <a:extLst>
                  <a:ext uri="{FF2B5EF4-FFF2-40B4-BE49-F238E27FC236}">
                    <a16:creationId xmlns:a16="http://schemas.microsoft.com/office/drawing/2014/main" id="{A25DCA86-ECF0-4C33-A906-C35F9B39AC69}"/>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2284" y="4988438"/>
                <a:ext cx="1037920" cy="1037920"/>
              </a:xfrm>
              <a:prstGeom prst="rect">
                <a:avLst/>
              </a:prstGeom>
            </p:spPr>
          </p:pic>
          <p:pic>
            <p:nvPicPr>
              <p:cNvPr id="18" name="Image 17">
                <a:extLst>
                  <a:ext uri="{FF2B5EF4-FFF2-40B4-BE49-F238E27FC236}">
                    <a16:creationId xmlns:a16="http://schemas.microsoft.com/office/drawing/2014/main" id="{B8BBB5DC-3639-482A-BB29-03B0C596357D}"/>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3955682"/>
                <a:ext cx="1037920" cy="1037920"/>
              </a:xfrm>
              <a:prstGeom prst="rect">
                <a:avLst/>
              </a:prstGeom>
            </p:spPr>
          </p:pic>
          <p:pic>
            <p:nvPicPr>
              <p:cNvPr id="19" name="Image 18">
                <a:extLst>
                  <a:ext uri="{FF2B5EF4-FFF2-40B4-BE49-F238E27FC236}">
                    <a16:creationId xmlns:a16="http://schemas.microsoft.com/office/drawing/2014/main" id="{DDB63FEF-7EAB-4955-A3C0-4FC21821BB79}"/>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8584" y="3955682"/>
                <a:ext cx="1037920" cy="1037920"/>
              </a:xfrm>
              <a:prstGeom prst="rect">
                <a:avLst/>
              </a:prstGeom>
            </p:spPr>
          </p:pic>
          <p:pic>
            <p:nvPicPr>
              <p:cNvPr id="20" name="Image 19">
                <a:extLst>
                  <a:ext uri="{FF2B5EF4-FFF2-40B4-BE49-F238E27FC236}">
                    <a16:creationId xmlns:a16="http://schemas.microsoft.com/office/drawing/2014/main" id="{12930480-EF55-4B5D-849B-76FED7A1D137}"/>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1734" y="4988438"/>
                <a:ext cx="1037920" cy="1037920"/>
              </a:xfrm>
              <a:prstGeom prst="rect">
                <a:avLst/>
              </a:prstGeom>
            </p:spPr>
          </p:pic>
          <p:pic>
            <p:nvPicPr>
              <p:cNvPr id="21" name="Image 20">
                <a:extLst>
                  <a:ext uri="{FF2B5EF4-FFF2-40B4-BE49-F238E27FC236}">
                    <a16:creationId xmlns:a16="http://schemas.microsoft.com/office/drawing/2014/main" id="{76E5779D-0CB2-4BC3-8AEA-A369BED9E708}"/>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5384" y="4999628"/>
                <a:ext cx="1037920" cy="1037920"/>
              </a:xfrm>
              <a:prstGeom prst="rect">
                <a:avLst/>
              </a:prstGeom>
            </p:spPr>
          </p:pic>
          <p:sp>
            <p:nvSpPr>
              <p:cNvPr id="22" name="Rectangle 21">
                <a:extLst>
                  <a:ext uri="{FF2B5EF4-FFF2-40B4-BE49-F238E27FC236}">
                    <a16:creationId xmlns:a16="http://schemas.microsoft.com/office/drawing/2014/main" id="{957752A4-0C52-42AB-A3BB-9B9F442C52BD}"/>
                  </a:ext>
                </a:extLst>
              </p:cNvPr>
              <p:cNvSpPr/>
              <p:nvPr/>
            </p:nvSpPr>
            <p:spPr>
              <a:xfrm>
                <a:off x="2409133" y="3875499"/>
                <a:ext cx="6298081" cy="2304611"/>
              </a:xfrm>
              <a:prstGeom prst="rect">
                <a:avLst/>
              </a:prstGeom>
              <a:noFill/>
              <a:ln w="38100">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E2E0CC51-3A25-4164-B4A2-D543677E5822}"/>
                  </a:ext>
                </a:extLst>
              </p:cNvPr>
              <p:cNvGrpSpPr/>
              <p:nvPr/>
            </p:nvGrpSpPr>
            <p:grpSpPr>
              <a:xfrm>
                <a:off x="2668914" y="4833376"/>
                <a:ext cx="5819001" cy="297937"/>
                <a:chOff x="2668914" y="4833376"/>
                <a:chExt cx="5819001" cy="297937"/>
              </a:xfrm>
            </p:grpSpPr>
            <p:cxnSp>
              <p:nvCxnSpPr>
                <p:cNvPr id="24" name="Connecteur droit 23">
                  <a:extLst>
                    <a:ext uri="{FF2B5EF4-FFF2-40B4-BE49-F238E27FC236}">
                      <a16:creationId xmlns:a16="http://schemas.microsoft.com/office/drawing/2014/main" id="{562B71C4-5918-45BF-A5E6-0BD8BF829EAE}"/>
                    </a:ext>
                  </a:extLst>
                </p:cNvPr>
                <p:cNvCxnSpPr/>
                <p:nvPr/>
              </p:nvCxnSpPr>
              <p:spPr>
                <a:xfrm>
                  <a:off x="2668914" y="4988438"/>
                  <a:ext cx="5819001" cy="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E80DED5-BF88-4FE0-823E-F5917B556949}"/>
                    </a:ext>
                  </a:extLst>
                </p:cNvPr>
                <p:cNvCxnSpPr/>
                <p:nvPr/>
              </p:nvCxnSpPr>
              <p:spPr>
                <a:xfrm>
                  <a:off x="321945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116DB44D-5631-4080-9B89-57397A139FE4}"/>
                    </a:ext>
                  </a:extLst>
                </p:cNvPr>
                <p:cNvCxnSpPr/>
                <p:nvPr/>
              </p:nvCxnSpPr>
              <p:spPr>
                <a:xfrm>
                  <a:off x="7610475"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573C68B-2EFA-48B3-A193-80DCE61B3998}"/>
                    </a:ext>
                  </a:extLst>
                </p:cNvPr>
                <p:cNvCxnSpPr/>
                <p:nvPr/>
              </p:nvCxnSpPr>
              <p:spPr>
                <a:xfrm>
                  <a:off x="6115050" y="4833376"/>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9DDAB5C-097B-4750-9183-818C0D7E9397}"/>
                    </a:ext>
                  </a:extLst>
                </p:cNvPr>
                <p:cNvCxnSpPr/>
                <p:nvPr/>
              </p:nvCxnSpPr>
              <p:spPr>
                <a:xfrm>
                  <a:off x="4686300" y="4845563"/>
                  <a:ext cx="0" cy="285750"/>
                </a:xfrm>
                <a:prstGeom prst="line">
                  <a:avLst/>
                </a:prstGeom>
                <a:ln w="19050">
                  <a:solidFill>
                    <a:srgbClr val="E51623"/>
                  </a:solidFill>
                </a:ln>
              </p:spPr>
              <p:style>
                <a:lnRef idx="1">
                  <a:schemeClr val="accent1"/>
                </a:lnRef>
                <a:fillRef idx="0">
                  <a:schemeClr val="accent1"/>
                </a:fillRef>
                <a:effectRef idx="0">
                  <a:schemeClr val="accent1"/>
                </a:effectRef>
                <a:fontRef idx="minor">
                  <a:schemeClr val="tx1"/>
                </a:fontRef>
              </p:style>
            </p:cxnSp>
          </p:grpSp>
        </p:grpSp>
        <p:sp>
          <p:nvSpPr>
            <p:cNvPr id="13" name="ZoneTexte 12">
              <a:extLst>
                <a:ext uri="{FF2B5EF4-FFF2-40B4-BE49-F238E27FC236}">
                  <a16:creationId xmlns:a16="http://schemas.microsoft.com/office/drawing/2014/main" id="{EE892E53-94BA-4078-AE52-C5F976999877}"/>
                </a:ext>
              </a:extLst>
            </p:cNvPr>
            <p:cNvSpPr txBox="1"/>
            <p:nvPr/>
          </p:nvSpPr>
          <p:spPr>
            <a:xfrm>
              <a:off x="5965107" y="3504832"/>
              <a:ext cx="2782441" cy="396169"/>
            </a:xfrm>
            <a:prstGeom prst="rect">
              <a:avLst/>
            </a:prstGeom>
            <a:solidFill>
              <a:srgbClr val="E51623"/>
            </a:solidFill>
          </p:spPr>
          <p:txBody>
            <a:bodyPr wrap="square" rtlCol="0">
              <a:spAutoFit/>
            </a:bodyPr>
            <a:lstStyle/>
            <a:p>
              <a:pPr algn="ctr"/>
              <a:r>
                <a:rPr lang="fr-FR" sz="1100" b="1" dirty="0">
                  <a:solidFill>
                    <a:schemeClr val="bg1"/>
                  </a:solidFill>
                  <a:latin typeface="Roboto" panose="02000000000000000000"/>
                </a:rPr>
                <a:t>k-machine Model</a:t>
              </a:r>
            </a:p>
          </p:txBody>
        </p:sp>
      </p:grpSp>
      <p:sp>
        <p:nvSpPr>
          <p:cNvPr id="30" name="ZoneTexte 29">
            <a:extLst>
              <a:ext uri="{FF2B5EF4-FFF2-40B4-BE49-F238E27FC236}">
                <a16:creationId xmlns:a16="http://schemas.microsoft.com/office/drawing/2014/main" id="{9B8762EF-168D-4B35-BC07-BF496A5961DA}"/>
              </a:ext>
            </a:extLst>
          </p:cNvPr>
          <p:cNvSpPr txBox="1"/>
          <p:nvPr/>
        </p:nvSpPr>
        <p:spPr>
          <a:xfrm>
            <a:off x="2335079" y="3567179"/>
            <a:ext cx="2856912" cy="158761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100" dirty="0">
                <a:latin typeface="Roboto" panose="02000000000000000000"/>
              </a:rPr>
              <a:t>Operating System: </a:t>
            </a:r>
            <a:r>
              <a:rPr lang="en-US" sz="1100" b="1" dirty="0">
                <a:latin typeface="Roboto" panose="02000000000000000000"/>
              </a:rPr>
              <a:t>Ubuntu server 18.04</a:t>
            </a:r>
          </a:p>
          <a:p>
            <a:pPr marL="171450" indent="-171450">
              <a:lnSpc>
                <a:spcPct val="150000"/>
              </a:lnSpc>
              <a:buFont typeface="Arial" panose="020B0604020202020204" pitchFamily="34" charset="0"/>
              <a:buChar char="•"/>
            </a:pPr>
            <a:r>
              <a:rPr lang="en-US" sz="1100" dirty="0">
                <a:latin typeface="Roboto" panose="02000000000000000000"/>
              </a:rPr>
              <a:t>RAM: </a:t>
            </a:r>
            <a:r>
              <a:rPr lang="en-US" sz="1100" b="1" dirty="0">
                <a:latin typeface="Roboto" panose="02000000000000000000"/>
              </a:rPr>
              <a:t>48 Go/host</a:t>
            </a:r>
          </a:p>
          <a:p>
            <a:pPr marL="171450" indent="-171450">
              <a:lnSpc>
                <a:spcPct val="150000"/>
              </a:lnSpc>
              <a:buFont typeface="Arial" panose="020B0604020202020204" pitchFamily="34" charset="0"/>
              <a:buChar char="•"/>
            </a:pPr>
            <a:r>
              <a:rPr lang="en-US" sz="1100" dirty="0">
                <a:latin typeface="Roboto" panose="02000000000000000000"/>
              </a:rPr>
              <a:t>Storage: </a:t>
            </a:r>
            <a:r>
              <a:rPr lang="en-US" sz="1100" b="1" dirty="0">
                <a:latin typeface="Roboto" panose="02000000000000000000"/>
              </a:rPr>
              <a:t>1 To/ host</a:t>
            </a:r>
          </a:p>
          <a:p>
            <a:pPr marL="171450" indent="-171450">
              <a:lnSpc>
                <a:spcPct val="150000"/>
              </a:lnSpc>
              <a:buFont typeface="Arial" panose="020B0604020202020204" pitchFamily="34" charset="0"/>
              <a:buChar char="•"/>
            </a:pPr>
            <a:r>
              <a:rPr lang="en-US" sz="1100" dirty="0">
                <a:latin typeface="Roboto" panose="02000000000000000000"/>
              </a:rPr>
              <a:t>CPU: </a:t>
            </a:r>
            <a:r>
              <a:rPr lang="en-US" sz="1100" b="1" dirty="0">
                <a:latin typeface="Roboto" panose="02000000000000000000"/>
              </a:rPr>
              <a:t>Intel 4 cores/host </a:t>
            </a:r>
          </a:p>
          <a:p>
            <a:pPr marL="171450" indent="-171450">
              <a:lnSpc>
                <a:spcPct val="150000"/>
              </a:lnSpc>
              <a:buFont typeface="Arial" panose="020B0604020202020204" pitchFamily="34" charset="0"/>
              <a:buChar char="•"/>
            </a:pPr>
            <a:r>
              <a:rPr lang="en-US" sz="1100" dirty="0">
                <a:latin typeface="Roboto" panose="02000000000000000000"/>
              </a:rPr>
              <a:t>Architecture: </a:t>
            </a:r>
            <a:r>
              <a:rPr lang="en-US" sz="1100" b="1" dirty="0">
                <a:latin typeface="Roboto" panose="02000000000000000000"/>
              </a:rPr>
              <a:t>Share-Nothing</a:t>
            </a:r>
          </a:p>
          <a:p>
            <a:pPr marL="171450" indent="-171450">
              <a:lnSpc>
                <a:spcPct val="150000"/>
              </a:lnSpc>
              <a:buFont typeface="Arial" panose="020B0604020202020204" pitchFamily="34" charset="0"/>
              <a:buChar char="•"/>
            </a:pPr>
            <a:r>
              <a:rPr lang="en-US" sz="1100" dirty="0">
                <a:latin typeface="Roboto" panose="02000000000000000000"/>
              </a:rPr>
              <a:t>Hosts count:</a:t>
            </a:r>
            <a:r>
              <a:rPr lang="en-US" sz="1100" b="1" dirty="0">
                <a:latin typeface="Roboto" panose="02000000000000000000"/>
              </a:rPr>
              <a:t> 8 machines</a:t>
            </a:r>
          </a:p>
        </p:txBody>
      </p:sp>
      <p:pic>
        <p:nvPicPr>
          <p:cNvPr id="31" name="Picture 8">
            <a:extLst>
              <a:ext uri="{FF2B5EF4-FFF2-40B4-BE49-F238E27FC236}">
                <a16:creationId xmlns:a16="http://schemas.microsoft.com/office/drawing/2014/main" id="{A0378D35-F0E7-4B71-94A2-6DEA9A7BB1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709" y="2075374"/>
            <a:ext cx="729843" cy="729843"/>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 en arc 31">
            <a:extLst>
              <a:ext uri="{FF2B5EF4-FFF2-40B4-BE49-F238E27FC236}">
                <a16:creationId xmlns:a16="http://schemas.microsoft.com/office/drawing/2014/main" id="{8A6358BB-F7C3-45F6-A16E-D92F2CC15163}"/>
              </a:ext>
            </a:extLst>
          </p:cNvPr>
          <p:cNvCxnSpPr>
            <a:cxnSpLocks/>
            <a:stCxn id="31" idx="0"/>
            <a:endCxn id="10" idx="0"/>
          </p:cNvCxnSpPr>
          <p:nvPr/>
        </p:nvCxnSpPr>
        <p:spPr>
          <a:xfrm rot="16200000" flipH="1" flipV="1">
            <a:off x="6196960" y="-761375"/>
            <a:ext cx="97922" cy="5771420"/>
          </a:xfrm>
          <a:prstGeom prst="curvedConnector3">
            <a:avLst>
              <a:gd name="adj1" fmla="val -23345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10" descr="Microsoft SQL Server Computer Icons Oracle Corporation Oracle ...">
            <a:extLst>
              <a:ext uri="{FF2B5EF4-FFF2-40B4-BE49-F238E27FC236}">
                <a16:creationId xmlns:a16="http://schemas.microsoft.com/office/drawing/2014/main" id="{96BB3BA1-84D1-4FBC-A17F-65E18E4F1239}"/>
              </a:ext>
            </a:extLst>
          </p:cNvPr>
          <p:cNvPicPr>
            <a:picLocks noChangeAspect="1" noChangeArrowheads="1"/>
          </p:cNvPicPr>
          <p:nvPr/>
        </p:nvPicPr>
        <p:blipFill rotWithShape="1">
          <a:blip r:embed="rId6">
            <a:biLevel thresh="75000"/>
            <a:extLst>
              <a:ext uri="{BEBA8EAE-BF5A-486C-A8C5-ECC9F3942E4B}">
                <a14:imgProps xmlns:a14="http://schemas.microsoft.com/office/drawing/2010/main">
                  <a14:imgLayer r:embed="rId7">
                    <a14:imgEffect>
                      <a14:backgroundRemoval t="10000" b="90000" l="10000" r="90000">
                        <a14:foregroundMark x1="49451" y1="47070" x2="49451" y2="47070"/>
                      </a14:backgroundRemoval>
                    </a14:imgEffect>
                  </a14:imgLayer>
                </a14:imgProps>
              </a:ext>
              <a:ext uri="{28A0092B-C50C-407E-A947-70E740481C1C}">
                <a14:useLocalDpi xmlns:a14="http://schemas.microsoft.com/office/drawing/2010/main" val="0"/>
              </a:ext>
            </a:extLst>
          </a:blip>
          <a:srcRect l="14064" t="20214" r="14843" b="18603"/>
          <a:stretch/>
        </p:blipFill>
        <p:spPr bwMode="auto">
          <a:xfrm>
            <a:off x="5452131" y="1427477"/>
            <a:ext cx="908418" cy="54983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eur droit avec flèche 33">
            <a:extLst>
              <a:ext uri="{FF2B5EF4-FFF2-40B4-BE49-F238E27FC236}">
                <a16:creationId xmlns:a16="http://schemas.microsoft.com/office/drawing/2014/main" id="{09A6F56A-50EE-47F5-8AAE-B8FD148F02CB}"/>
              </a:ext>
            </a:extLst>
          </p:cNvPr>
          <p:cNvCxnSpPr>
            <a:cxnSpLocks/>
            <a:stCxn id="10" idx="3"/>
            <a:endCxn id="31" idx="1"/>
          </p:cNvCxnSpPr>
          <p:nvPr/>
        </p:nvCxnSpPr>
        <p:spPr>
          <a:xfrm flipV="1">
            <a:off x="3602956" y="2440296"/>
            <a:ext cx="5163753" cy="15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ZoneTexte 34">
            <a:extLst>
              <a:ext uri="{FF2B5EF4-FFF2-40B4-BE49-F238E27FC236}">
                <a16:creationId xmlns:a16="http://schemas.microsoft.com/office/drawing/2014/main" id="{33AC01F9-FF96-485E-B13F-935530FE4765}"/>
              </a:ext>
            </a:extLst>
          </p:cNvPr>
          <p:cNvSpPr txBox="1"/>
          <p:nvPr/>
        </p:nvSpPr>
        <p:spPr>
          <a:xfrm>
            <a:off x="5452131" y="2255630"/>
            <a:ext cx="1164342" cy="369332"/>
          </a:xfrm>
          <a:prstGeom prst="rect">
            <a:avLst/>
          </a:prstGeom>
          <a:solidFill>
            <a:schemeClr val="bg1"/>
          </a:solidFill>
        </p:spPr>
        <p:txBody>
          <a:bodyPr wrap="square" rtlCol="0">
            <a:spAutoFit/>
          </a:bodyPr>
          <a:lstStyle/>
          <a:p>
            <a:pPr algn="ctr"/>
            <a:r>
              <a:rPr lang="en-US" dirty="0">
                <a:latin typeface="Roboto" panose="02000000000000000000"/>
              </a:rPr>
              <a:t>Results</a:t>
            </a:r>
          </a:p>
        </p:txBody>
      </p:sp>
      <p:sp>
        <p:nvSpPr>
          <p:cNvPr id="3" name="Espace réservé du numéro de diapositive 2">
            <a:extLst>
              <a:ext uri="{FF2B5EF4-FFF2-40B4-BE49-F238E27FC236}">
                <a16:creationId xmlns:a16="http://schemas.microsoft.com/office/drawing/2014/main" id="{407409BA-0014-423F-A309-CA958E889B6B}"/>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21</a:t>
            </a:fld>
            <a:endParaRPr lang="fr-FR">
              <a:solidFill>
                <a:prstClr val="black">
                  <a:tint val="75000"/>
                </a:prstClr>
              </a:solidFill>
              <a:latin typeface="Calibri"/>
            </a:endParaRPr>
          </a:p>
        </p:txBody>
      </p:sp>
      <p:sp>
        <p:nvSpPr>
          <p:cNvPr id="36" name="Espace réservé du pied de page 4">
            <a:extLst>
              <a:ext uri="{FF2B5EF4-FFF2-40B4-BE49-F238E27FC236}">
                <a16:creationId xmlns:a16="http://schemas.microsoft.com/office/drawing/2014/main" id="{C8F85144-D327-473A-A757-F7077FFB559B}"/>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37" name="Espace réservé du pied de page 4">
            <a:extLst>
              <a:ext uri="{FF2B5EF4-FFF2-40B4-BE49-F238E27FC236}">
                <a16:creationId xmlns:a16="http://schemas.microsoft.com/office/drawing/2014/main" id="{B0EE2ED8-90D3-40DD-A246-03C2D940247B}"/>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38" name="Espace réservé du pied de page 4">
            <a:extLst>
              <a:ext uri="{FF2B5EF4-FFF2-40B4-BE49-F238E27FC236}">
                <a16:creationId xmlns:a16="http://schemas.microsoft.com/office/drawing/2014/main" id="{87302BA6-6096-4E0F-85C3-918450138CA0}"/>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
        <p:nvSpPr>
          <p:cNvPr id="4" name="ZoneTexte 3">
            <a:extLst>
              <a:ext uri="{FF2B5EF4-FFF2-40B4-BE49-F238E27FC236}">
                <a16:creationId xmlns:a16="http://schemas.microsoft.com/office/drawing/2014/main" id="{CAEFCB21-190C-4A30-974A-0EDF4F058985}"/>
              </a:ext>
            </a:extLst>
          </p:cNvPr>
          <p:cNvSpPr txBox="1"/>
          <p:nvPr/>
        </p:nvSpPr>
        <p:spPr>
          <a:xfrm>
            <a:off x="2470068" y="2702926"/>
            <a:ext cx="1780287" cy="369332"/>
          </a:xfrm>
          <a:prstGeom prst="rect">
            <a:avLst/>
          </a:prstGeom>
          <a:noFill/>
        </p:spPr>
        <p:txBody>
          <a:bodyPr wrap="square" rtlCol="0">
            <a:spAutoFit/>
          </a:bodyPr>
          <a:lstStyle/>
          <a:p>
            <a:r>
              <a:rPr lang="en-US" dirty="0"/>
              <a:t>Columnar DBMS</a:t>
            </a:r>
          </a:p>
        </p:txBody>
      </p:sp>
    </p:spTree>
    <p:extLst>
      <p:ext uri="{BB962C8B-B14F-4D97-AF65-F5344CB8AC3E}">
        <p14:creationId xmlns:p14="http://schemas.microsoft.com/office/powerpoint/2010/main" val="280344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22" presetClass="entr" presetSubtype="2"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5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5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250"/>
                                        <p:tgtEl>
                                          <p:spTgt spid="32"/>
                                        </p:tgtEl>
                                      </p:cBhvr>
                                    </p:animEffect>
                                  </p:childTnLst>
                                </p:cTn>
                              </p:par>
                            </p:childTnLst>
                          </p:cTn>
                        </p:par>
                        <p:par>
                          <p:cTn id="32" fill="hold">
                            <p:stCondLst>
                              <p:cond delay="250"/>
                            </p:stCondLst>
                            <p:childTnLst>
                              <p:par>
                                <p:cTn id="33" presetID="10"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250"/>
                                        <p:tgtEl>
                                          <p:spTgt spid="34"/>
                                        </p:tgtEl>
                                      </p:cBhvr>
                                    </p:animEffect>
                                  </p:childTnLst>
                                </p:cTn>
                              </p:par>
                            </p:childTnLst>
                          </p:cTn>
                        </p:par>
                        <p:par>
                          <p:cTn id="41" fill="hold">
                            <p:stCondLst>
                              <p:cond delay="250"/>
                            </p:stCondLst>
                            <p:childTnLst>
                              <p:par>
                                <p:cTn id="42" presetID="2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5"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4286F-F215-4986-9925-794F44830ED7}"/>
              </a:ext>
            </a:extLst>
          </p:cNvPr>
          <p:cNvSpPr>
            <a:spLocks noGrp="1"/>
          </p:cNvSpPr>
          <p:nvPr>
            <p:ph type="title"/>
          </p:nvPr>
        </p:nvSpPr>
        <p:spPr/>
        <p:txBody>
          <a:bodyPr/>
          <a:lstStyle/>
          <a:p>
            <a:r>
              <a:rPr lang="en-US" dirty="0"/>
              <a:t>Data sets</a:t>
            </a:r>
          </a:p>
        </p:txBody>
      </p:sp>
      <p:graphicFrame>
        <p:nvGraphicFramePr>
          <p:cNvPr id="3" name="Tableau 3">
            <a:extLst>
              <a:ext uri="{FF2B5EF4-FFF2-40B4-BE49-F238E27FC236}">
                <a16:creationId xmlns:a16="http://schemas.microsoft.com/office/drawing/2014/main" id="{0F3E7D35-B25E-432C-84CB-893F9054BE18}"/>
              </a:ext>
            </a:extLst>
          </p:cNvPr>
          <p:cNvGraphicFramePr>
            <a:graphicFrameLocks noGrp="1"/>
          </p:cNvGraphicFramePr>
          <p:nvPr>
            <p:extLst>
              <p:ext uri="{D42A27DB-BD31-4B8C-83A1-F6EECF244321}">
                <p14:modId xmlns:p14="http://schemas.microsoft.com/office/powerpoint/2010/main" val="855470893"/>
              </p:ext>
            </p:extLst>
          </p:nvPr>
        </p:nvGraphicFramePr>
        <p:xfrm>
          <a:off x="1722000" y="1944493"/>
          <a:ext cx="8748000" cy="2966720"/>
        </p:xfrm>
        <a:graphic>
          <a:graphicData uri="http://schemas.openxmlformats.org/drawingml/2006/table">
            <a:tbl>
              <a:tblPr firstRow="1" bandRow="1">
                <a:tableStyleId>{5940675A-B579-460E-94D1-54222C63F5DA}</a:tableStyleId>
              </a:tblPr>
              <a:tblGrid>
                <a:gridCol w="1390514">
                  <a:extLst>
                    <a:ext uri="{9D8B030D-6E8A-4147-A177-3AD203B41FA5}">
                      <a16:colId xmlns:a16="http://schemas.microsoft.com/office/drawing/2014/main" val="3199387297"/>
                    </a:ext>
                  </a:extLst>
                </a:gridCol>
                <a:gridCol w="796486">
                  <a:extLst>
                    <a:ext uri="{9D8B030D-6E8A-4147-A177-3AD203B41FA5}">
                      <a16:colId xmlns:a16="http://schemas.microsoft.com/office/drawing/2014/main" val="1959619682"/>
                    </a:ext>
                  </a:extLst>
                </a:gridCol>
                <a:gridCol w="938909">
                  <a:extLst>
                    <a:ext uri="{9D8B030D-6E8A-4147-A177-3AD203B41FA5}">
                      <a16:colId xmlns:a16="http://schemas.microsoft.com/office/drawing/2014/main" val="2602151711"/>
                    </a:ext>
                  </a:extLst>
                </a:gridCol>
                <a:gridCol w="1345840">
                  <a:extLst>
                    <a:ext uri="{9D8B030D-6E8A-4147-A177-3AD203B41FA5}">
                      <a16:colId xmlns:a16="http://schemas.microsoft.com/office/drawing/2014/main" val="3056684926"/>
                    </a:ext>
                  </a:extLst>
                </a:gridCol>
                <a:gridCol w="995751">
                  <a:extLst>
                    <a:ext uri="{9D8B030D-6E8A-4147-A177-3AD203B41FA5}">
                      <a16:colId xmlns:a16="http://schemas.microsoft.com/office/drawing/2014/main" val="885810387"/>
                    </a:ext>
                  </a:extLst>
                </a:gridCol>
                <a:gridCol w="1093500">
                  <a:extLst>
                    <a:ext uri="{9D8B030D-6E8A-4147-A177-3AD203B41FA5}">
                      <a16:colId xmlns:a16="http://schemas.microsoft.com/office/drawing/2014/main" val="1442323963"/>
                    </a:ext>
                  </a:extLst>
                </a:gridCol>
                <a:gridCol w="1124091">
                  <a:extLst>
                    <a:ext uri="{9D8B030D-6E8A-4147-A177-3AD203B41FA5}">
                      <a16:colId xmlns:a16="http://schemas.microsoft.com/office/drawing/2014/main" val="28338673"/>
                    </a:ext>
                  </a:extLst>
                </a:gridCol>
                <a:gridCol w="1062909">
                  <a:extLst>
                    <a:ext uri="{9D8B030D-6E8A-4147-A177-3AD203B41FA5}">
                      <a16:colId xmlns:a16="http://schemas.microsoft.com/office/drawing/2014/main" val="901282580"/>
                    </a:ext>
                  </a:extLst>
                </a:gridCol>
              </a:tblGrid>
              <a:tr h="370840">
                <a:tc>
                  <a:txBody>
                    <a:bodyPr/>
                    <a:lstStyle/>
                    <a:p>
                      <a:pPr algn="ctr"/>
                      <a:r>
                        <a:rPr lang="en-US" sz="1600" b="1" dirty="0">
                          <a:solidFill>
                            <a:schemeClr val="bg1"/>
                          </a:solidFill>
                        </a:rPr>
                        <a:t>Data sets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Type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Format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Skewness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Source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873483005"/>
                  </a:ext>
                </a:extLst>
              </a:tr>
              <a:tr h="370840">
                <a:tc>
                  <a:txBody>
                    <a:bodyPr/>
                    <a:lstStyle/>
                    <a:p>
                      <a:r>
                        <a:rPr lang="en-US" sz="1600" b="0" u="none" strike="noStrike" kern="1200" baseline="0" dirty="0">
                          <a:solidFill>
                            <a:schemeClr val="dk1"/>
                          </a:solidFill>
                        </a:rPr>
                        <a:t>LiveJournal</a:t>
                      </a:r>
                      <a:endParaRPr lang="en-US" sz="1600" dirty="0"/>
                    </a:p>
                  </a:txBody>
                  <a:tcPr>
                    <a:lnT w="12700" cap="flat" cmpd="sng" algn="ctr">
                      <a:solidFill>
                        <a:schemeClr val="bg1"/>
                      </a:solidFill>
                      <a:prstDash val="solid"/>
                      <a:round/>
                      <a:headEnd type="none" w="med" len="med"/>
                      <a:tailEnd type="none" w="med" len="med"/>
                    </a:lnT>
                  </a:tcPr>
                </a:tc>
                <a:tc>
                  <a:txBody>
                    <a:bodyPr/>
                    <a:lstStyle/>
                    <a:p>
                      <a:pPr algn="r"/>
                      <a:r>
                        <a:rPr lang="en-US" sz="1600" b="0" u="none" strike="noStrike" kern="1200" baseline="0" dirty="0">
                          <a:solidFill>
                            <a:schemeClr val="dk1"/>
                          </a:solidFill>
                        </a:rPr>
                        <a:t>3,997k</a:t>
                      </a:r>
                      <a:endParaRPr lang="en-US" sz="1600" dirty="0"/>
                    </a:p>
                  </a:txBody>
                  <a:tcPr>
                    <a:lnT w="12700" cap="flat" cmpd="sng" algn="ctr">
                      <a:solidFill>
                        <a:schemeClr val="bg1"/>
                      </a:solidFill>
                      <a:prstDash val="solid"/>
                      <a:round/>
                      <a:headEnd type="none" w="med" len="med"/>
                      <a:tailEnd type="none" w="med" len="med"/>
                    </a:lnT>
                  </a:tcPr>
                </a:tc>
                <a:tc>
                  <a:txBody>
                    <a:bodyPr/>
                    <a:lstStyle/>
                    <a:p>
                      <a:pPr algn="r"/>
                      <a:r>
                        <a:rPr lang="en-US" sz="1600" dirty="0"/>
                        <a:t>34,681k</a:t>
                      </a:r>
                    </a:p>
                  </a:txBody>
                  <a:tcPr>
                    <a:lnT w="12700" cap="flat" cmpd="sng" algn="ctr">
                      <a:solidFill>
                        <a:schemeClr val="bg1"/>
                      </a:solidFill>
                      <a:prstDash val="solid"/>
                      <a:round/>
                      <a:headEnd type="none" w="med" len="med"/>
                      <a:tailEnd type="none" w="med" len="med"/>
                    </a:lnT>
                  </a:tcPr>
                </a:tc>
                <a:tc>
                  <a:txBody>
                    <a:bodyPr/>
                    <a:lstStyle/>
                    <a:p>
                      <a:pPr algn="r"/>
                      <a:r>
                        <a:rPr lang="en-US" sz="1600" dirty="0"/>
                        <a:t>177,820k</a:t>
                      </a:r>
                    </a:p>
                  </a:txBody>
                  <a:tcPr>
                    <a:lnT w="12700" cap="flat" cmpd="sng" algn="ctr">
                      <a:solidFill>
                        <a:schemeClr val="bg1"/>
                      </a:solidFill>
                      <a:prstDash val="solid"/>
                      <a:round/>
                      <a:headEnd type="none" w="med" len="med"/>
                      <a:tailEnd type="none" w="med" len="med"/>
                    </a:lnT>
                  </a:tcPr>
                </a:tc>
                <a:tc>
                  <a:txBody>
                    <a:bodyPr/>
                    <a:lstStyle/>
                    <a:p>
                      <a:r>
                        <a:rPr lang="en-US" sz="1500" b="0" u="none" strike="noStrike" kern="1200" baseline="0" dirty="0">
                          <a:solidFill>
                            <a:schemeClr val="dk1"/>
                          </a:solidFill>
                        </a:rPr>
                        <a:t>Real</a:t>
                      </a:r>
                      <a:endParaRPr lang="en-US" sz="1500" dirty="0"/>
                    </a:p>
                  </a:txBody>
                  <a:tcPr>
                    <a:lnT w="12700" cap="flat" cmpd="sng" algn="ctr">
                      <a:solidFill>
                        <a:schemeClr val="bg1"/>
                      </a:solidFill>
                      <a:prstDash val="solid"/>
                      <a:round/>
                      <a:headEnd type="none" w="med" len="med"/>
                      <a:tailEnd type="none" w="med" len="med"/>
                    </a:lnT>
                  </a:tcPr>
                </a:tc>
                <a:tc>
                  <a:txBody>
                    <a:bodyPr/>
                    <a:lstStyle/>
                    <a:p>
                      <a:r>
                        <a:rPr lang="en-US" sz="1400" b="0" u="none" strike="noStrike" kern="1200" baseline="0" dirty="0">
                          <a:solidFill>
                            <a:schemeClr val="dk1"/>
                          </a:solidFill>
                        </a:rPr>
                        <a:t>Undirected</a:t>
                      </a:r>
                      <a:endParaRPr lang="en-US" sz="1400" dirty="0"/>
                    </a:p>
                  </a:txBody>
                  <a:tcPr>
                    <a:lnT w="12700" cap="flat" cmpd="sng" algn="ctr">
                      <a:solidFill>
                        <a:schemeClr val="bg1"/>
                      </a:solidFill>
                      <a:prstDash val="solid"/>
                      <a:round/>
                      <a:headEnd type="none" w="med" len="med"/>
                      <a:tailEnd type="none" w="med" len="med"/>
                    </a:lnT>
                  </a:tcPr>
                </a:tc>
                <a:tc>
                  <a:txBody>
                    <a:bodyPr/>
                    <a:lstStyle/>
                    <a:p>
                      <a:r>
                        <a:rPr lang="en-US" sz="1600" b="0" u="none" strike="noStrike" kern="1200" baseline="0" dirty="0">
                          <a:solidFill>
                            <a:schemeClr val="dk1"/>
                          </a:solidFill>
                        </a:rPr>
                        <a:t>Low</a:t>
                      </a:r>
                      <a:endParaRPr lang="en-US" sz="1400" dirty="0"/>
                    </a:p>
                  </a:txBody>
                  <a:tcPr>
                    <a:lnT w="12700" cap="flat" cmpd="sng" algn="ctr">
                      <a:solidFill>
                        <a:schemeClr val="bg1"/>
                      </a:solidFill>
                      <a:prstDash val="solid"/>
                      <a:round/>
                      <a:headEnd type="none" w="med" len="med"/>
                      <a:tailEnd type="none" w="med" len="med"/>
                    </a:lnT>
                  </a:tcPr>
                </a:tc>
                <a:tc>
                  <a:txBody>
                    <a:bodyPr/>
                    <a:lstStyle/>
                    <a:p>
                      <a:r>
                        <a:rPr lang="en-US" sz="1400" b="0" u="none" strike="noStrike" kern="1200" baseline="0" dirty="0">
                          <a:solidFill>
                            <a:schemeClr val="dk1"/>
                          </a:solidFill>
                        </a:rPr>
                        <a:t>SNAP[6]</a:t>
                      </a:r>
                      <a:endParaRPr lang="en-US" sz="1200"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2513037"/>
                  </a:ext>
                </a:extLst>
              </a:tr>
              <a:tr h="370840">
                <a:tc>
                  <a:txBody>
                    <a:bodyPr/>
                    <a:lstStyle/>
                    <a:p>
                      <a:r>
                        <a:rPr lang="en-US" sz="1600" b="0" u="none" strike="noStrike" kern="1200" baseline="0" dirty="0">
                          <a:solidFill>
                            <a:schemeClr val="dk1"/>
                          </a:solidFill>
                        </a:rPr>
                        <a:t>as-Skitter</a:t>
                      </a:r>
                      <a:endParaRPr lang="en-US" sz="1600" dirty="0"/>
                    </a:p>
                  </a:txBody>
                  <a:tcPr/>
                </a:tc>
                <a:tc>
                  <a:txBody>
                    <a:bodyPr/>
                    <a:lstStyle/>
                    <a:p>
                      <a:pPr algn="r"/>
                      <a:r>
                        <a:rPr lang="en-US" sz="1600" dirty="0"/>
                        <a:t>1,696k</a:t>
                      </a:r>
                    </a:p>
                  </a:txBody>
                  <a:tcPr/>
                </a:tc>
                <a:tc>
                  <a:txBody>
                    <a:bodyPr/>
                    <a:lstStyle/>
                    <a:p>
                      <a:pPr algn="r"/>
                      <a:r>
                        <a:rPr lang="en-US" sz="1600" dirty="0"/>
                        <a:t>11,095k</a:t>
                      </a:r>
                    </a:p>
                  </a:txBody>
                  <a:tcPr/>
                </a:tc>
                <a:tc>
                  <a:txBody>
                    <a:bodyPr/>
                    <a:lstStyle/>
                    <a:p>
                      <a:pPr algn="r"/>
                      <a:r>
                        <a:rPr lang="en-US" sz="1600" dirty="0"/>
                        <a:t>28,769k</a:t>
                      </a:r>
                    </a:p>
                  </a:txBody>
                  <a:tcPr/>
                </a:tc>
                <a:tc>
                  <a:txBody>
                    <a:bodyPr/>
                    <a:lstStyle/>
                    <a:p>
                      <a:r>
                        <a:rPr lang="en-US" sz="1500" b="0" u="none" strike="noStrike" kern="1200" baseline="0" dirty="0">
                          <a:solidFill>
                            <a:schemeClr val="dk1"/>
                          </a:solidFill>
                        </a:rPr>
                        <a:t>Real</a:t>
                      </a:r>
                      <a:endParaRPr lang="en-US" sz="1500" dirty="0"/>
                    </a:p>
                  </a:txBody>
                  <a:tcPr/>
                </a:tc>
                <a:tc>
                  <a:txBody>
                    <a:bodyPr/>
                    <a:lstStyle/>
                    <a:p>
                      <a:r>
                        <a:rPr lang="en-US" sz="1400" b="0" u="none" strike="noStrike" kern="1200" baseline="0" dirty="0">
                          <a:solidFill>
                            <a:schemeClr val="dk1"/>
                          </a:solidFill>
                        </a:rPr>
                        <a:t>Undirected</a:t>
                      </a:r>
                      <a:endParaRPr lang="en-US" sz="1400" dirty="0"/>
                    </a:p>
                  </a:txBody>
                  <a:tcPr/>
                </a:tc>
                <a:tc>
                  <a:txBody>
                    <a:bodyPr/>
                    <a:lstStyle/>
                    <a:p>
                      <a:r>
                        <a:rPr lang="en-US" sz="1600" b="0" u="none" strike="noStrike" kern="1200" baseline="0" dirty="0">
                          <a:solidFill>
                            <a:schemeClr val="dk1"/>
                          </a:solidFill>
                        </a:rPr>
                        <a:t>Low</a:t>
                      </a:r>
                      <a:endParaRPr lang="en-US" sz="1400" dirty="0"/>
                    </a:p>
                  </a:txBody>
                  <a:tcPr/>
                </a:tc>
                <a:tc>
                  <a:txBody>
                    <a:bodyPr/>
                    <a:lstStyle/>
                    <a:p>
                      <a:r>
                        <a:rPr lang="en-US" sz="1400" b="0" u="none" strike="noStrike" kern="1200" baseline="0" dirty="0">
                          <a:solidFill>
                            <a:schemeClr val="dk1"/>
                          </a:solidFill>
                        </a:rPr>
                        <a:t>SNAP[6]</a:t>
                      </a:r>
                      <a:endParaRPr lang="en-US" sz="1200" dirty="0"/>
                    </a:p>
                  </a:txBody>
                  <a:tcPr/>
                </a:tc>
                <a:extLst>
                  <a:ext uri="{0D108BD9-81ED-4DB2-BD59-A6C34878D82A}">
                    <a16:rowId xmlns:a16="http://schemas.microsoft.com/office/drawing/2014/main" val="1824412177"/>
                  </a:ext>
                </a:extLst>
              </a:tr>
              <a:tr h="370840">
                <a:tc>
                  <a:txBody>
                    <a:bodyPr/>
                    <a:lstStyle/>
                    <a:p>
                      <a:r>
                        <a:rPr lang="en-US" sz="1600" b="0" u="none" strike="noStrike" kern="1200" baseline="0" dirty="0" err="1">
                          <a:solidFill>
                            <a:schemeClr val="dk1"/>
                          </a:solidFill>
                        </a:rPr>
                        <a:t>fickr</a:t>
                      </a:r>
                      <a:r>
                        <a:rPr lang="en-US" sz="1600" b="0" u="none" strike="noStrike" kern="1200" baseline="0" dirty="0">
                          <a:solidFill>
                            <a:schemeClr val="dk1"/>
                          </a:solidFill>
                        </a:rPr>
                        <a:t>-link</a:t>
                      </a:r>
                      <a:endParaRPr lang="en-US" sz="1600" dirty="0"/>
                    </a:p>
                  </a:txBody>
                  <a:tcPr/>
                </a:tc>
                <a:tc>
                  <a:txBody>
                    <a:bodyPr/>
                    <a:lstStyle/>
                    <a:p>
                      <a:pPr algn="r"/>
                      <a:r>
                        <a:rPr lang="en-US" sz="1600" dirty="0"/>
                        <a:t>105k</a:t>
                      </a:r>
                    </a:p>
                  </a:txBody>
                  <a:tcPr/>
                </a:tc>
                <a:tc>
                  <a:txBody>
                    <a:bodyPr/>
                    <a:lstStyle/>
                    <a:p>
                      <a:pPr algn="r"/>
                      <a:r>
                        <a:rPr lang="en-US" sz="1600" dirty="0"/>
                        <a:t>2,316k</a:t>
                      </a:r>
                    </a:p>
                  </a:txBody>
                  <a:tcPr/>
                </a:tc>
                <a:tc>
                  <a:txBody>
                    <a:bodyPr/>
                    <a:lstStyle/>
                    <a:p>
                      <a:pPr algn="r"/>
                      <a:r>
                        <a:rPr lang="en-US" sz="1600" dirty="0"/>
                        <a:t>548,174k</a:t>
                      </a:r>
                    </a:p>
                  </a:txBody>
                  <a:tcPr/>
                </a:tc>
                <a:tc>
                  <a:txBody>
                    <a:bodyPr/>
                    <a:lstStyle/>
                    <a:p>
                      <a:r>
                        <a:rPr lang="en-US" sz="1500" b="0" u="none" strike="noStrike" kern="1200" baseline="0" dirty="0">
                          <a:solidFill>
                            <a:schemeClr val="dk1"/>
                          </a:solidFill>
                        </a:rPr>
                        <a:t>Real</a:t>
                      </a:r>
                      <a:endParaRPr lang="en-US" sz="1500" dirty="0"/>
                    </a:p>
                  </a:txBody>
                  <a:tcPr/>
                </a:tc>
                <a:tc>
                  <a:txBody>
                    <a:bodyPr/>
                    <a:lstStyle/>
                    <a:p>
                      <a:r>
                        <a:rPr lang="en-US" sz="1400" b="0" u="none" strike="noStrike" kern="1200" baseline="0" dirty="0">
                          <a:solidFill>
                            <a:schemeClr val="dk1"/>
                          </a:solidFill>
                        </a:rPr>
                        <a:t>Undirected</a:t>
                      </a:r>
                      <a:endParaRPr lang="en-US" sz="1400" dirty="0"/>
                    </a:p>
                  </a:txBody>
                  <a:tcPr/>
                </a:tc>
                <a:tc>
                  <a:txBody>
                    <a:bodyPr/>
                    <a:lstStyle/>
                    <a:p>
                      <a:r>
                        <a:rPr lang="en-US" sz="1600" b="0" u="none" strike="noStrike" kern="1200" baseline="0" dirty="0">
                          <a:solidFill>
                            <a:schemeClr val="dk1"/>
                          </a:solidFill>
                        </a:rPr>
                        <a:t>High</a:t>
                      </a:r>
                      <a:endParaRPr lang="en-US" sz="1400" dirty="0"/>
                    </a:p>
                  </a:txBody>
                  <a:tcPr/>
                </a:tc>
                <a:tc>
                  <a:txBody>
                    <a:bodyPr/>
                    <a:lstStyle/>
                    <a:p>
                      <a:r>
                        <a:rPr lang="en-US" sz="1400" b="0" u="none" strike="noStrike" kern="1200" baseline="0" dirty="0">
                          <a:solidFill>
                            <a:schemeClr val="dk1"/>
                          </a:solidFill>
                        </a:rPr>
                        <a:t>KONECT[7]</a:t>
                      </a:r>
                      <a:endParaRPr lang="en-US" sz="1200" dirty="0"/>
                    </a:p>
                  </a:txBody>
                  <a:tcPr/>
                </a:tc>
                <a:extLst>
                  <a:ext uri="{0D108BD9-81ED-4DB2-BD59-A6C34878D82A}">
                    <a16:rowId xmlns:a16="http://schemas.microsoft.com/office/drawing/2014/main" val="3472557590"/>
                  </a:ext>
                </a:extLst>
              </a:tr>
              <a:tr h="370840">
                <a:tc>
                  <a:txBody>
                    <a:bodyPr/>
                    <a:lstStyle/>
                    <a:p>
                      <a:r>
                        <a:rPr lang="en-US" sz="1600" b="0" u="none" strike="noStrike" kern="1200" baseline="0" dirty="0" err="1">
                          <a:solidFill>
                            <a:schemeClr val="dk1"/>
                          </a:solidFill>
                        </a:rPr>
                        <a:t>hyves</a:t>
                      </a:r>
                      <a:endParaRPr lang="en-US" sz="1600" dirty="0"/>
                    </a:p>
                  </a:txBody>
                  <a:tcPr/>
                </a:tc>
                <a:tc>
                  <a:txBody>
                    <a:bodyPr/>
                    <a:lstStyle/>
                    <a:p>
                      <a:pPr algn="r"/>
                      <a:r>
                        <a:rPr lang="en-US" sz="1600" dirty="0"/>
                        <a:t>1,402k</a:t>
                      </a:r>
                    </a:p>
                  </a:txBody>
                  <a:tcPr/>
                </a:tc>
                <a:tc>
                  <a:txBody>
                    <a:bodyPr/>
                    <a:lstStyle/>
                    <a:p>
                      <a:pPr algn="r"/>
                      <a:r>
                        <a:rPr lang="en-US" sz="1600" dirty="0"/>
                        <a:t>2,777k</a:t>
                      </a:r>
                    </a:p>
                  </a:txBody>
                  <a:tcPr/>
                </a:tc>
                <a:tc>
                  <a:txBody>
                    <a:bodyPr/>
                    <a:lstStyle/>
                    <a:p>
                      <a:pPr algn="r"/>
                      <a:r>
                        <a:rPr lang="en-US" sz="1600" dirty="0"/>
                        <a:t>752k</a:t>
                      </a:r>
                    </a:p>
                  </a:txBody>
                  <a:tcPr/>
                </a:tc>
                <a:tc>
                  <a:txBody>
                    <a:bodyPr/>
                    <a:lstStyle/>
                    <a:p>
                      <a:r>
                        <a:rPr lang="en-US" sz="1500" b="0" u="none" strike="noStrike" kern="1200" baseline="0" dirty="0">
                          <a:solidFill>
                            <a:schemeClr val="dk1"/>
                          </a:solidFill>
                        </a:rPr>
                        <a:t>Real</a:t>
                      </a:r>
                      <a:endParaRPr lang="en-US" sz="1500" dirty="0"/>
                    </a:p>
                  </a:txBody>
                  <a:tcPr/>
                </a:tc>
                <a:tc>
                  <a:txBody>
                    <a:bodyPr/>
                    <a:lstStyle/>
                    <a:p>
                      <a:r>
                        <a:rPr lang="en-US" sz="1400" b="0" u="none" strike="noStrike" kern="1200" baseline="0" dirty="0">
                          <a:solidFill>
                            <a:schemeClr val="dk1"/>
                          </a:solidFill>
                        </a:rPr>
                        <a:t>Undirected</a:t>
                      </a:r>
                      <a:endParaRPr lang="en-US" sz="1400" dirty="0"/>
                    </a:p>
                  </a:txBody>
                  <a:tcPr/>
                </a:tc>
                <a:tc>
                  <a:txBody>
                    <a:bodyPr/>
                    <a:lstStyle/>
                    <a:p>
                      <a:r>
                        <a:rPr lang="en-US" sz="1600" b="0" u="none" strike="noStrike" kern="1200" baseline="0" dirty="0">
                          <a:solidFill>
                            <a:schemeClr val="dk1"/>
                          </a:solidFill>
                        </a:rPr>
                        <a:t>High</a:t>
                      </a:r>
                      <a:endParaRPr lang="en-US" sz="1400" dirty="0"/>
                    </a:p>
                  </a:txBody>
                  <a:tcPr/>
                </a:tc>
                <a:tc>
                  <a:txBody>
                    <a:bodyPr/>
                    <a:lstStyle/>
                    <a:p>
                      <a:r>
                        <a:rPr lang="en-US" sz="1400" b="0" u="none" strike="noStrike" kern="1200" baseline="0" dirty="0">
                          <a:solidFill>
                            <a:schemeClr val="dk1"/>
                          </a:solidFill>
                        </a:rPr>
                        <a:t>KONECT[7]</a:t>
                      </a:r>
                      <a:endParaRPr lang="en-US" sz="1200" dirty="0"/>
                    </a:p>
                  </a:txBody>
                  <a:tcPr/>
                </a:tc>
                <a:extLst>
                  <a:ext uri="{0D108BD9-81ED-4DB2-BD59-A6C34878D82A}">
                    <a16:rowId xmlns:a16="http://schemas.microsoft.com/office/drawing/2014/main" val="1361557833"/>
                  </a:ext>
                </a:extLst>
              </a:tr>
              <a:tr h="370840">
                <a:tc>
                  <a:txBody>
                    <a:bodyPr/>
                    <a:lstStyle/>
                    <a:p>
                      <a:r>
                        <a:rPr lang="en-US" sz="1600" b="0" u="none" strike="noStrike" kern="1200" baseline="0" dirty="0">
                          <a:solidFill>
                            <a:schemeClr val="dk1"/>
                          </a:solidFill>
                        </a:rPr>
                        <a:t>Graph500_s19</a:t>
                      </a:r>
                      <a:endParaRPr lang="en-US" sz="1600" dirty="0"/>
                    </a:p>
                  </a:txBody>
                  <a:tcPr/>
                </a:tc>
                <a:tc>
                  <a:txBody>
                    <a:bodyPr/>
                    <a:lstStyle/>
                    <a:p>
                      <a:pPr algn="r"/>
                      <a:r>
                        <a:rPr lang="en-US" sz="1600" dirty="0"/>
                        <a:t>335k</a:t>
                      </a:r>
                    </a:p>
                  </a:txBody>
                  <a:tcPr/>
                </a:tc>
                <a:tc>
                  <a:txBody>
                    <a:bodyPr/>
                    <a:lstStyle/>
                    <a:p>
                      <a:pPr algn="r"/>
                      <a:r>
                        <a:rPr lang="en-US" sz="1600" dirty="0"/>
                        <a:t>15,459k</a:t>
                      </a:r>
                    </a:p>
                  </a:txBody>
                  <a:tcPr/>
                </a:tc>
                <a:tc>
                  <a:txBody>
                    <a:bodyPr/>
                    <a:lstStyle/>
                    <a:p>
                      <a:pPr algn="r"/>
                      <a:r>
                        <a:rPr lang="en-US" sz="1600" dirty="0"/>
                        <a:t>186,288k</a:t>
                      </a:r>
                    </a:p>
                  </a:txBody>
                  <a:tcPr/>
                </a:tc>
                <a:tc>
                  <a:txBody>
                    <a:bodyPr/>
                    <a:lstStyle/>
                    <a:p>
                      <a:r>
                        <a:rPr lang="en-US" sz="1500" b="0" u="none" strike="noStrike" kern="1200" baseline="0" dirty="0">
                          <a:solidFill>
                            <a:schemeClr val="dk1"/>
                          </a:solidFill>
                        </a:rPr>
                        <a:t>Synthetic</a:t>
                      </a:r>
                      <a:endParaRPr lang="en-US" sz="1500" dirty="0"/>
                    </a:p>
                  </a:txBody>
                  <a:tcPr/>
                </a:tc>
                <a:tc>
                  <a:txBody>
                    <a:bodyPr/>
                    <a:lstStyle/>
                    <a:p>
                      <a:r>
                        <a:rPr lang="en-US" sz="1400" b="0" u="none" strike="noStrike" kern="1200" baseline="0" dirty="0">
                          <a:solidFill>
                            <a:schemeClr val="dk1"/>
                          </a:solidFill>
                        </a:rPr>
                        <a:t>Directed</a:t>
                      </a:r>
                      <a:endParaRPr lang="en-US" sz="1400" dirty="0"/>
                    </a:p>
                  </a:txBody>
                  <a:tcPr/>
                </a:tc>
                <a:tc>
                  <a:txBody>
                    <a:bodyPr/>
                    <a:lstStyle/>
                    <a:p>
                      <a:r>
                        <a:rPr lang="en-US" sz="1600" b="0" u="none" strike="noStrike" kern="1200" baseline="0" dirty="0">
                          <a:solidFill>
                            <a:schemeClr val="dk1"/>
                          </a:solidFill>
                        </a:rPr>
                        <a:t>High</a:t>
                      </a:r>
                      <a:endParaRPr lang="en-US" sz="1400" dirty="0"/>
                    </a:p>
                  </a:txBody>
                  <a:tcPr/>
                </a:tc>
                <a:tc>
                  <a:txBody>
                    <a:bodyPr/>
                    <a:lstStyle/>
                    <a:p>
                      <a:r>
                        <a:rPr lang="en-US" sz="1400" b="0" u="none" strike="noStrike" kern="1200" baseline="0" dirty="0">
                          <a:solidFill>
                            <a:schemeClr val="dk1"/>
                          </a:solidFill>
                        </a:rPr>
                        <a:t>Generated</a:t>
                      </a:r>
                      <a:endParaRPr lang="en-US" sz="1200" dirty="0"/>
                    </a:p>
                  </a:txBody>
                  <a:tcPr/>
                </a:tc>
                <a:extLst>
                  <a:ext uri="{0D108BD9-81ED-4DB2-BD59-A6C34878D82A}">
                    <a16:rowId xmlns:a16="http://schemas.microsoft.com/office/drawing/2014/main" val="587372270"/>
                  </a:ext>
                </a:extLst>
              </a:tr>
              <a:tr h="370840">
                <a:tc>
                  <a:txBody>
                    <a:bodyPr/>
                    <a:lstStyle/>
                    <a:p>
                      <a:r>
                        <a:rPr lang="en-US" sz="1600" b="0" u="none" strike="noStrike" kern="1200" baseline="0" dirty="0">
                          <a:solidFill>
                            <a:schemeClr val="dk1"/>
                          </a:solidFill>
                        </a:rPr>
                        <a:t>Linear</a:t>
                      </a:r>
                      <a:endParaRPr lang="en-US" sz="1600" dirty="0"/>
                    </a:p>
                  </a:txBody>
                  <a:tcPr/>
                </a:tc>
                <a:tc>
                  <a:txBody>
                    <a:bodyPr/>
                    <a:lstStyle/>
                    <a:p>
                      <a:pPr algn="r"/>
                      <a:r>
                        <a:rPr lang="en-US" sz="1600" dirty="0"/>
                        <a:t>141k</a:t>
                      </a:r>
                    </a:p>
                  </a:txBody>
                  <a:tcPr/>
                </a:tc>
                <a:tc>
                  <a:txBody>
                    <a:bodyPr/>
                    <a:lstStyle/>
                    <a:p>
                      <a:pPr algn="r"/>
                      <a:r>
                        <a:rPr lang="en-US" sz="1600" dirty="0"/>
                        <a:t>49,907k</a:t>
                      </a:r>
                    </a:p>
                  </a:txBody>
                  <a:tcPr/>
                </a:tc>
                <a:tc>
                  <a:txBody>
                    <a:bodyPr/>
                    <a:lstStyle/>
                    <a:p>
                      <a:pPr algn="r"/>
                      <a:r>
                        <a:rPr lang="en-US" sz="1600" dirty="0"/>
                        <a:t>3,300,095k</a:t>
                      </a:r>
                    </a:p>
                  </a:txBody>
                  <a:tcPr/>
                </a:tc>
                <a:tc>
                  <a:txBody>
                    <a:bodyPr/>
                    <a:lstStyle/>
                    <a:p>
                      <a:r>
                        <a:rPr lang="en-US" sz="1500" b="0" u="none" strike="noStrike" kern="1200" baseline="0" dirty="0">
                          <a:solidFill>
                            <a:schemeClr val="dk1"/>
                          </a:solidFill>
                        </a:rPr>
                        <a:t>Synthetic</a:t>
                      </a:r>
                      <a:endParaRPr lang="en-US" sz="1500" dirty="0"/>
                    </a:p>
                  </a:txBody>
                  <a:tcPr/>
                </a:tc>
                <a:tc>
                  <a:txBody>
                    <a:bodyPr/>
                    <a:lstStyle/>
                    <a:p>
                      <a:r>
                        <a:rPr lang="en-US" sz="1400" b="0" u="none" strike="noStrike" kern="1200" baseline="0" dirty="0">
                          <a:solidFill>
                            <a:schemeClr val="dk1"/>
                          </a:solidFill>
                        </a:rPr>
                        <a:t>Directed</a:t>
                      </a:r>
                      <a:endParaRPr lang="en-US" sz="1400" dirty="0"/>
                    </a:p>
                  </a:txBody>
                  <a:tcPr/>
                </a:tc>
                <a:tc>
                  <a:txBody>
                    <a:bodyPr/>
                    <a:lstStyle/>
                    <a:p>
                      <a:r>
                        <a:rPr lang="en-US" sz="1600" b="0" u="none" strike="noStrike" kern="1200" baseline="0" dirty="0">
                          <a:solidFill>
                            <a:schemeClr val="dk1"/>
                          </a:solidFill>
                        </a:rPr>
                        <a:t>High</a:t>
                      </a:r>
                      <a:endParaRPr lang="en-US" sz="1400" dirty="0"/>
                    </a:p>
                  </a:txBody>
                  <a:tcPr/>
                </a:tc>
                <a:tc>
                  <a:txBody>
                    <a:bodyPr/>
                    <a:lstStyle/>
                    <a:p>
                      <a:r>
                        <a:rPr lang="en-US" sz="1400" b="0" u="none" strike="noStrike" kern="1200" baseline="0" dirty="0">
                          <a:solidFill>
                            <a:schemeClr val="dk1"/>
                          </a:solidFill>
                        </a:rPr>
                        <a:t>Generated</a:t>
                      </a:r>
                      <a:endParaRPr lang="en-US" sz="1200" dirty="0"/>
                    </a:p>
                  </a:txBody>
                  <a:tcPr/>
                </a:tc>
                <a:extLst>
                  <a:ext uri="{0D108BD9-81ED-4DB2-BD59-A6C34878D82A}">
                    <a16:rowId xmlns:a16="http://schemas.microsoft.com/office/drawing/2014/main" val="1544690976"/>
                  </a:ext>
                </a:extLst>
              </a:tr>
              <a:tr h="370840">
                <a:tc>
                  <a:txBody>
                    <a:bodyPr/>
                    <a:lstStyle/>
                    <a:p>
                      <a:r>
                        <a:rPr lang="en-US" sz="1600" b="0" u="none" strike="noStrike" kern="1200" baseline="0" dirty="0">
                          <a:solidFill>
                            <a:schemeClr val="dk1"/>
                          </a:solidFill>
                        </a:rPr>
                        <a:t>Geometric</a:t>
                      </a:r>
                      <a:endParaRPr lang="en-US" sz="1600" dirty="0"/>
                    </a:p>
                  </a:txBody>
                  <a:tcPr/>
                </a:tc>
                <a:tc>
                  <a:txBody>
                    <a:bodyPr/>
                    <a:lstStyle/>
                    <a:p>
                      <a:pPr algn="r"/>
                      <a:r>
                        <a:rPr lang="en-US" sz="1600" dirty="0"/>
                        <a:t>8k</a:t>
                      </a:r>
                    </a:p>
                  </a:txBody>
                  <a:tcPr/>
                </a:tc>
                <a:tc>
                  <a:txBody>
                    <a:bodyPr/>
                    <a:lstStyle/>
                    <a:p>
                      <a:pPr algn="r"/>
                      <a:r>
                        <a:rPr lang="en-US" sz="1600" dirty="0"/>
                        <a:t>22,361k</a:t>
                      </a:r>
                    </a:p>
                  </a:txBody>
                  <a:tcPr/>
                </a:tc>
                <a:tc>
                  <a:txBody>
                    <a:bodyPr/>
                    <a:lstStyle/>
                    <a:p>
                      <a:pPr algn="r"/>
                      <a:r>
                        <a:rPr lang="en-US" sz="1600" dirty="0"/>
                        <a:t>13,078,242k</a:t>
                      </a:r>
                    </a:p>
                  </a:txBody>
                  <a:tcPr/>
                </a:tc>
                <a:tc>
                  <a:txBody>
                    <a:bodyPr/>
                    <a:lstStyle/>
                    <a:p>
                      <a:r>
                        <a:rPr lang="en-US" sz="1500" b="0" u="none" strike="noStrike" kern="1200" baseline="0" dirty="0">
                          <a:solidFill>
                            <a:schemeClr val="dk1"/>
                          </a:solidFill>
                        </a:rPr>
                        <a:t>Synthetic</a:t>
                      </a:r>
                      <a:endParaRPr lang="en-US" sz="1500" dirty="0"/>
                    </a:p>
                  </a:txBody>
                  <a:tcPr/>
                </a:tc>
                <a:tc>
                  <a:txBody>
                    <a:bodyPr/>
                    <a:lstStyle/>
                    <a:p>
                      <a:r>
                        <a:rPr lang="en-US" sz="1400" b="0" u="none" strike="noStrike" kern="1200" baseline="0" dirty="0">
                          <a:solidFill>
                            <a:schemeClr val="dk1"/>
                          </a:solidFill>
                        </a:rPr>
                        <a:t>Directed</a:t>
                      </a:r>
                      <a:endParaRPr lang="en-US" sz="1400" dirty="0"/>
                    </a:p>
                  </a:txBody>
                  <a:tcPr/>
                </a:tc>
                <a:tc>
                  <a:txBody>
                    <a:bodyPr/>
                    <a:lstStyle/>
                    <a:p>
                      <a:r>
                        <a:rPr lang="en-US" sz="1600" b="0" u="none" strike="noStrike" kern="1200" baseline="0" dirty="0">
                          <a:solidFill>
                            <a:schemeClr val="dk1"/>
                          </a:solidFill>
                        </a:rPr>
                        <a:t>High</a:t>
                      </a:r>
                      <a:endParaRPr lang="en-US" sz="1400" dirty="0"/>
                    </a:p>
                  </a:txBody>
                  <a:tcPr/>
                </a:tc>
                <a:tc>
                  <a:txBody>
                    <a:bodyPr/>
                    <a:lstStyle/>
                    <a:p>
                      <a:r>
                        <a:rPr lang="en-US" sz="1400" b="0" u="none" strike="noStrike" kern="1200" baseline="0" dirty="0">
                          <a:solidFill>
                            <a:schemeClr val="dk1"/>
                          </a:solidFill>
                        </a:rPr>
                        <a:t>Generated</a:t>
                      </a:r>
                      <a:endParaRPr lang="en-US" sz="1200" dirty="0"/>
                    </a:p>
                  </a:txBody>
                  <a:tcPr/>
                </a:tc>
                <a:extLst>
                  <a:ext uri="{0D108BD9-81ED-4DB2-BD59-A6C34878D82A}">
                    <a16:rowId xmlns:a16="http://schemas.microsoft.com/office/drawing/2014/main" val="373973432"/>
                  </a:ext>
                </a:extLst>
              </a:tr>
            </a:tbl>
          </a:graphicData>
        </a:graphic>
      </p:graphicFrame>
      <p:sp>
        <p:nvSpPr>
          <p:cNvPr id="4" name="Espace réservé du numéro de diapositive 3">
            <a:extLst>
              <a:ext uri="{FF2B5EF4-FFF2-40B4-BE49-F238E27FC236}">
                <a16:creationId xmlns:a16="http://schemas.microsoft.com/office/drawing/2014/main" id="{C8F02F8A-A71D-4920-968E-C3A7F6BB32BF}"/>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22</a:t>
            </a:fld>
            <a:endParaRPr lang="fr-FR">
              <a:solidFill>
                <a:prstClr val="black">
                  <a:tint val="75000"/>
                </a:prstClr>
              </a:solidFill>
              <a:latin typeface="Calibri"/>
            </a:endParaRPr>
          </a:p>
        </p:txBody>
      </p:sp>
      <p:sp>
        <p:nvSpPr>
          <p:cNvPr id="9" name="Espace réservé du pied de page 4">
            <a:extLst>
              <a:ext uri="{FF2B5EF4-FFF2-40B4-BE49-F238E27FC236}">
                <a16:creationId xmlns:a16="http://schemas.microsoft.com/office/drawing/2014/main" id="{A83CA55C-7EC4-4993-AF90-5EDD18D6EAFF}"/>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0" name="Espace réservé du pied de page 4">
            <a:extLst>
              <a:ext uri="{FF2B5EF4-FFF2-40B4-BE49-F238E27FC236}">
                <a16:creationId xmlns:a16="http://schemas.microsoft.com/office/drawing/2014/main" id="{47C4EF45-3CAD-4475-ACE8-2129124696D2}"/>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1" name="Espace réservé du pied de page 4">
            <a:extLst>
              <a:ext uri="{FF2B5EF4-FFF2-40B4-BE49-F238E27FC236}">
                <a16:creationId xmlns:a16="http://schemas.microsoft.com/office/drawing/2014/main" id="{25D5E2A0-FC44-4080-BEA6-AA35D2C6F75D}"/>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
        <p:nvSpPr>
          <p:cNvPr id="5" name="ZoneTexte 4">
            <a:extLst>
              <a:ext uri="{FF2B5EF4-FFF2-40B4-BE49-F238E27FC236}">
                <a16:creationId xmlns:a16="http://schemas.microsoft.com/office/drawing/2014/main" id="{1F466B2D-92AA-4673-AAA0-280289849E97}"/>
              </a:ext>
            </a:extLst>
          </p:cNvPr>
          <p:cNvSpPr txBox="1"/>
          <p:nvPr/>
        </p:nvSpPr>
        <p:spPr>
          <a:xfrm>
            <a:off x="1256739" y="5628431"/>
            <a:ext cx="9058329" cy="415498"/>
          </a:xfrm>
          <a:prstGeom prst="rect">
            <a:avLst/>
          </a:prstGeom>
          <a:noFill/>
        </p:spPr>
        <p:txBody>
          <a:bodyPr wrap="square" rtlCol="0">
            <a:spAutoFit/>
          </a:bodyPr>
          <a:lstStyle/>
          <a:p>
            <a:r>
              <a:rPr lang="en-US" sz="1050" dirty="0">
                <a:latin typeface="Roboto" panose="02000000000000000000" pitchFamily="2" charset="0"/>
                <a:ea typeface="Roboto" panose="02000000000000000000" pitchFamily="2" charset="0"/>
              </a:rPr>
              <a:t>[6] J.  </a:t>
            </a:r>
            <a:r>
              <a:rPr lang="en-US" sz="1050" dirty="0" err="1">
                <a:latin typeface="Roboto" panose="02000000000000000000" pitchFamily="2" charset="0"/>
                <a:ea typeface="Roboto" panose="02000000000000000000" pitchFamily="2" charset="0"/>
              </a:rPr>
              <a:t>Leskovec</a:t>
            </a:r>
            <a:r>
              <a:rPr lang="en-US" sz="1050" dirty="0">
                <a:latin typeface="Roboto" panose="02000000000000000000" pitchFamily="2" charset="0"/>
                <a:ea typeface="Roboto" panose="02000000000000000000" pitchFamily="2" charset="0"/>
              </a:rPr>
              <a:t>,  A.  </a:t>
            </a:r>
            <a:r>
              <a:rPr lang="en-US" sz="1050" dirty="0" err="1">
                <a:latin typeface="Roboto" panose="02000000000000000000" pitchFamily="2" charset="0"/>
                <a:ea typeface="Roboto" panose="02000000000000000000" pitchFamily="2" charset="0"/>
              </a:rPr>
              <a:t>Krevl</a:t>
            </a:r>
            <a:r>
              <a:rPr lang="en-US" sz="1050" dirty="0">
                <a:latin typeface="Roboto" panose="02000000000000000000" pitchFamily="2" charset="0"/>
                <a:ea typeface="Roboto" panose="02000000000000000000" pitchFamily="2" charset="0"/>
              </a:rPr>
              <a:t>,  SNAP  Datasets:   Stanford  large  network  dataset collection, http://snap.stanford.edu/data(Jun. 2014)</a:t>
            </a:r>
          </a:p>
          <a:p>
            <a:r>
              <a:rPr lang="en-US" sz="1050" dirty="0">
                <a:latin typeface="Roboto" panose="02000000000000000000" pitchFamily="2" charset="0"/>
                <a:ea typeface="Roboto" panose="02000000000000000000" pitchFamily="2" charset="0"/>
              </a:rPr>
              <a:t>[7] J. </a:t>
            </a:r>
            <a:r>
              <a:rPr lang="en-US" sz="1050" dirty="0" err="1">
                <a:latin typeface="Roboto" panose="02000000000000000000" pitchFamily="2" charset="0"/>
                <a:ea typeface="Roboto" panose="02000000000000000000" pitchFamily="2" charset="0"/>
              </a:rPr>
              <a:t>Kunegis</a:t>
            </a:r>
            <a:r>
              <a:rPr lang="en-US" sz="1050" dirty="0">
                <a:latin typeface="Roboto" panose="02000000000000000000" pitchFamily="2" charset="0"/>
                <a:ea typeface="Roboto" panose="02000000000000000000" pitchFamily="2" charset="0"/>
              </a:rPr>
              <a:t>, </a:t>
            </a:r>
            <a:r>
              <a:rPr lang="en-US" sz="1050" dirty="0" err="1">
                <a:latin typeface="Roboto" panose="02000000000000000000" pitchFamily="2" charset="0"/>
                <a:ea typeface="Roboto" panose="02000000000000000000" pitchFamily="2" charset="0"/>
              </a:rPr>
              <a:t>Konect</a:t>
            </a:r>
            <a:r>
              <a:rPr lang="en-US" sz="1050" dirty="0">
                <a:latin typeface="Roboto" panose="02000000000000000000" pitchFamily="2" charset="0"/>
                <a:ea typeface="Roboto" panose="02000000000000000000" pitchFamily="2" charset="0"/>
              </a:rPr>
              <a:t>:  The </a:t>
            </a:r>
            <a:r>
              <a:rPr lang="en-US" sz="1050" dirty="0" err="1">
                <a:latin typeface="Roboto" panose="02000000000000000000" pitchFamily="2" charset="0"/>
                <a:ea typeface="Roboto" panose="02000000000000000000" pitchFamily="2" charset="0"/>
              </a:rPr>
              <a:t>koblenz</a:t>
            </a:r>
            <a:r>
              <a:rPr lang="en-US" sz="1050" dirty="0">
                <a:latin typeface="Roboto" panose="02000000000000000000" pitchFamily="2" charset="0"/>
                <a:ea typeface="Roboto" panose="02000000000000000000" pitchFamily="2" charset="0"/>
              </a:rPr>
              <a:t> network collection, Association for Computing Machinery, 2013.</a:t>
            </a:r>
          </a:p>
        </p:txBody>
      </p:sp>
    </p:spTree>
    <p:extLst>
      <p:ext uri="{BB962C8B-B14F-4D97-AF65-F5344CB8AC3E}">
        <p14:creationId xmlns:p14="http://schemas.microsoft.com/office/powerpoint/2010/main" val="164621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85B77-1D02-451E-AEC1-D5371D80F445}"/>
              </a:ext>
            </a:extLst>
          </p:cNvPr>
          <p:cNvSpPr>
            <a:spLocks noGrp="1"/>
          </p:cNvSpPr>
          <p:nvPr>
            <p:ph type="title"/>
          </p:nvPr>
        </p:nvSpPr>
        <p:spPr/>
        <p:txBody>
          <a:bodyPr/>
          <a:lstStyle/>
          <a:p>
            <a:r>
              <a:rPr lang="en-US" dirty="0"/>
              <a:t>Triangle Enumeration: Load Balancing</a:t>
            </a:r>
          </a:p>
        </p:txBody>
      </p:sp>
      <p:sp>
        <p:nvSpPr>
          <p:cNvPr id="5" name="Espace réservé du numéro de diapositive 4">
            <a:extLst>
              <a:ext uri="{FF2B5EF4-FFF2-40B4-BE49-F238E27FC236}">
                <a16:creationId xmlns:a16="http://schemas.microsoft.com/office/drawing/2014/main" id="{40B90723-4D6E-4588-A58E-8C3AC78A9A5B}"/>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23</a:t>
            </a:fld>
            <a:endParaRPr lang="fr-FR">
              <a:solidFill>
                <a:prstClr val="black">
                  <a:tint val="75000"/>
                </a:prstClr>
              </a:solidFill>
              <a:latin typeface="Calibri"/>
            </a:endParaRPr>
          </a:p>
        </p:txBody>
      </p:sp>
      <p:sp>
        <p:nvSpPr>
          <p:cNvPr id="9" name="Espace réservé du pied de page 4">
            <a:extLst>
              <a:ext uri="{FF2B5EF4-FFF2-40B4-BE49-F238E27FC236}">
                <a16:creationId xmlns:a16="http://schemas.microsoft.com/office/drawing/2014/main" id="{5ABC6F93-B48A-4766-9C69-3AE2EF679667}"/>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0" name="Espace réservé du pied de page 4">
            <a:extLst>
              <a:ext uri="{FF2B5EF4-FFF2-40B4-BE49-F238E27FC236}">
                <a16:creationId xmlns:a16="http://schemas.microsoft.com/office/drawing/2014/main" id="{2D772055-A66F-48B4-BCD9-A3D973CFC2CE}"/>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1" name="Espace réservé du pied de page 4">
            <a:extLst>
              <a:ext uri="{FF2B5EF4-FFF2-40B4-BE49-F238E27FC236}">
                <a16:creationId xmlns:a16="http://schemas.microsoft.com/office/drawing/2014/main" id="{0F23A06B-805E-4D80-893D-ECB6BBD1D45F}"/>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graphicFrame>
        <p:nvGraphicFramePr>
          <p:cNvPr id="6" name="Graphique 5">
            <a:extLst>
              <a:ext uri="{FF2B5EF4-FFF2-40B4-BE49-F238E27FC236}">
                <a16:creationId xmlns:a16="http://schemas.microsoft.com/office/drawing/2014/main" id="{13C0CE2B-95A0-4630-8DBB-237DB24FF0A4}"/>
              </a:ext>
            </a:extLst>
          </p:cNvPr>
          <p:cNvGraphicFramePr/>
          <p:nvPr>
            <p:extLst>
              <p:ext uri="{D42A27DB-BD31-4B8C-83A1-F6EECF244321}">
                <p14:modId xmlns:p14="http://schemas.microsoft.com/office/powerpoint/2010/main" val="3528372081"/>
              </p:ext>
            </p:extLst>
          </p:nvPr>
        </p:nvGraphicFramePr>
        <p:xfrm>
          <a:off x="3917026" y="1119670"/>
          <a:ext cx="3394654" cy="3448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a:extLst>
              <a:ext uri="{FF2B5EF4-FFF2-40B4-BE49-F238E27FC236}">
                <a16:creationId xmlns:a16="http://schemas.microsoft.com/office/drawing/2014/main" id="{90F5B7AD-4064-49C7-819F-8C11F1D5C52A}"/>
              </a:ext>
            </a:extLst>
          </p:cNvPr>
          <p:cNvGraphicFramePr/>
          <p:nvPr>
            <p:extLst>
              <p:ext uri="{D42A27DB-BD31-4B8C-83A1-F6EECF244321}">
                <p14:modId xmlns:p14="http://schemas.microsoft.com/office/powerpoint/2010/main" val="3969958600"/>
              </p:ext>
            </p:extLst>
          </p:nvPr>
        </p:nvGraphicFramePr>
        <p:xfrm>
          <a:off x="7443408" y="1119670"/>
          <a:ext cx="3394654" cy="3412549"/>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C92CCA9F-FE40-4A24-A8A6-6BF41ED9035F}"/>
              </a:ext>
            </a:extLst>
          </p:cNvPr>
          <p:cNvSpPr txBox="1"/>
          <p:nvPr/>
        </p:nvSpPr>
        <p:spPr>
          <a:xfrm>
            <a:off x="3056713" y="4720893"/>
            <a:ext cx="6773087" cy="1077218"/>
          </a:xfrm>
          <a:prstGeom prst="rect">
            <a:avLst/>
          </a:prstGeom>
          <a:noFill/>
          <a:ln w="19050">
            <a:noFill/>
          </a:ln>
        </p:spPr>
        <p:txBody>
          <a:bodyPr wrap="square" rtlCol="0">
            <a:spAutoFit/>
          </a:bodyPr>
          <a:lstStyle/>
          <a:p>
            <a:pPr marL="285750" indent="-285750">
              <a:spcAft>
                <a:spcPts val="600"/>
              </a:spcAft>
              <a:buFont typeface="Arial" panose="020B0604020202020204" pitchFamily="34" charset="0"/>
              <a:buChar char="•"/>
            </a:pPr>
            <a:r>
              <a:rPr lang="en-US" dirty="0"/>
              <a:t>Perfect Load Balancing for the randomized Algorithm</a:t>
            </a:r>
          </a:p>
          <a:p>
            <a:pPr marL="742950" lvl="1" indent="-285750">
              <a:spcAft>
                <a:spcPts val="600"/>
              </a:spcAft>
              <a:buFont typeface="Arial" panose="020B0604020202020204" pitchFamily="34" charset="0"/>
              <a:buChar char="•"/>
            </a:pPr>
            <a:r>
              <a:rPr lang="en-US" dirty="0"/>
              <a:t>Each machine output 1/8 of the total of the triangles</a:t>
            </a:r>
          </a:p>
          <a:p>
            <a:pPr marL="742950" lvl="1" indent="-285750">
              <a:spcAft>
                <a:spcPts val="600"/>
              </a:spcAft>
              <a:buFont typeface="Arial" panose="020B0604020202020204" pitchFamily="34" charset="0"/>
              <a:buChar char="•"/>
            </a:pPr>
            <a:r>
              <a:rPr lang="en-US" dirty="0"/>
              <a:t>Local Triangle Enumeration after the rebalancing</a:t>
            </a:r>
          </a:p>
        </p:txBody>
      </p:sp>
      <p:grpSp>
        <p:nvGrpSpPr>
          <p:cNvPr id="16" name="Groupe 15">
            <a:extLst>
              <a:ext uri="{FF2B5EF4-FFF2-40B4-BE49-F238E27FC236}">
                <a16:creationId xmlns:a16="http://schemas.microsoft.com/office/drawing/2014/main" id="{254CD5AB-F730-4335-BE95-895BBDA1B04D}"/>
              </a:ext>
            </a:extLst>
          </p:cNvPr>
          <p:cNvGrpSpPr/>
          <p:nvPr/>
        </p:nvGrpSpPr>
        <p:grpSpPr>
          <a:xfrm>
            <a:off x="1317911" y="1627859"/>
            <a:ext cx="2599115" cy="2526698"/>
            <a:chOff x="316924" y="1606218"/>
            <a:chExt cx="2228849" cy="2192482"/>
          </a:xfrm>
        </p:grpSpPr>
        <p:sp>
          <p:nvSpPr>
            <p:cNvPr id="14" name="Rectangle : coins arrondis 13">
              <a:extLst>
                <a:ext uri="{FF2B5EF4-FFF2-40B4-BE49-F238E27FC236}">
                  <a16:creationId xmlns:a16="http://schemas.microsoft.com/office/drawing/2014/main" id="{2175BE55-AF47-4EF6-B6FD-B924BF3652F7}"/>
                </a:ext>
              </a:extLst>
            </p:cNvPr>
            <p:cNvSpPr/>
            <p:nvPr/>
          </p:nvSpPr>
          <p:spPr>
            <a:xfrm>
              <a:off x="316924" y="1606218"/>
              <a:ext cx="2038001" cy="2192482"/>
            </a:xfrm>
            <a:prstGeom prst="roundRect">
              <a:avLst/>
            </a:prstGeom>
            <a:noFill/>
            <a:ln w="28575">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dirty="0">
                  <a:solidFill>
                    <a:schemeClr val="tx1"/>
                  </a:solidFill>
                </a:rPr>
                <a:t>Data set = </a:t>
              </a:r>
              <a:r>
                <a:rPr lang="en-US" dirty="0" err="1">
                  <a:solidFill>
                    <a:schemeClr val="tx1"/>
                  </a:solidFill>
                </a:rPr>
                <a:t>Hyves</a:t>
              </a:r>
              <a:endParaRPr lang="en-US" dirty="0">
                <a:solidFill>
                  <a:schemeClr val="tx1"/>
                </a:solidFill>
              </a:endParaRPr>
            </a:p>
            <a:p>
              <a:pPr>
                <a:spcAft>
                  <a:spcPts val="1200"/>
                </a:spcAft>
              </a:pPr>
              <a:r>
                <a:rPr lang="en-US" dirty="0">
                  <a:solidFill>
                    <a:schemeClr val="tx1"/>
                  </a:solidFill>
                </a:rPr>
                <a:t>n = </a:t>
              </a:r>
              <a:r>
                <a:rPr lang="fr-FR" dirty="0">
                  <a:solidFill>
                    <a:schemeClr val="tx1"/>
                  </a:solidFill>
                </a:rPr>
                <a:t>1,402,673 </a:t>
              </a:r>
              <a:endParaRPr lang="en-US" dirty="0">
                <a:solidFill>
                  <a:schemeClr val="tx1"/>
                </a:solidFill>
              </a:endParaRPr>
            </a:p>
            <a:p>
              <a:pPr>
                <a:spcAft>
                  <a:spcPts val="1200"/>
                </a:spcAft>
              </a:pPr>
              <a:r>
                <a:rPr lang="en-US" dirty="0">
                  <a:solidFill>
                    <a:schemeClr val="tx1"/>
                  </a:solidFill>
                </a:rPr>
                <a:t>m = </a:t>
              </a:r>
              <a:r>
                <a:rPr lang="fr-FR" dirty="0">
                  <a:solidFill>
                    <a:schemeClr val="tx1"/>
                  </a:solidFill>
                </a:rPr>
                <a:t>2,777,419</a:t>
              </a:r>
              <a:endParaRPr lang="en-US" dirty="0">
                <a:solidFill>
                  <a:schemeClr val="tx1"/>
                </a:solidFill>
              </a:endParaRPr>
            </a:p>
            <a:p>
              <a:pPr>
                <a:spcAft>
                  <a:spcPts val="1200"/>
                </a:spcAft>
              </a:pPr>
              <a:r>
                <a:rPr lang="en-US" dirty="0">
                  <a:solidFill>
                    <a:schemeClr val="tx1"/>
                  </a:solidFill>
                </a:rPr>
                <a:t>TC = </a:t>
              </a:r>
              <a:r>
                <a:rPr lang="fr-FR" dirty="0">
                  <a:solidFill>
                    <a:schemeClr val="tx1"/>
                  </a:solidFill>
                </a:rPr>
                <a:t>752,401</a:t>
              </a:r>
              <a:endParaRPr lang="en-US" dirty="0">
                <a:solidFill>
                  <a:schemeClr val="tx1"/>
                </a:solidFill>
              </a:endParaRPr>
            </a:p>
            <a:p>
              <a:pPr>
                <a:spcAft>
                  <a:spcPts val="1200"/>
                </a:spcAft>
              </a:pPr>
              <a:r>
                <a:rPr lang="en-US" dirty="0">
                  <a:solidFill>
                    <a:schemeClr val="tx1"/>
                  </a:solidFill>
                </a:rPr>
                <a:t>Source = KONECT </a:t>
              </a:r>
            </a:p>
          </p:txBody>
        </p:sp>
        <p:sp>
          <p:nvSpPr>
            <p:cNvPr id="15" name="Accolade fermante 14">
              <a:extLst>
                <a:ext uri="{FF2B5EF4-FFF2-40B4-BE49-F238E27FC236}">
                  <a16:creationId xmlns:a16="http://schemas.microsoft.com/office/drawing/2014/main" id="{7FB9C9F1-1523-4996-8A80-3AD81BB2BB83}"/>
                </a:ext>
              </a:extLst>
            </p:cNvPr>
            <p:cNvSpPr/>
            <p:nvPr/>
          </p:nvSpPr>
          <p:spPr>
            <a:xfrm>
              <a:off x="2167483" y="1662544"/>
              <a:ext cx="378290" cy="2115374"/>
            </a:xfrm>
            <a:prstGeom prst="rightBrace">
              <a:avLst>
                <a:gd name="adj1" fmla="val 79750"/>
                <a:gd name="adj2" fmla="val 50000"/>
              </a:avLst>
            </a:prstGeom>
            <a:solidFill>
              <a:srgbClr val="E5162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4427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85B77-1D02-451E-AEC1-D5371D80F445}"/>
              </a:ext>
            </a:extLst>
          </p:cNvPr>
          <p:cNvSpPr>
            <a:spLocks noGrp="1"/>
          </p:cNvSpPr>
          <p:nvPr>
            <p:ph type="title"/>
          </p:nvPr>
        </p:nvSpPr>
        <p:spPr/>
        <p:txBody>
          <a:bodyPr/>
          <a:lstStyle/>
          <a:p>
            <a:r>
              <a:rPr lang="en-US" dirty="0"/>
              <a:t>Triangle Enumeration</a:t>
            </a:r>
          </a:p>
        </p:txBody>
      </p:sp>
      <p:graphicFrame>
        <p:nvGraphicFramePr>
          <p:cNvPr id="4" name="Tableau 3">
            <a:extLst>
              <a:ext uri="{FF2B5EF4-FFF2-40B4-BE49-F238E27FC236}">
                <a16:creationId xmlns:a16="http://schemas.microsoft.com/office/drawing/2014/main" id="{B2D9B482-4230-49E1-A46A-2130B5BECFF7}"/>
              </a:ext>
            </a:extLst>
          </p:cNvPr>
          <p:cNvGraphicFramePr>
            <a:graphicFrameLocks noGrp="1"/>
          </p:cNvGraphicFramePr>
          <p:nvPr/>
        </p:nvGraphicFramePr>
        <p:xfrm>
          <a:off x="2811585" y="1945640"/>
          <a:ext cx="6568830" cy="2966720"/>
        </p:xfrm>
        <a:graphic>
          <a:graphicData uri="http://schemas.openxmlformats.org/drawingml/2006/table">
            <a:tbl>
              <a:tblPr firstRow="1" bandRow="1">
                <a:tableStyleId>{5940675A-B579-460E-94D1-54222C63F5DA}</a:tableStyleId>
              </a:tblPr>
              <a:tblGrid>
                <a:gridCol w="1494944">
                  <a:extLst>
                    <a:ext uri="{9D8B030D-6E8A-4147-A177-3AD203B41FA5}">
                      <a16:colId xmlns:a16="http://schemas.microsoft.com/office/drawing/2014/main" val="3138522666"/>
                    </a:ext>
                  </a:extLst>
                </a:gridCol>
                <a:gridCol w="1197709">
                  <a:extLst>
                    <a:ext uri="{9D8B030D-6E8A-4147-A177-3AD203B41FA5}">
                      <a16:colId xmlns:a16="http://schemas.microsoft.com/office/drawing/2014/main" val="3137497479"/>
                    </a:ext>
                  </a:extLst>
                </a:gridCol>
                <a:gridCol w="1292059">
                  <a:extLst>
                    <a:ext uri="{9D8B030D-6E8A-4147-A177-3AD203B41FA5}">
                      <a16:colId xmlns:a16="http://schemas.microsoft.com/office/drawing/2014/main" val="2942807505"/>
                    </a:ext>
                  </a:extLst>
                </a:gridCol>
                <a:gridCol w="1292059">
                  <a:extLst>
                    <a:ext uri="{9D8B030D-6E8A-4147-A177-3AD203B41FA5}">
                      <a16:colId xmlns:a16="http://schemas.microsoft.com/office/drawing/2014/main" val="3357163345"/>
                    </a:ext>
                  </a:extLst>
                </a:gridCol>
                <a:gridCol w="1292059">
                  <a:extLst>
                    <a:ext uri="{9D8B030D-6E8A-4147-A177-3AD203B41FA5}">
                      <a16:colId xmlns:a16="http://schemas.microsoft.com/office/drawing/2014/main" val="2378229207"/>
                    </a:ext>
                  </a:extLst>
                </a:gridCol>
              </a:tblGrid>
              <a:tr h="370840">
                <a:tc>
                  <a:txBody>
                    <a:bodyPr/>
                    <a:lstStyle/>
                    <a:p>
                      <a:pPr algn="ctr"/>
                      <a:r>
                        <a:rPr lang="en-US" sz="1600" b="1" dirty="0">
                          <a:solidFill>
                            <a:schemeClr val="bg1"/>
                          </a:solidFill>
                        </a:rPr>
                        <a:t>Data sets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err="1">
                          <a:solidFill>
                            <a:schemeClr val="bg1"/>
                          </a:solidFill>
                        </a:rPr>
                        <a:t>TC_stand</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err="1">
                          <a:solidFill>
                            <a:schemeClr val="bg1"/>
                          </a:solidFill>
                        </a:rPr>
                        <a:t>TC_rand</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Standard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Randomized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95508880"/>
                  </a:ext>
                </a:extLst>
              </a:tr>
              <a:tr h="370840">
                <a:tc>
                  <a:txBody>
                    <a:bodyPr/>
                    <a:lstStyle/>
                    <a:p>
                      <a:r>
                        <a:rPr lang="en-US" sz="1600" b="0" u="none" strike="noStrike" kern="1200" baseline="0" dirty="0">
                          <a:solidFill>
                            <a:schemeClr val="dk1"/>
                          </a:solidFill>
                        </a:rPr>
                        <a:t>LiveJournal</a:t>
                      </a:r>
                      <a:endParaRPr lang="en-US" sz="1600" dirty="0"/>
                    </a:p>
                  </a:txBody>
                  <a:tcPr>
                    <a:lnT w="12700" cap="flat" cmpd="sng" algn="ctr">
                      <a:solidFill>
                        <a:schemeClr val="bg1"/>
                      </a:solidFill>
                      <a:prstDash val="solid"/>
                      <a:round/>
                      <a:headEnd type="none" w="med" len="med"/>
                      <a:tailEnd type="none" w="med" len="med"/>
                    </a:lnT>
                  </a:tcPr>
                </a:tc>
                <a:tc>
                  <a:txBody>
                    <a:bodyPr/>
                    <a:lstStyle/>
                    <a:p>
                      <a:pPr algn="r"/>
                      <a:r>
                        <a:rPr lang="en-US" sz="1600" dirty="0"/>
                        <a:t>177,820k</a:t>
                      </a:r>
                    </a:p>
                  </a:txBody>
                  <a:tcPr>
                    <a:lnT w="12700" cap="flat" cmpd="sng" algn="ctr">
                      <a:solidFill>
                        <a:schemeClr val="bg1"/>
                      </a:solidFill>
                      <a:prstDash val="solid"/>
                      <a:round/>
                      <a:headEnd type="none" w="med" len="med"/>
                      <a:tailEnd type="none" w="med" len="med"/>
                    </a:lnT>
                  </a:tcPr>
                </a:tc>
                <a:tc>
                  <a:txBody>
                    <a:bodyPr/>
                    <a:lstStyle/>
                    <a:p>
                      <a:pPr algn="r"/>
                      <a:r>
                        <a:rPr lang="en-US" sz="1600" dirty="0"/>
                        <a:t>177,820k</a:t>
                      </a:r>
                    </a:p>
                  </a:txBody>
                  <a:tcPr>
                    <a:lnT w="12700" cap="flat" cmpd="sng" algn="ctr">
                      <a:solidFill>
                        <a:schemeClr val="bg1"/>
                      </a:solidFill>
                      <a:prstDash val="solid"/>
                      <a:round/>
                      <a:headEnd type="none" w="med" len="med"/>
                      <a:tailEnd type="none" w="med" len="med"/>
                    </a:lnT>
                  </a:tcPr>
                </a:tc>
                <a:tc>
                  <a:txBody>
                    <a:bodyPr/>
                    <a:lstStyle/>
                    <a:p>
                      <a:pPr algn="r"/>
                      <a:r>
                        <a:rPr lang="en-US" sz="1600" dirty="0"/>
                        <a:t>480</a:t>
                      </a:r>
                    </a:p>
                  </a:txBody>
                  <a:tcPr>
                    <a:lnT w="12700" cap="flat" cmpd="sng" algn="ctr">
                      <a:solidFill>
                        <a:schemeClr val="bg1"/>
                      </a:solidFill>
                      <a:prstDash val="solid"/>
                      <a:round/>
                      <a:headEnd type="none" w="med" len="med"/>
                      <a:tailEnd type="none" w="med" len="med"/>
                    </a:lnT>
                  </a:tcPr>
                </a:tc>
                <a:tc>
                  <a:txBody>
                    <a:bodyPr/>
                    <a:lstStyle/>
                    <a:p>
                      <a:pPr algn="r"/>
                      <a:r>
                        <a:rPr lang="en-US" sz="1600" dirty="0"/>
                        <a:t>503</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36372605"/>
                  </a:ext>
                </a:extLst>
              </a:tr>
              <a:tr h="370840">
                <a:tc>
                  <a:txBody>
                    <a:bodyPr/>
                    <a:lstStyle/>
                    <a:p>
                      <a:r>
                        <a:rPr lang="en-US" sz="1600" b="0" u="none" strike="noStrike" kern="1200" baseline="0" dirty="0">
                          <a:solidFill>
                            <a:schemeClr val="dk1"/>
                          </a:solidFill>
                        </a:rPr>
                        <a:t>as-Skitter</a:t>
                      </a:r>
                      <a:endParaRPr lang="en-US" sz="1600" dirty="0"/>
                    </a:p>
                  </a:txBody>
                  <a:tcPr/>
                </a:tc>
                <a:tc>
                  <a:txBody>
                    <a:bodyPr/>
                    <a:lstStyle/>
                    <a:p>
                      <a:pPr algn="r"/>
                      <a:r>
                        <a:rPr lang="en-US" sz="1600" dirty="0"/>
                        <a:t>28,769k</a:t>
                      </a:r>
                    </a:p>
                  </a:txBody>
                  <a:tcPr/>
                </a:tc>
                <a:tc>
                  <a:txBody>
                    <a:bodyPr/>
                    <a:lstStyle/>
                    <a:p>
                      <a:pPr algn="r"/>
                      <a:r>
                        <a:rPr lang="en-US" sz="1600" dirty="0"/>
                        <a:t>28,769k</a:t>
                      </a:r>
                    </a:p>
                  </a:txBody>
                  <a:tcPr/>
                </a:tc>
                <a:tc>
                  <a:txBody>
                    <a:bodyPr/>
                    <a:lstStyle/>
                    <a:p>
                      <a:pPr algn="r"/>
                      <a:r>
                        <a:rPr lang="en-US" sz="1600" dirty="0"/>
                        <a:t>90</a:t>
                      </a:r>
                    </a:p>
                  </a:txBody>
                  <a:tcPr/>
                </a:tc>
                <a:tc>
                  <a:txBody>
                    <a:bodyPr/>
                    <a:lstStyle/>
                    <a:p>
                      <a:pPr algn="r"/>
                      <a:r>
                        <a:rPr lang="en-US" sz="1600" dirty="0"/>
                        <a:t>180</a:t>
                      </a:r>
                    </a:p>
                  </a:txBody>
                  <a:tcPr/>
                </a:tc>
                <a:extLst>
                  <a:ext uri="{0D108BD9-81ED-4DB2-BD59-A6C34878D82A}">
                    <a16:rowId xmlns:a16="http://schemas.microsoft.com/office/drawing/2014/main" val="3625998084"/>
                  </a:ext>
                </a:extLst>
              </a:tr>
              <a:tr h="370840">
                <a:tc>
                  <a:txBody>
                    <a:bodyPr/>
                    <a:lstStyle/>
                    <a:p>
                      <a:r>
                        <a:rPr lang="en-US" sz="1600" b="0" u="none" strike="noStrike" kern="1200" baseline="0" dirty="0" err="1">
                          <a:solidFill>
                            <a:schemeClr val="dk1"/>
                          </a:solidFill>
                        </a:rPr>
                        <a:t>fickr</a:t>
                      </a:r>
                      <a:r>
                        <a:rPr lang="en-US" sz="1600" b="0" u="none" strike="noStrike" kern="1200" baseline="0" dirty="0">
                          <a:solidFill>
                            <a:schemeClr val="dk1"/>
                          </a:solidFill>
                        </a:rPr>
                        <a:t>-link</a:t>
                      </a:r>
                      <a:endParaRPr lang="en-US" sz="1600" dirty="0"/>
                    </a:p>
                  </a:txBody>
                  <a:tcPr/>
                </a:tc>
                <a:tc>
                  <a:txBody>
                    <a:bodyPr/>
                    <a:lstStyle/>
                    <a:p>
                      <a:pPr algn="r"/>
                      <a:r>
                        <a:rPr lang="en-US" sz="1600" dirty="0" err="1"/>
                        <a:t>na</a:t>
                      </a:r>
                      <a:endParaRPr lang="en-US" sz="1600" dirty="0"/>
                    </a:p>
                  </a:txBody>
                  <a:tcPr/>
                </a:tc>
                <a:tc>
                  <a:txBody>
                    <a:bodyPr/>
                    <a:lstStyle/>
                    <a:p>
                      <a:pPr algn="r"/>
                      <a:r>
                        <a:rPr lang="en-US" sz="1600" dirty="0"/>
                        <a:t>548,174k</a:t>
                      </a:r>
                    </a:p>
                  </a:txBody>
                  <a:tcPr/>
                </a:tc>
                <a:tc>
                  <a:txBody>
                    <a:bodyPr/>
                    <a:lstStyle/>
                    <a:p>
                      <a:pPr algn="r"/>
                      <a:r>
                        <a:rPr lang="en-US" sz="1600" dirty="0"/>
                        <a:t>Stop </a:t>
                      </a:r>
                    </a:p>
                  </a:txBody>
                  <a:tcPr/>
                </a:tc>
                <a:tc>
                  <a:txBody>
                    <a:bodyPr/>
                    <a:lstStyle/>
                    <a:p>
                      <a:pPr algn="r"/>
                      <a:r>
                        <a:rPr lang="en-US" sz="1600" dirty="0"/>
                        <a:t>485</a:t>
                      </a:r>
                    </a:p>
                  </a:txBody>
                  <a:tcPr/>
                </a:tc>
                <a:extLst>
                  <a:ext uri="{0D108BD9-81ED-4DB2-BD59-A6C34878D82A}">
                    <a16:rowId xmlns:a16="http://schemas.microsoft.com/office/drawing/2014/main" val="83290952"/>
                  </a:ext>
                </a:extLst>
              </a:tr>
              <a:tr h="370840">
                <a:tc>
                  <a:txBody>
                    <a:bodyPr/>
                    <a:lstStyle/>
                    <a:p>
                      <a:r>
                        <a:rPr lang="en-US" sz="1600" b="0" u="none" strike="noStrike" kern="1200" baseline="0" dirty="0" err="1">
                          <a:solidFill>
                            <a:schemeClr val="dk1"/>
                          </a:solidFill>
                        </a:rPr>
                        <a:t>hyves</a:t>
                      </a:r>
                      <a:endParaRPr lang="en-US" sz="1600" dirty="0"/>
                    </a:p>
                  </a:txBody>
                  <a:tcPr/>
                </a:tc>
                <a:tc>
                  <a:txBody>
                    <a:bodyPr/>
                    <a:lstStyle/>
                    <a:p>
                      <a:pPr algn="r"/>
                      <a:r>
                        <a:rPr lang="en-US" sz="1600" dirty="0"/>
                        <a:t>752k</a:t>
                      </a:r>
                    </a:p>
                  </a:txBody>
                  <a:tcPr/>
                </a:tc>
                <a:tc>
                  <a:txBody>
                    <a:bodyPr/>
                    <a:lstStyle/>
                    <a:p>
                      <a:pPr algn="r"/>
                      <a:r>
                        <a:rPr lang="en-US" sz="1600" dirty="0"/>
                        <a:t>752k</a:t>
                      </a:r>
                    </a:p>
                  </a:txBody>
                  <a:tcPr/>
                </a:tc>
                <a:tc>
                  <a:txBody>
                    <a:bodyPr/>
                    <a:lstStyle/>
                    <a:p>
                      <a:pPr algn="r"/>
                      <a:r>
                        <a:rPr lang="en-US" sz="1600" dirty="0"/>
                        <a:t>49</a:t>
                      </a:r>
                    </a:p>
                  </a:txBody>
                  <a:tcPr/>
                </a:tc>
                <a:tc>
                  <a:txBody>
                    <a:bodyPr/>
                    <a:lstStyle/>
                    <a:p>
                      <a:pPr algn="r"/>
                      <a:r>
                        <a:rPr lang="en-US" sz="1600" dirty="0"/>
                        <a:t>47</a:t>
                      </a:r>
                    </a:p>
                  </a:txBody>
                  <a:tcPr/>
                </a:tc>
                <a:extLst>
                  <a:ext uri="{0D108BD9-81ED-4DB2-BD59-A6C34878D82A}">
                    <a16:rowId xmlns:a16="http://schemas.microsoft.com/office/drawing/2014/main" val="1688856740"/>
                  </a:ext>
                </a:extLst>
              </a:tr>
              <a:tr h="370840">
                <a:tc>
                  <a:txBody>
                    <a:bodyPr/>
                    <a:lstStyle/>
                    <a:p>
                      <a:r>
                        <a:rPr lang="en-US" sz="1600" b="0" u="none" strike="noStrike" kern="1200" baseline="0" dirty="0">
                          <a:solidFill>
                            <a:schemeClr val="dk1"/>
                          </a:solidFill>
                        </a:rPr>
                        <a:t>Graph500_s19</a:t>
                      </a:r>
                      <a:endParaRPr lang="en-US" sz="1600" dirty="0"/>
                    </a:p>
                  </a:txBody>
                  <a:tcPr/>
                </a:tc>
                <a:tc>
                  <a:txBody>
                    <a:bodyPr/>
                    <a:lstStyle/>
                    <a:p>
                      <a:pPr algn="r"/>
                      <a:r>
                        <a:rPr lang="en-US" sz="1600" dirty="0"/>
                        <a:t>186,288k</a:t>
                      </a:r>
                    </a:p>
                  </a:txBody>
                  <a:tcPr/>
                </a:tc>
                <a:tc>
                  <a:txBody>
                    <a:bodyPr/>
                    <a:lstStyle/>
                    <a:p>
                      <a:pPr algn="r"/>
                      <a:r>
                        <a:rPr lang="en-US" sz="1600" dirty="0"/>
                        <a:t>186,288k</a:t>
                      </a:r>
                    </a:p>
                  </a:txBody>
                  <a:tcPr/>
                </a:tc>
                <a:tc>
                  <a:txBody>
                    <a:bodyPr/>
                    <a:lstStyle/>
                    <a:p>
                      <a:pPr algn="r"/>
                      <a:r>
                        <a:rPr lang="en-US" sz="1600" dirty="0"/>
                        <a:t>610</a:t>
                      </a:r>
                    </a:p>
                  </a:txBody>
                  <a:tcPr/>
                </a:tc>
                <a:tc>
                  <a:txBody>
                    <a:bodyPr/>
                    <a:lstStyle/>
                    <a:p>
                      <a:pPr algn="r"/>
                      <a:r>
                        <a:rPr lang="en-US" sz="1600" dirty="0"/>
                        <a:t>250</a:t>
                      </a:r>
                    </a:p>
                  </a:txBody>
                  <a:tcPr/>
                </a:tc>
                <a:extLst>
                  <a:ext uri="{0D108BD9-81ED-4DB2-BD59-A6C34878D82A}">
                    <a16:rowId xmlns:a16="http://schemas.microsoft.com/office/drawing/2014/main" val="3178881293"/>
                  </a:ext>
                </a:extLst>
              </a:tr>
              <a:tr h="370840">
                <a:tc>
                  <a:txBody>
                    <a:bodyPr/>
                    <a:lstStyle/>
                    <a:p>
                      <a:r>
                        <a:rPr lang="en-US" sz="1600" b="0" u="none" strike="noStrike" kern="1200" baseline="0" dirty="0">
                          <a:solidFill>
                            <a:schemeClr val="dk1"/>
                          </a:solidFill>
                        </a:rPr>
                        <a:t>Linear</a:t>
                      </a:r>
                      <a:endParaRPr lang="en-US" sz="1600" dirty="0"/>
                    </a:p>
                  </a:txBody>
                  <a:tcPr/>
                </a:tc>
                <a:tc>
                  <a:txBody>
                    <a:bodyPr/>
                    <a:lstStyle/>
                    <a:p>
                      <a:pPr algn="r"/>
                      <a:r>
                        <a:rPr lang="en-US" sz="1600" dirty="0" err="1"/>
                        <a:t>na</a:t>
                      </a:r>
                      <a:endParaRPr lang="en-US" sz="1600" dirty="0"/>
                    </a:p>
                  </a:txBody>
                  <a:tcPr/>
                </a:tc>
                <a:tc>
                  <a:txBody>
                    <a:bodyPr/>
                    <a:lstStyle/>
                    <a:p>
                      <a:pPr algn="r"/>
                      <a:r>
                        <a:rPr lang="en-US" sz="1600" dirty="0"/>
                        <a:t>3,300,095k</a:t>
                      </a:r>
                    </a:p>
                  </a:txBody>
                  <a:tcPr/>
                </a:tc>
                <a:tc>
                  <a:txBody>
                    <a:bodyPr/>
                    <a:lstStyle/>
                    <a:p>
                      <a:pPr algn="r"/>
                      <a:r>
                        <a:rPr lang="en-US" sz="1600" dirty="0"/>
                        <a:t>Stop</a:t>
                      </a:r>
                    </a:p>
                  </a:txBody>
                  <a:tcPr/>
                </a:tc>
                <a:tc>
                  <a:txBody>
                    <a:bodyPr/>
                    <a:lstStyle/>
                    <a:p>
                      <a:pPr algn="r"/>
                      <a:r>
                        <a:rPr lang="en-US" sz="1600" dirty="0"/>
                        <a:t>365</a:t>
                      </a:r>
                    </a:p>
                  </a:txBody>
                  <a:tcPr/>
                </a:tc>
                <a:extLst>
                  <a:ext uri="{0D108BD9-81ED-4DB2-BD59-A6C34878D82A}">
                    <a16:rowId xmlns:a16="http://schemas.microsoft.com/office/drawing/2014/main" val="3942670675"/>
                  </a:ext>
                </a:extLst>
              </a:tr>
              <a:tr h="370840">
                <a:tc>
                  <a:txBody>
                    <a:bodyPr/>
                    <a:lstStyle/>
                    <a:p>
                      <a:r>
                        <a:rPr lang="en-US" sz="1600" b="0" u="none" strike="noStrike" kern="1200" baseline="0" dirty="0">
                          <a:solidFill>
                            <a:schemeClr val="dk1"/>
                          </a:solidFill>
                        </a:rPr>
                        <a:t>Geometric</a:t>
                      </a:r>
                      <a:endParaRPr lang="en-US" sz="1600" dirty="0"/>
                    </a:p>
                  </a:txBody>
                  <a:tcPr/>
                </a:tc>
                <a:tc>
                  <a:txBody>
                    <a:bodyPr/>
                    <a:lstStyle/>
                    <a:p>
                      <a:pPr algn="r"/>
                      <a:r>
                        <a:rPr lang="en-US" sz="1600" dirty="0" err="1"/>
                        <a:t>na</a:t>
                      </a:r>
                      <a:endParaRPr lang="en-US" sz="1600" dirty="0"/>
                    </a:p>
                  </a:txBody>
                  <a:tcPr/>
                </a:tc>
                <a:tc>
                  <a:txBody>
                    <a:bodyPr/>
                    <a:lstStyle/>
                    <a:p>
                      <a:pPr algn="r"/>
                      <a:r>
                        <a:rPr lang="en-US" sz="1600" dirty="0"/>
                        <a:t>13,078,242k</a:t>
                      </a:r>
                    </a:p>
                  </a:txBody>
                  <a:tcPr/>
                </a:tc>
                <a:tc>
                  <a:txBody>
                    <a:bodyPr/>
                    <a:lstStyle/>
                    <a:p>
                      <a:pPr algn="r"/>
                      <a:r>
                        <a:rPr lang="en-US" sz="1600" dirty="0"/>
                        <a:t>Stop </a:t>
                      </a:r>
                    </a:p>
                  </a:txBody>
                  <a:tcPr/>
                </a:tc>
                <a:tc>
                  <a:txBody>
                    <a:bodyPr/>
                    <a:lstStyle/>
                    <a:p>
                      <a:pPr algn="r"/>
                      <a:r>
                        <a:rPr lang="en-US" sz="1600" dirty="0"/>
                        <a:t>954</a:t>
                      </a:r>
                    </a:p>
                  </a:txBody>
                  <a:tcPr/>
                </a:tc>
                <a:extLst>
                  <a:ext uri="{0D108BD9-81ED-4DB2-BD59-A6C34878D82A}">
                    <a16:rowId xmlns:a16="http://schemas.microsoft.com/office/drawing/2014/main" val="3947123637"/>
                  </a:ext>
                </a:extLst>
              </a:tr>
            </a:tbl>
          </a:graphicData>
        </a:graphic>
      </p:graphicFrame>
      <p:sp>
        <p:nvSpPr>
          <p:cNvPr id="5" name="Espace réservé du numéro de diapositive 4">
            <a:extLst>
              <a:ext uri="{FF2B5EF4-FFF2-40B4-BE49-F238E27FC236}">
                <a16:creationId xmlns:a16="http://schemas.microsoft.com/office/drawing/2014/main" id="{40B90723-4D6E-4588-A58E-8C3AC78A9A5B}"/>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24</a:t>
            </a:fld>
            <a:endParaRPr lang="fr-FR">
              <a:solidFill>
                <a:prstClr val="black">
                  <a:tint val="75000"/>
                </a:prstClr>
              </a:solidFill>
              <a:latin typeface="Calibri"/>
            </a:endParaRPr>
          </a:p>
        </p:txBody>
      </p:sp>
      <p:sp>
        <p:nvSpPr>
          <p:cNvPr id="9" name="Espace réservé du pied de page 4">
            <a:extLst>
              <a:ext uri="{FF2B5EF4-FFF2-40B4-BE49-F238E27FC236}">
                <a16:creationId xmlns:a16="http://schemas.microsoft.com/office/drawing/2014/main" id="{5ABC6F93-B48A-4766-9C69-3AE2EF679667}"/>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0" name="Espace réservé du pied de page 4">
            <a:extLst>
              <a:ext uri="{FF2B5EF4-FFF2-40B4-BE49-F238E27FC236}">
                <a16:creationId xmlns:a16="http://schemas.microsoft.com/office/drawing/2014/main" id="{2D772055-A66F-48B4-BCD9-A3D973CFC2CE}"/>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1" name="Espace réservé du pied de page 4">
            <a:extLst>
              <a:ext uri="{FF2B5EF4-FFF2-40B4-BE49-F238E27FC236}">
                <a16:creationId xmlns:a16="http://schemas.microsoft.com/office/drawing/2014/main" id="{0F23A06B-805E-4D80-893D-ECB6BBD1D45F}"/>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420895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DAC0C4F-A816-45D9-AA3E-B933ABBFCF37}"/>
              </a:ext>
            </a:extLst>
          </p:cNvPr>
          <p:cNvSpPr>
            <a:spLocks noGrp="1"/>
          </p:cNvSpPr>
          <p:nvPr>
            <p:ph type="title"/>
          </p:nvPr>
        </p:nvSpPr>
        <p:spPr/>
        <p:txBody>
          <a:bodyPr/>
          <a:lstStyle/>
          <a:p>
            <a:r>
              <a:rPr lang="en-US" dirty="0"/>
              <a:t>Conclusions &amp; perspectives</a:t>
            </a:r>
          </a:p>
        </p:txBody>
      </p:sp>
      <p:sp>
        <p:nvSpPr>
          <p:cNvPr id="6" name="Espace réservé du texte 5">
            <a:extLst>
              <a:ext uri="{FF2B5EF4-FFF2-40B4-BE49-F238E27FC236}">
                <a16:creationId xmlns:a16="http://schemas.microsoft.com/office/drawing/2014/main" id="{5A3D0E5D-E673-4349-9DF4-60F99376305D}"/>
              </a:ext>
            </a:extLst>
          </p:cNvPr>
          <p:cNvSpPr>
            <a:spLocks noGrp="1"/>
          </p:cNvSpPr>
          <p:nvPr>
            <p:ph type="body" idx="1"/>
          </p:nvPr>
        </p:nvSpPr>
        <p:spPr/>
        <p:txBody>
          <a:bodyPr/>
          <a:lstStyle/>
          <a:p>
            <a:r>
              <a:rPr lang="en-US" dirty="0"/>
              <a:t>Randomized Algorithm for triangle enumeration</a:t>
            </a:r>
          </a:p>
        </p:txBody>
      </p:sp>
      <p:sp>
        <p:nvSpPr>
          <p:cNvPr id="10" name="Espace réservé du pied de page 4">
            <a:extLst>
              <a:ext uri="{FF2B5EF4-FFF2-40B4-BE49-F238E27FC236}">
                <a16:creationId xmlns:a16="http://schemas.microsoft.com/office/drawing/2014/main" id="{4460E18E-02AF-4F0C-8890-B0FD7F49B2E5}"/>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1" name="Espace réservé du pied de page 4">
            <a:extLst>
              <a:ext uri="{FF2B5EF4-FFF2-40B4-BE49-F238E27FC236}">
                <a16:creationId xmlns:a16="http://schemas.microsoft.com/office/drawing/2014/main" id="{592BBC68-1581-46B5-96C7-4D006291B8BD}"/>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12" name="Espace réservé du pied de page 4">
            <a:extLst>
              <a:ext uri="{FF2B5EF4-FFF2-40B4-BE49-F238E27FC236}">
                <a16:creationId xmlns:a16="http://schemas.microsoft.com/office/drawing/2014/main" id="{55F51F41-6E9C-4CA1-BDFF-24BBE936EF25}"/>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3224317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2B93071-099E-4124-8610-5B20EB178698}"/>
              </a:ext>
            </a:extLst>
          </p:cNvPr>
          <p:cNvSpPr>
            <a:spLocks noGrp="1"/>
          </p:cNvSpPr>
          <p:nvPr>
            <p:ph type="title"/>
          </p:nvPr>
        </p:nvSpPr>
        <p:spPr/>
        <p:txBody>
          <a:bodyPr/>
          <a:lstStyle/>
          <a:p>
            <a:r>
              <a:rPr lang="en-US" dirty="0"/>
              <a:t>Conclusions</a:t>
            </a:r>
          </a:p>
        </p:txBody>
      </p:sp>
      <p:grpSp>
        <p:nvGrpSpPr>
          <p:cNvPr id="10" name="Groupe 9">
            <a:extLst>
              <a:ext uri="{FF2B5EF4-FFF2-40B4-BE49-F238E27FC236}">
                <a16:creationId xmlns:a16="http://schemas.microsoft.com/office/drawing/2014/main" id="{093A8DE7-4886-46B8-88BC-D26AC67F676B}"/>
              </a:ext>
            </a:extLst>
          </p:cNvPr>
          <p:cNvGrpSpPr/>
          <p:nvPr/>
        </p:nvGrpSpPr>
        <p:grpSpPr>
          <a:xfrm>
            <a:off x="2815718" y="1903362"/>
            <a:ext cx="6740564" cy="720000"/>
            <a:chOff x="2807697" y="1918747"/>
            <a:chExt cx="6740564" cy="720000"/>
          </a:xfrm>
        </p:grpSpPr>
        <p:sp>
          <p:nvSpPr>
            <p:cNvPr id="11" name="Losange 10">
              <a:extLst>
                <a:ext uri="{FF2B5EF4-FFF2-40B4-BE49-F238E27FC236}">
                  <a16:creationId xmlns:a16="http://schemas.microsoft.com/office/drawing/2014/main" id="{D4F67A48-EB16-4D02-9197-1CB4B18E1571}"/>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8DB6C2E-35BD-45A2-A2A2-69B2F121E0D2}"/>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Parallel Randomized Algorithm for Triangles Enumeration on Large Graphs Using SQL Queries</a:t>
              </a:r>
            </a:p>
          </p:txBody>
        </p:sp>
      </p:grpSp>
      <p:grpSp>
        <p:nvGrpSpPr>
          <p:cNvPr id="13" name="Groupe 12">
            <a:extLst>
              <a:ext uri="{FF2B5EF4-FFF2-40B4-BE49-F238E27FC236}">
                <a16:creationId xmlns:a16="http://schemas.microsoft.com/office/drawing/2014/main" id="{7D41043E-5C2C-406B-BBE5-54AEE82C9C1C}"/>
              </a:ext>
            </a:extLst>
          </p:cNvPr>
          <p:cNvGrpSpPr/>
          <p:nvPr/>
        </p:nvGrpSpPr>
        <p:grpSpPr>
          <a:xfrm>
            <a:off x="2815718" y="2767910"/>
            <a:ext cx="6740564" cy="720000"/>
            <a:chOff x="2807697" y="3088872"/>
            <a:chExt cx="6740564" cy="720000"/>
          </a:xfrm>
        </p:grpSpPr>
        <p:sp>
          <p:nvSpPr>
            <p:cNvPr id="14" name="Losange 13">
              <a:extLst>
                <a:ext uri="{FF2B5EF4-FFF2-40B4-BE49-F238E27FC236}">
                  <a16:creationId xmlns:a16="http://schemas.microsoft.com/office/drawing/2014/main" id="{F7F159A6-7929-46EB-AEA6-17996CBA098D}"/>
                </a:ext>
              </a:extLst>
            </p:cNvPr>
            <p:cNvSpPr/>
            <p:nvPr/>
          </p:nvSpPr>
          <p:spPr>
            <a:xfrm>
              <a:off x="2807697" y="3264385"/>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1C37D70-2679-4788-90D7-60A25483AE0C}"/>
                </a:ext>
              </a:extLst>
            </p:cNvPr>
            <p:cNvSpPr/>
            <p:nvPr/>
          </p:nvSpPr>
          <p:spPr>
            <a:xfrm>
              <a:off x="3347697" y="3088872"/>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Randomized algorithm for triangles enumeration ensures perfect load balancing </a:t>
              </a:r>
            </a:p>
          </p:txBody>
        </p:sp>
      </p:grpSp>
      <p:grpSp>
        <p:nvGrpSpPr>
          <p:cNvPr id="16" name="Groupe 15">
            <a:extLst>
              <a:ext uri="{FF2B5EF4-FFF2-40B4-BE49-F238E27FC236}">
                <a16:creationId xmlns:a16="http://schemas.microsoft.com/office/drawing/2014/main" id="{3D60B631-8F59-464F-BB84-432BD7654E65}"/>
              </a:ext>
            </a:extLst>
          </p:cNvPr>
          <p:cNvGrpSpPr/>
          <p:nvPr/>
        </p:nvGrpSpPr>
        <p:grpSpPr>
          <a:xfrm>
            <a:off x="2815718" y="3627971"/>
            <a:ext cx="6740564" cy="720000"/>
            <a:chOff x="2807697" y="4258997"/>
            <a:chExt cx="6740564" cy="720000"/>
          </a:xfrm>
        </p:grpSpPr>
        <p:sp>
          <p:nvSpPr>
            <p:cNvPr id="17" name="Losange 16">
              <a:extLst>
                <a:ext uri="{FF2B5EF4-FFF2-40B4-BE49-F238E27FC236}">
                  <a16:creationId xmlns:a16="http://schemas.microsoft.com/office/drawing/2014/main" id="{BECAF0B2-D7C4-4470-9458-97911698D1FA}"/>
                </a:ext>
              </a:extLst>
            </p:cNvPr>
            <p:cNvSpPr/>
            <p:nvPr/>
          </p:nvSpPr>
          <p:spPr>
            <a:xfrm>
              <a:off x="2807697" y="443899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48EF655E-9A2B-437A-890D-A3181A7AE9DD}"/>
                </a:ext>
              </a:extLst>
            </p:cNvPr>
            <p:cNvSpPr/>
            <p:nvPr/>
          </p:nvSpPr>
          <p:spPr>
            <a:xfrm>
              <a:off x="3347697" y="425899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The algorithm queries were able to process large and skewed graphs</a:t>
              </a:r>
            </a:p>
          </p:txBody>
        </p:sp>
      </p:grpSp>
      <p:grpSp>
        <p:nvGrpSpPr>
          <p:cNvPr id="19" name="Groupe 18">
            <a:extLst>
              <a:ext uri="{FF2B5EF4-FFF2-40B4-BE49-F238E27FC236}">
                <a16:creationId xmlns:a16="http://schemas.microsoft.com/office/drawing/2014/main" id="{C0BF27B6-976E-4366-BDB0-4290EF9136F0}"/>
              </a:ext>
            </a:extLst>
          </p:cNvPr>
          <p:cNvGrpSpPr/>
          <p:nvPr/>
        </p:nvGrpSpPr>
        <p:grpSpPr>
          <a:xfrm>
            <a:off x="2815718" y="4488032"/>
            <a:ext cx="6740564" cy="720000"/>
            <a:chOff x="2807697" y="1918747"/>
            <a:chExt cx="6740564" cy="720000"/>
          </a:xfrm>
        </p:grpSpPr>
        <p:sp>
          <p:nvSpPr>
            <p:cNvPr id="20" name="Losange 19">
              <a:extLst>
                <a:ext uri="{FF2B5EF4-FFF2-40B4-BE49-F238E27FC236}">
                  <a16:creationId xmlns:a16="http://schemas.microsoft.com/office/drawing/2014/main" id="{65BCEDDE-30D3-4B73-9BCF-23B5CDCCE58A}"/>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C930D3EB-86E1-4552-914B-3108399F1602}"/>
                </a:ext>
              </a:extLst>
            </p:cNvPr>
            <p:cNvSpPr/>
            <p:nvPr/>
          </p:nvSpPr>
          <p:spPr>
            <a:xfrm>
              <a:off x="3347697" y="1918747"/>
              <a:ext cx="6200564" cy="720000"/>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Current work: Deep study of randomized algorithms and comparison with graph analysis engines.</a:t>
              </a:r>
            </a:p>
          </p:txBody>
        </p:sp>
      </p:grpSp>
      <p:sp>
        <p:nvSpPr>
          <p:cNvPr id="2" name="Espace réservé du numéro de diapositive 1">
            <a:extLst>
              <a:ext uri="{FF2B5EF4-FFF2-40B4-BE49-F238E27FC236}">
                <a16:creationId xmlns:a16="http://schemas.microsoft.com/office/drawing/2014/main" id="{E2A806CB-80F9-4A4F-BB3C-236BF8D6C46C}"/>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26</a:t>
            </a:fld>
            <a:endParaRPr lang="fr-FR">
              <a:solidFill>
                <a:prstClr val="black">
                  <a:tint val="75000"/>
                </a:prstClr>
              </a:solidFill>
              <a:latin typeface="Calibri"/>
            </a:endParaRPr>
          </a:p>
        </p:txBody>
      </p:sp>
      <p:sp>
        <p:nvSpPr>
          <p:cNvPr id="22" name="Espace réservé du pied de page 4">
            <a:extLst>
              <a:ext uri="{FF2B5EF4-FFF2-40B4-BE49-F238E27FC236}">
                <a16:creationId xmlns:a16="http://schemas.microsoft.com/office/drawing/2014/main" id="{8EF341BF-6749-4167-B067-561EA1C5ADA1}"/>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23" name="Espace réservé du pied de page 4">
            <a:extLst>
              <a:ext uri="{FF2B5EF4-FFF2-40B4-BE49-F238E27FC236}">
                <a16:creationId xmlns:a16="http://schemas.microsoft.com/office/drawing/2014/main" id="{5BA4958F-7FD1-47FA-89DB-2A93515305F8}"/>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4" name="Espace réservé du pied de page 4">
            <a:extLst>
              <a:ext uri="{FF2B5EF4-FFF2-40B4-BE49-F238E27FC236}">
                <a16:creationId xmlns:a16="http://schemas.microsoft.com/office/drawing/2014/main" id="{51D5DE55-C6AE-4E2F-9927-19D2C78D3FEF}"/>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8304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083A11C-C8E2-4A5D-B479-F7F5FD8307DA}"/>
              </a:ext>
            </a:extLst>
          </p:cNvPr>
          <p:cNvSpPr>
            <a:spLocks noGrp="1"/>
          </p:cNvSpPr>
          <p:nvPr>
            <p:ph type="title"/>
          </p:nvPr>
        </p:nvSpPr>
        <p:spPr/>
        <p:txBody>
          <a:bodyPr/>
          <a:lstStyle/>
          <a:p>
            <a:pPr algn="ctr"/>
            <a:r>
              <a:rPr lang="en-US" dirty="0"/>
              <a:t>Thank you for your attention</a:t>
            </a:r>
          </a:p>
        </p:txBody>
      </p:sp>
      <p:sp>
        <p:nvSpPr>
          <p:cNvPr id="6" name="Espace réservé du texte 5">
            <a:extLst>
              <a:ext uri="{FF2B5EF4-FFF2-40B4-BE49-F238E27FC236}">
                <a16:creationId xmlns:a16="http://schemas.microsoft.com/office/drawing/2014/main" id="{942E08C5-F1FA-4EE6-8039-7FD3DFF7BC18}"/>
              </a:ext>
            </a:extLst>
          </p:cNvPr>
          <p:cNvSpPr>
            <a:spLocks noGrp="1"/>
          </p:cNvSpPr>
          <p:nvPr>
            <p:ph type="body" idx="1"/>
          </p:nvPr>
        </p:nvSpPr>
        <p:spPr>
          <a:xfrm>
            <a:off x="2304176" y="2326739"/>
            <a:ext cx="2080469" cy="1566701"/>
          </a:xfrm>
        </p:spPr>
        <p:txBody>
          <a:bodyPr>
            <a:normAutofit/>
          </a:bodyPr>
          <a:lstStyle/>
          <a:p>
            <a:pPr algn="ctr"/>
            <a:r>
              <a:rPr lang="en-US" sz="1600" dirty="0" err="1"/>
              <a:t>Ladjel</a:t>
            </a:r>
            <a:r>
              <a:rPr lang="en-US" sz="1600" dirty="0"/>
              <a:t> BELLATRECHE</a:t>
            </a:r>
          </a:p>
          <a:p>
            <a:pPr algn="ctr"/>
            <a:r>
              <a:rPr lang="en-US" sz="1600" dirty="0">
                <a:hlinkClick r:id="rId3"/>
              </a:rPr>
              <a:t>bellatreche@ensma.fr</a:t>
            </a:r>
            <a:endParaRPr lang="en-US" sz="1600" dirty="0"/>
          </a:p>
          <a:p>
            <a:pPr algn="ctr"/>
            <a:endParaRPr lang="en-US" sz="1600" dirty="0"/>
          </a:p>
          <a:p>
            <a:pPr algn="ctr"/>
            <a:r>
              <a:rPr lang="en-US" sz="1600" dirty="0"/>
              <a:t>Carlos ORDONEZ</a:t>
            </a:r>
          </a:p>
          <a:p>
            <a:pPr algn="ctr"/>
            <a:r>
              <a:rPr lang="en-US" sz="1600" dirty="0">
                <a:hlinkClick r:id="rId4"/>
              </a:rPr>
              <a:t>carlos@central.uh.edu</a:t>
            </a:r>
            <a:endParaRPr lang="en-US" sz="1600" dirty="0"/>
          </a:p>
        </p:txBody>
      </p:sp>
      <p:sp>
        <p:nvSpPr>
          <p:cNvPr id="18" name="Espace réservé du texte 5">
            <a:extLst>
              <a:ext uri="{FF2B5EF4-FFF2-40B4-BE49-F238E27FC236}">
                <a16:creationId xmlns:a16="http://schemas.microsoft.com/office/drawing/2014/main" id="{FAC48748-D205-4864-99A2-8E265F38D94D}"/>
              </a:ext>
            </a:extLst>
          </p:cNvPr>
          <p:cNvSpPr txBox="1">
            <a:spLocks/>
          </p:cNvSpPr>
          <p:nvPr/>
        </p:nvSpPr>
        <p:spPr>
          <a:xfrm>
            <a:off x="7438237" y="2326738"/>
            <a:ext cx="2080467" cy="1566701"/>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Courier New" pitchFamily="49"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1600" dirty="0"/>
              <a:t>Gopal PANDURANGAN</a:t>
            </a:r>
          </a:p>
          <a:p>
            <a:pPr algn="ctr"/>
            <a:r>
              <a:rPr lang="en-US" sz="1600" dirty="0">
                <a:hlinkClick r:id="rId5"/>
              </a:rPr>
              <a:t>gopal@cs.uh.edu</a:t>
            </a:r>
            <a:endParaRPr lang="en-US" sz="1600" dirty="0"/>
          </a:p>
          <a:p>
            <a:pPr algn="ctr"/>
            <a:endParaRPr lang="en-US" sz="1600" dirty="0"/>
          </a:p>
          <a:p>
            <a:pPr algn="ctr"/>
            <a:r>
              <a:rPr lang="en-US" sz="1600" dirty="0" err="1"/>
              <a:t>Mimoun</a:t>
            </a:r>
            <a:r>
              <a:rPr lang="en-US" sz="1600" dirty="0"/>
              <a:t> MALKI</a:t>
            </a:r>
          </a:p>
          <a:p>
            <a:pPr algn="ctr"/>
            <a:r>
              <a:rPr lang="en-US" sz="1600" dirty="0">
                <a:hlinkClick r:id="rId6"/>
              </a:rPr>
              <a:t>m.malki@esi-sba.dz</a:t>
            </a:r>
            <a:endParaRPr lang="en-US" sz="1600" dirty="0"/>
          </a:p>
        </p:txBody>
      </p:sp>
      <p:sp>
        <p:nvSpPr>
          <p:cNvPr id="21" name="ZoneTexte 20">
            <a:extLst>
              <a:ext uri="{FF2B5EF4-FFF2-40B4-BE49-F238E27FC236}">
                <a16:creationId xmlns:a16="http://schemas.microsoft.com/office/drawing/2014/main" id="{2BC24C24-E1C8-458A-85F3-8C35ECAA149F}"/>
              </a:ext>
            </a:extLst>
          </p:cNvPr>
          <p:cNvSpPr txBox="1"/>
          <p:nvPr/>
        </p:nvSpPr>
        <p:spPr>
          <a:xfrm>
            <a:off x="4384645" y="1283246"/>
            <a:ext cx="3355596" cy="461665"/>
          </a:xfrm>
          <a:prstGeom prst="rect">
            <a:avLst/>
          </a:prstGeom>
          <a:noFill/>
        </p:spPr>
        <p:txBody>
          <a:bodyPr wrap="square" rtlCol="0">
            <a:spAutoFit/>
          </a:bodyPr>
          <a:lstStyle/>
          <a:p>
            <a:pPr algn="ctr" rtl="1"/>
            <a:r>
              <a:rPr lang="en-US" sz="2400" dirty="0">
                <a:solidFill>
                  <a:srgbClr val="E51623"/>
                </a:solidFill>
                <a:latin typeface="Arial Rounded MT Bold" panose="020F0704030504030204" pitchFamily="34" charset="0"/>
              </a:rPr>
              <a:t>Contacts:</a:t>
            </a:r>
          </a:p>
        </p:txBody>
      </p:sp>
      <p:sp>
        <p:nvSpPr>
          <p:cNvPr id="2" name="Espace réservé du texte 5">
            <a:extLst>
              <a:ext uri="{FF2B5EF4-FFF2-40B4-BE49-F238E27FC236}">
                <a16:creationId xmlns:a16="http://schemas.microsoft.com/office/drawing/2014/main" id="{588A3BAB-7EAC-49C9-B69E-5FF48C595FB6}"/>
              </a:ext>
            </a:extLst>
          </p:cNvPr>
          <p:cNvSpPr txBox="1">
            <a:spLocks/>
          </p:cNvSpPr>
          <p:nvPr/>
        </p:nvSpPr>
        <p:spPr>
          <a:xfrm>
            <a:off x="4686648" y="1766312"/>
            <a:ext cx="2751589" cy="83458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Courier New" pitchFamily="49"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1600" dirty="0"/>
              <a:t>Abir FAROUZI                                    </a:t>
            </a:r>
          </a:p>
          <a:p>
            <a:pPr algn="ctr"/>
            <a:r>
              <a:rPr lang="en-US" sz="1600" dirty="0">
                <a:hlinkClick r:id="rId7"/>
              </a:rPr>
              <a:t>abir.farouzi@ensma.fr</a:t>
            </a:r>
            <a:endParaRPr lang="en-US" sz="1600" dirty="0"/>
          </a:p>
        </p:txBody>
      </p:sp>
    </p:spTree>
    <p:extLst>
      <p:ext uri="{BB962C8B-B14F-4D97-AF65-F5344CB8AC3E}">
        <p14:creationId xmlns:p14="http://schemas.microsoft.com/office/powerpoint/2010/main" val="2098957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C04AC-492D-4C2F-9EA9-BBBD45E3EDDE}"/>
              </a:ext>
            </a:extLst>
          </p:cNvPr>
          <p:cNvSpPr>
            <a:spLocks noGrp="1"/>
          </p:cNvSpPr>
          <p:nvPr>
            <p:ph type="title"/>
          </p:nvPr>
        </p:nvSpPr>
        <p:spPr/>
        <p:txBody>
          <a:bodyPr/>
          <a:lstStyle/>
          <a:p>
            <a:r>
              <a:rPr lang="en-US" dirty="0"/>
              <a:t>Load Balancing</a:t>
            </a:r>
          </a:p>
        </p:txBody>
      </p:sp>
      <p:grpSp>
        <p:nvGrpSpPr>
          <p:cNvPr id="4" name="Groupe 3">
            <a:extLst>
              <a:ext uri="{FF2B5EF4-FFF2-40B4-BE49-F238E27FC236}">
                <a16:creationId xmlns:a16="http://schemas.microsoft.com/office/drawing/2014/main" id="{9D5E54EB-C2DA-48A3-87B3-AE0B3934914A}"/>
              </a:ext>
            </a:extLst>
          </p:cNvPr>
          <p:cNvGrpSpPr/>
          <p:nvPr/>
        </p:nvGrpSpPr>
        <p:grpSpPr>
          <a:xfrm>
            <a:off x="2756726" y="1561877"/>
            <a:ext cx="6740564" cy="720000"/>
            <a:chOff x="2807697" y="1918747"/>
            <a:chExt cx="6740564" cy="720000"/>
          </a:xfrm>
        </p:grpSpPr>
        <p:sp>
          <p:nvSpPr>
            <p:cNvPr id="5" name="Losange 4">
              <a:extLst>
                <a:ext uri="{FF2B5EF4-FFF2-40B4-BE49-F238E27FC236}">
                  <a16:creationId xmlns:a16="http://schemas.microsoft.com/office/drawing/2014/main" id="{9D845C32-8EAD-4689-9437-CC8611C26206}"/>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58C3EFF-0902-4953-B255-D77B9D21E234}"/>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Parallel computing is considered complete when all the hosts complete their processing and output the results.</a:t>
              </a:r>
            </a:p>
          </p:txBody>
        </p:sp>
      </p:grpSp>
      <p:grpSp>
        <p:nvGrpSpPr>
          <p:cNvPr id="7" name="Groupe 6">
            <a:extLst>
              <a:ext uri="{FF2B5EF4-FFF2-40B4-BE49-F238E27FC236}">
                <a16:creationId xmlns:a16="http://schemas.microsoft.com/office/drawing/2014/main" id="{AE9C64A4-1F29-4FB4-9CF6-AE723C911E5A}"/>
              </a:ext>
            </a:extLst>
          </p:cNvPr>
          <p:cNvGrpSpPr/>
          <p:nvPr/>
        </p:nvGrpSpPr>
        <p:grpSpPr>
          <a:xfrm>
            <a:off x="2756726" y="2553391"/>
            <a:ext cx="6740564" cy="720000"/>
            <a:chOff x="2807697" y="1918747"/>
            <a:chExt cx="6740564" cy="720000"/>
          </a:xfrm>
        </p:grpSpPr>
        <p:sp>
          <p:nvSpPr>
            <p:cNvPr id="8" name="Losange 7">
              <a:extLst>
                <a:ext uri="{FF2B5EF4-FFF2-40B4-BE49-F238E27FC236}">
                  <a16:creationId xmlns:a16="http://schemas.microsoft.com/office/drawing/2014/main" id="{F646CACB-2C1F-4AF6-885D-23C724FB4154}"/>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AAAFFF6-F10C-46FD-96AD-70904B9C04E9}"/>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Vertices set </a:t>
                  </a:r>
                  <a14:m>
                    <m:oMath xmlns:m="http://schemas.openxmlformats.org/officeDocument/2006/math">
                      <m:r>
                        <a:rPr lang="en-US" i="1" dirty="0">
                          <a:solidFill>
                            <a:schemeClr val="tx1"/>
                          </a:solidFill>
                          <a:latin typeface="Cambria Math" panose="02040503050406030204" pitchFamily="18" charset="0"/>
                        </a:rPr>
                        <m:t>𝑉</m:t>
                      </m:r>
                    </m:oMath>
                  </a14:m>
                  <a:r>
                    <a:rPr lang="en-US" dirty="0">
                      <a:solidFill>
                        <a:schemeClr val="tx1"/>
                      </a:solidFill>
                      <a:latin typeface="Roboto" panose="02000000000000000000"/>
                    </a:rPr>
                    <a:t> is partitioned into p=</a:t>
                  </a:r>
                  <a14:m>
                    <m:oMath xmlns:m="http://schemas.openxmlformats.org/officeDocument/2006/math">
                      <m:sSup>
                        <m:sSupPr>
                          <m:ctrlPr>
                            <a:rPr lang="en-US"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𝑘</m:t>
                          </m:r>
                        </m:e>
                        <m:sup>
                          <m:r>
                            <a:rPr lang="fr-FR" i="1">
                              <a:solidFill>
                                <a:schemeClr val="tx1"/>
                              </a:solidFill>
                              <a:latin typeface="Cambria Math" panose="02040503050406030204" pitchFamily="18" charset="0"/>
                            </a:rPr>
                            <m:t>1/3</m:t>
                          </m:r>
                        </m:sup>
                      </m:sSup>
                    </m:oMath>
                  </a14:m>
                  <a:r>
                    <a:rPr lang="en-US" dirty="0">
                      <a:solidFill>
                        <a:schemeClr val="tx1"/>
                      </a:solidFill>
                      <a:latin typeface="Roboto" panose="02000000000000000000"/>
                    </a:rPr>
                    <a:t> subsets of </a:t>
                  </a:r>
                  <a14:m>
                    <m:oMath xmlns:m="http://schemas.openxmlformats.org/officeDocument/2006/math">
                      <m:r>
                        <a:rPr lang="en-US" i="1" dirty="0">
                          <a:solidFill>
                            <a:schemeClr val="tx1"/>
                          </a:solidFill>
                          <a:latin typeface="Cambria Math" panose="02040503050406030204" pitchFamily="18" charset="0"/>
                        </a:rPr>
                        <m:t>𝑂</m:t>
                      </m:r>
                      <m:r>
                        <a:rPr lang="en-US" i="1" dirty="0">
                          <a:solidFill>
                            <a:schemeClr val="tx1"/>
                          </a:solidFill>
                          <a:latin typeface="Cambria Math" panose="02040503050406030204" pitchFamily="18" charset="0"/>
                        </a:rPr>
                        <m:t>(</m:t>
                      </m:r>
                      <m:r>
                        <a:rPr lang="en-US" i="1" dirty="0">
                          <a:solidFill>
                            <a:schemeClr val="tx1"/>
                          </a:solidFill>
                          <a:latin typeface="Cambria Math" panose="02040503050406030204" pitchFamily="18" charset="0"/>
                        </a:rPr>
                        <m:t>𝑛</m:t>
                      </m:r>
                      <m:r>
                        <a:rPr lang="en-US" i="1" dirty="0">
                          <a:solidFill>
                            <a:schemeClr val="tx1"/>
                          </a:solidFill>
                          <a:latin typeface="Cambria Math" panose="02040503050406030204" pitchFamily="18" charset="0"/>
                        </a:rPr>
                        <m:t>/</m:t>
                      </m:r>
                      <m:r>
                        <a:rPr lang="fr-FR" i="1" dirty="0">
                          <a:solidFill>
                            <a:schemeClr val="tx1"/>
                          </a:solidFill>
                          <a:latin typeface="Cambria Math" panose="02040503050406030204" pitchFamily="18" charset="0"/>
                        </a:rPr>
                        <m:t>𝑝</m:t>
                      </m:r>
                      <m:r>
                        <a:rPr lang="en-US" i="1" dirty="0">
                          <a:solidFill>
                            <a:schemeClr val="tx1"/>
                          </a:solidFill>
                          <a:latin typeface="Cambria Math" panose="02040503050406030204" pitchFamily="18" charset="0"/>
                        </a:rPr>
                        <m:t>)</m:t>
                      </m:r>
                    </m:oMath>
                  </a14:m>
                  <a:r>
                    <a:rPr lang="en-US" dirty="0">
                      <a:solidFill>
                        <a:schemeClr val="tx1"/>
                      </a:solidFill>
                      <a:latin typeface="Roboto" panose="02000000000000000000"/>
                    </a:rPr>
                    <a:t> vertex each.</a:t>
                  </a:r>
                </a:p>
              </p:txBody>
            </p:sp>
          </mc:Choice>
          <mc:Fallback xmlns="">
            <p:sp>
              <p:nvSpPr>
                <p:cNvPr id="9" name="Rectangle 8">
                  <a:extLst>
                    <a:ext uri="{FF2B5EF4-FFF2-40B4-BE49-F238E27FC236}">
                      <a16:creationId xmlns:a16="http://schemas.microsoft.com/office/drawing/2014/main" id="{EAAAFFF6-F10C-46FD-96AD-70904B9C04E9}"/>
                    </a:ext>
                  </a:extLst>
                </p:cNvPr>
                <p:cNvSpPr>
                  <a:spLocks noRot="1" noChangeAspect="1" noMove="1" noResize="1" noEditPoints="1" noAdjustHandles="1" noChangeArrowheads="1" noChangeShapeType="1" noTextEdit="1"/>
                </p:cNvSpPr>
                <p:nvPr/>
              </p:nvSpPr>
              <p:spPr>
                <a:xfrm>
                  <a:off x="3347697" y="1918747"/>
                  <a:ext cx="6200564" cy="720000"/>
                </a:xfrm>
                <a:prstGeom prst="rect">
                  <a:avLst/>
                </a:prstGeom>
                <a:blipFill>
                  <a:blip r:embed="rId3"/>
                  <a:stretch>
                    <a:fillRect l="-885" b="-9322"/>
                  </a:stretch>
                </a:blipFill>
                <a:ln w="28575">
                  <a:noFill/>
                  <a:prstDash val="solid"/>
                </a:ln>
              </p:spPr>
              <p:txBody>
                <a:bodyPr/>
                <a:lstStyle/>
                <a:p>
                  <a:r>
                    <a:rPr lang="en-US">
                      <a:noFill/>
                    </a:rPr>
                    <a:t> </a:t>
                  </a:r>
                </a:p>
              </p:txBody>
            </p:sp>
          </mc:Fallback>
        </mc:AlternateContent>
      </p:grpSp>
      <p:grpSp>
        <p:nvGrpSpPr>
          <p:cNvPr id="10" name="Groupe 9">
            <a:extLst>
              <a:ext uri="{FF2B5EF4-FFF2-40B4-BE49-F238E27FC236}">
                <a16:creationId xmlns:a16="http://schemas.microsoft.com/office/drawing/2014/main" id="{40290AC5-D6CC-49AD-A3C7-604DE609072A}"/>
              </a:ext>
            </a:extLst>
          </p:cNvPr>
          <p:cNvGrpSpPr/>
          <p:nvPr/>
        </p:nvGrpSpPr>
        <p:grpSpPr>
          <a:xfrm>
            <a:off x="2756726" y="3544904"/>
            <a:ext cx="6740564" cy="720000"/>
            <a:chOff x="2807697" y="1918747"/>
            <a:chExt cx="6740564" cy="720000"/>
          </a:xfrm>
        </p:grpSpPr>
        <p:sp>
          <p:nvSpPr>
            <p:cNvPr id="11" name="Losange 10">
              <a:extLst>
                <a:ext uri="{FF2B5EF4-FFF2-40B4-BE49-F238E27FC236}">
                  <a16:creationId xmlns:a16="http://schemas.microsoft.com/office/drawing/2014/main" id="{D1B3AD1F-B4B6-4621-AD08-13E188BD9F4A}"/>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910CE3E-EC48-4318-83AF-AF1D856E11AD}"/>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Each machine receives </a:t>
                  </a:r>
                  <a14:m>
                    <m:oMath xmlns:m="http://schemas.openxmlformats.org/officeDocument/2006/math">
                      <m:sSub>
                        <m:sSubPr>
                          <m:ctrlPr>
                            <a:rPr lang="fr-FR" i="1">
                              <a:solidFill>
                                <a:schemeClr val="tx1"/>
                              </a:solidFill>
                              <a:latin typeface="Cambria Math" panose="02040503050406030204" pitchFamily="18" charset="0"/>
                            </a:rPr>
                          </m:ctrlPr>
                        </m:sSubPr>
                        <m:e>
                          <m:r>
                            <a:rPr lang="fr-FR" i="1">
                              <a:solidFill>
                                <a:schemeClr val="tx1"/>
                              </a:solidFill>
                              <a:latin typeface="Cambria Math" panose="02040503050406030204" pitchFamily="18" charset="0"/>
                            </a:rPr>
                            <m:t>𝐺</m:t>
                          </m:r>
                        </m:e>
                        <m:sub>
                          <m:r>
                            <a:rPr lang="fr-FR" i="1">
                              <a:solidFill>
                                <a:schemeClr val="tx1"/>
                              </a:solidFill>
                              <a:latin typeface="Cambria Math" panose="02040503050406030204" pitchFamily="18" charset="0"/>
                            </a:rPr>
                            <m:t>𝑘</m:t>
                          </m:r>
                        </m:sub>
                      </m:sSub>
                      <m:r>
                        <a:rPr lang="fr-FR" i="1">
                          <a:solidFill>
                            <a:schemeClr val="tx1"/>
                          </a:solidFill>
                          <a:latin typeface="Cambria Math" panose="02040503050406030204" pitchFamily="18" charset="0"/>
                        </a:rPr>
                        <m:t>=(</m:t>
                      </m:r>
                      <m:sSub>
                        <m:sSubPr>
                          <m:ctrlPr>
                            <a:rPr lang="fr-FR" i="1">
                              <a:solidFill>
                                <a:schemeClr val="tx1"/>
                              </a:solidFill>
                              <a:latin typeface="Cambria Math" panose="02040503050406030204" pitchFamily="18" charset="0"/>
                            </a:rPr>
                          </m:ctrlPr>
                        </m:sSubPr>
                        <m:e>
                          <m:r>
                            <a:rPr lang="fr-FR" i="1">
                              <a:solidFill>
                                <a:schemeClr val="tx1"/>
                              </a:solidFill>
                              <a:latin typeface="Cambria Math" panose="02040503050406030204" pitchFamily="18" charset="0"/>
                            </a:rPr>
                            <m:t>𝑉</m:t>
                          </m:r>
                        </m:e>
                        <m:sub>
                          <m:r>
                            <a:rPr lang="fr-FR" i="1">
                              <a:solidFill>
                                <a:schemeClr val="tx1"/>
                              </a:solidFill>
                              <a:latin typeface="Cambria Math" panose="02040503050406030204" pitchFamily="18" charset="0"/>
                            </a:rPr>
                            <m:t>𝑘</m:t>
                          </m:r>
                        </m:sub>
                      </m:sSub>
                      <m:r>
                        <a:rPr lang="fr-FR" i="1">
                          <a:solidFill>
                            <a:schemeClr val="tx1"/>
                          </a:solidFill>
                          <a:latin typeface="Cambria Math" panose="02040503050406030204" pitchFamily="18" charset="0"/>
                        </a:rPr>
                        <m:t>, </m:t>
                      </m:r>
                      <m:sSub>
                        <m:sSubPr>
                          <m:ctrlPr>
                            <a:rPr lang="fr-FR" i="1">
                              <a:solidFill>
                                <a:schemeClr val="tx1"/>
                              </a:solidFill>
                              <a:latin typeface="Cambria Math" panose="02040503050406030204" pitchFamily="18" charset="0"/>
                            </a:rPr>
                          </m:ctrlPr>
                        </m:sSubPr>
                        <m:e>
                          <m:r>
                            <a:rPr lang="fr-FR" i="1">
                              <a:solidFill>
                                <a:schemeClr val="tx1"/>
                              </a:solidFill>
                              <a:latin typeface="Cambria Math" panose="02040503050406030204" pitchFamily="18" charset="0"/>
                            </a:rPr>
                            <m:t>𝐸</m:t>
                          </m:r>
                        </m:e>
                        <m:sub>
                          <m:r>
                            <a:rPr lang="fr-FR" i="1">
                              <a:solidFill>
                                <a:schemeClr val="tx1"/>
                              </a:solidFill>
                              <a:latin typeface="Cambria Math" panose="02040503050406030204" pitchFamily="18" charset="0"/>
                            </a:rPr>
                            <m:t>𝑘</m:t>
                          </m:r>
                        </m:sub>
                      </m:sSub>
                      <m:r>
                        <a:rPr lang="fr-FR" i="1">
                          <a:solidFill>
                            <a:schemeClr val="tx1"/>
                          </a:solidFill>
                          <a:latin typeface="Cambria Math" panose="02040503050406030204" pitchFamily="18" charset="0"/>
                        </a:rPr>
                        <m:t>)</m:t>
                      </m:r>
                    </m:oMath>
                  </a14:m>
                  <a:endParaRPr lang="en-US" dirty="0">
                    <a:solidFill>
                      <a:schemeClr val="tx1"/>
                    </a:solidFill>
                    <a:latin typeface="Roboto" panose="02000000000000000000"/>
                  </a:endParaRPr>
                </a:p>
              </p:txBody>
            </p:sp>
          </mc:Choice>
          <mc:Fallback xmlns="">
            <p:sp>
              <p:nvSpPr>
                <p:cNvPr id="12" name="Rectangle 11">
                  <a:extLst>
                    <a:ext uri="{FF2B5EF4-FFF2-40B4-BE49-F238E27FC236}">
                      <a16:creationId xmlns:a16="http://schemas.microsoft.com/office/drawing/2014/main" id="{5910CE3E-EC48-4318-83AF-AF1D856E11AD}"/>
                    </a:ext>
                  </a:extLst>
                </p:cNvPr>
                <p:cNvSpPr>
                  <a:spLocks noRot="1" noChangeAspect="1" noMove="1" noResize="1" noEditPoints="1" noAdjustHandles="1" noChangeArrowheads="1" noChangeShapeType="1" noTextEdit="1"/>
                </p:cNvSpPr>
                <p:nvPr/>
              </p:nvSpPr>
              <p:spPr>
                <a:xfrm>
                  <a:off x="3347697" y="1918747"/>
                  <a:ext cx="6200564" cy="720000"/>
                </a:xfrm>
                <a:prstGeom prst="rect">
                  <a:avLst/>
                </a:prstGeom>
                <a:blipFill>
                  <a:blip r:embed="rId4"/>
                  <a:stretch>
                    <a:fillRect l="-885"/>
                  </a:stretch>
                </a:blipFill>
                <a:ln w="28575">
                  <a:noFill/>
                  <a:prstDash val="solid"/>
                </a:ln>
              </p:spPr>
              <p:txBody>
                <a:bodyPr/>
                <a:lstStyle/>
                <a:p>
                  <a:r>
                    <a:rPr lang="en-US">
                      <a:noFill/>
                    </a:rPr>
                    <a:t> </a:t>
                  </a:r>
                </a:p>
              </p:txBody>
            </p:sp>
          </mc:Fallback>
        </mc:AlternateContent>
      </p:grpSp>
      <p:grpSp>
        <p:nvGrpSpPr>
          <p:cNvPr id="13" name="Groupe 12">
            <a:extLst>
              <a:ext uri="{FF2B5EF4-FFF2-40B4-BE49-F238E27FC236}">
                <a16:creationId xmlns:a16="http://schemas.microsoft.com/office/drawing/2014/main" id="{7317E0BD-B873-4BD9-8A27-2EBC9B32F073}"/>
              </a:ext>
            </a:extLst>
          </p:cNvPr>
          <p:cNvGrpSpPr/>
          <p:nvPr/>
        </p:nvGrpSpPr>
        <p:grpSpPr>
          <a:xfrm>
            <a:off x="2756726" y="4536418"/>
            <a:ext cx="6740564" cy="720000"/>
            <a:chOff x="2807697" y="1918747"/>
            <a:chExt cx="6740564" cy="720000"/>
          </a:xfrm>
        </p:grpSpPr>
        <p:sp>
          <p:nvSpPr>
            <p:cNvPr id="14" name="Losange 13">
              <a:extLst>
                <a:ext uri="{FF2B5EF4-FFF2-40B4-BE49-F238E27FC236}">
                  <a16:creationId xmlns:a16="http://schemas.microsoft.com/office/drawing/2014/main" id="{F7B05E14-022A-4CC0-9884-C72FC2EF31E7}"/>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1578B9A-8A03-489A-B2F7-76198BE497D3}"/>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Each </a:t>
                  </a:r>
                  <a14:m>
                    <m:oMath xmlns:m="http://schemas.openxmlformats.org/officeDocument/2006/math">
                      <m:r>
                        <a:rPr lang="fr-FR">
                          <a:solidFill>
                            <a:schemeClr val="tx1"/>
                          </a:solidFill>
                          <a:latin typeface="Cambria Math" panose="02040503050406030204" pitchFamily="18" charset="0"/>
                        </a:rPr>
                        <m:t> </m:t>
                      </m:r>
                      <m:r>
                        <m:rPr>
                          <m:sty m:val="p"/>
                        </m:rPr>
                        <a:rPr lang="fr-FR">
                          <a:solidFill>
                            <a:schemeClr val="tx1"/>
                          </a:solidFill>
                          <a:latin typeface="Cambria Math" panose="02040503050406030204" pitchFamily="18" charset="0"/>
                        </a:rPr>
                        <m:t>e</m:t>
                      </m:r>
                      <m:r>
                        <a:rPr lang="fr-FR">
                          <a:solidFill>
                            <a:schemeClr val="tx1"/>
                          </a:solidFill>
                          <a:latin typeface="Cambria Math" panose="02040503050406030204" pitchFamily="18" charset="0"/>
                        </a:rPr>
                        <m:t> </m:t>
                      </m:r>
                      <m:r>
                        <a:rPr lang="fr-FR" i="1">
                          <a:solidFill>
                            <a:schemeClr val="tx1"/>
                          </a:solidFill>
                          <a:latin typeface="Cambria Math" panose="02040503050406030204" pitchFamily="18" charset="0"/>
                          <a:ea typeface="Cambria Math" panose="02040503050406030204" pitchFamily="18" charset="0"/>
                        </a:rPr>
                        <m:t>∈</m:t>
                      </m:r>
                      <m:r>
                        <a:rPr lang="fr-FR" i="1">
                          <a:solidFill>
                            <a:schemeClr val="tx1"/>
                          </a:solidFill>
                          <a:latin typeface="Cambria Math" panose="02040503050406030204" pitchFamily="18" charset="0"/>
                        </a:rPr>
                        <m:t> </m:t>
                      </m:r>
                      <m:sSub>
                        <m:sSubPr>
                          <m:ctrlPr>
                            <a:rPr lang="fr-FR" i="1">
                              <a:solidFill>
                                <a:schemeClr val="tx1"/>
                              </a:solidFill>
                              <a:latin typeface="Cambria Math" panose="02040503050406030204" pitchFamily="18" charset="0"/>
                            </a:rPr>
                          </m:ctrlPr>
                        </m:sSubPr>
                        <m:e>
                          <m:r>
                            <a:rPr lang="fr-FR" i="1">
                              <a:solidFill>
                                <a:schemeClr val="tx1"/>
                              </a:solidFill>
                              <a:latin typeface="Cambria Math" panose="02040503050406030204" pitchFamily="18" charset="0"/>
                            </a:rPr>
                            <m:t>𝐸</m:t>
                          </m:r>
                        </m:e>
                        <m:sub>
                          <m:r>
                            <a:rPr lang="fr-FR" i="1">
                              <a:solidFill>
                                <a:schemeClr val="tx1"/>
                              </a:solidFill>
                              <a:latin typeface="Cambria Math" panose="02040503050406030204" pitchFamily="18" charset="0"/>
                            </a:rPr>
                            <m:t>𝑘</m:t>
                          </m:r>
                        </m:sub>
                      </m:sSub>
                      <m:r>
                        <a:rPr lang="fr-FR" i="1">
                          <a:solidFill>
                            <a:schemeClr val="tx1"/>
                          </a:solidFill>
                          <a:latin typeface="Cambria Math" panose="02040503050406030204" pitchFamily="18" charset="0"/>
                        </a:rPr>
                        <m:t> </m:t>
                      </m:r>
                    </m:oMath>
                  </a14:m>
                  <a:r>
                    <a:rPr lang="en-US" dirty="0">
                      <a:solidFill>
                        <a:schemeClr val="tx1"/>
                      </a:solidFill>
                      <a:latin typeface="Roboto" panose="02000000000000000000"/>
                    </a:rPr>
                    <a:t>is in 2 subsets from 3 subsets of color triplet assigned to each machine =&gt; Each machine process almost the same amount of edges</a:t>
                  </a:r>
                </a:p>
              </p:txBody>
            </p:sp>
          </mc:Choice>
          <mc:Fallback xmlns="">
            <p:sp>
              <p:nvSpPr>
                <p:cNvPr id="15" name="Rectangle 14">
                  <a:extLst>
                    <a:ext uri="{FF2B5EF4-FFF2-40B4-BE49-F238E27FC236}">
                      <a16:creationId xmlns:a16="http://schemas.microsoft.com/office/drawing/2014/main" id="{21578B9A-8A03-489A-B2F7-76198BE497D3}"/>
                    </a:ext>
                  </a:extLst>
                </p:cNvPr>
                <p:cNvSpPr>
                  <a:spLocks noRot="1" noChangeAspect="1" noMove="1" noResize="1" noEditPoints="1" noAdjustHandles="1" noChangeArrowheads="1" noChangeShapeType="1" noTextEdit="1"/>
                </p:cNvSpPr>
                <p:nvPr/>
              </p:nvSpPr>
              <p:spPr>
                <a:xfrm>
                  <a:off x="3347697" y="1918747"/>
                  <a:ext cx="6200564" cy="720000"/>
                </a:xfrm>
                <a:prstGeom prst="rect">
                  <a:avLst/>
                </a:prstGeom>
                <a:blipFill>
                  <a:blip r:embed="rId5"/>
                  <a:stretch>
                    <a:fillRect l="-885" t="-16949" b="-27966"/>
                  </a:stretch>
                </a:blipFill>
                <a:ln w="28575">
                  <a:noFill/>
                  <a:prstDash val="solid"/>
                </a:ln>
              </p:spPr>
              <p:txBody>
                <a:bodyPr/>
                <a:lstStyle/>
                <a:p>
                  <a:r>
                    <a:rPr lang="en-US">
                      <a:noFill/>
                    </a:rPr>
                    <a:t> </a:t>
                  </a:r>
                </a:p>
              </p:txBody>
            </p:sp>
          </mc:Fallback>
        </mc:AlternateContent>
      </p:grpSp>
      <p:sp>
        <p:nvSpPr>
          <p:cNvPr id="17" name="Espace réservé du numéro de diapositive 16">
            <a:extLst>
              <a:ext uri="{FF2B5EF4-FFF2-40B4-BE49-F238E27FC236}">
                <a16:creationId xmlns:a16="http://schemas.microsoft.com/office/drawing/2014/main" id="{E78724D3-8F77-4EE5-812B-AAC50CFF4BE5}"/>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28</a:t>
            </a:fld>
            <a:endParaRPr lang="fr-FR">
              <a:solidFill>
                <a:prstClr val="black">
                  <a:tint val="75000"/>
                </a:prstClr>
              </a:solidFill>
              <a:latin typeface="Calibri"/>
            </a:endParaRPr>
          </a:p>
        </p:txBody>
      </p:sp>
      <p:sp>
        <p:nvSpPr>
          <p:cNvPr id="18" name="Espace réservé du pied de page 4">
            <a:extLst>
              <a:ext uri="{FF2B5EF4-FFF2-40B4-BE49-F238E27FC236}">
                <a16:creationId xmlns:a16="http://schemas.microsoft.com/office/drawing/2014/main" id="{720D9250-E6D4-4370-86F3-1A5CE128A4C6}"/>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19" name="Espace réservé du pied de page 4">
            <a:extLst>
              <a:ext uri="{FF2B5EF4-FFF2-40B4-BE49-F238E27FC236}">
                <a16:creationId xmlns:a16="http://schemas.microsoft.com/office/drawing/2014/main" id="{ECB11B48-25F7-4875-9961-A147471F3531}"/>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0" name="Espace réservé du pied de page 4">
            <a:extLst>
              <a:ext uri="{FF2B5EF4-FFF2-40B4-BE49-F238E27FC236}">
                <a16:creationId xmlns:a16="http://schemas.microsoft.com/office/drawing/2014/main" id="{9EBB3A02-3ABE-4A67-96E6-61A7CBA9AE41}"/>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1849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B36CC-5958-4D3B-A914-78EBA151D08F}"/>
              </a:ext>
            </a:extLst>
          </p:cNvPr>
          <p:cNvSpPr>
            <a:spLocks noGrp="1"/>
          </p:cNvSpPr>
          <p:nvPr>
            <p:ph type="title"/>
          </p:nvPr>
        </p:nvSpPr>
        <p:spPr/>
        <p:txBody>
          <a:bodyPr/>
          <a:lstStyle/>
          <a:p>
            <a:r>
              <a:rPr lang="en-US" sz="2800" dirty="0"/>
              <a:t>Context: DBMS and Graph Analysis</a:t>
            </a:r>
          </a:p>
        </p:txBody>
      </p:sp>
      <p:sp>
        <p:nvSpPr>
          <p:cNvPr id="5" name="Espace réservé du numéro de diapositive 4">
            <a:extLst>
              <a:ext uri="{FF2B5EF4-FFF2-40B4-BE49-F238E27FC236}">
                <a16:creationId xmlns:a16="http://schemas.microsoft.com/office/drawing/2014/main" id="{5D34B748-F209-4AB2-A514-B86BD009E4D7}"/>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3</a:t>
            </a:fld>
            <a:endParaRPr lang="fr-FR">
              <a:solidFill>
                <a:prstClr val="black">
                  <a:tint val="75000"/>
                </a:prstClr>
              </a:solidFill>
              <a:latin typeface="Calibri"/>
            </a:endParaRPr>
          </a:p>
        </p:txBody>
      </p:sp>
      <p:grpSp>
        <p:nvGrpSpPr>
          <p:cNvPr id="7" name="Groupe 6">
            <a:extLst>
              <a:ext uri="{FF2B5EF4-FFF2-40B4-BE49-F238E27FC236}">
                <a16:creationId xmlns:a16="http://schemas.microsoft.com/office/drawing/2014/main" id="{C0D2DFED-1D47-4D99-81C2-503AA7A4B9FD}"/>
              </a:ext>
            </a:extLst>
          </p:cNvPr>
          <p:cNvGrpSpPr/>
          <p:nvPr/>
        </p:nvGrpSpPr>
        <p:grpSpPr>
          <a:xfrm>
            <a:off x="661042" y="880176"/>
            <a:ext cx="4991451" cy="4908947"/>
            <a:chOff x="3598877" y="838387"/>
            <a:chExt cx="4991451" cy="4908947"/>
          </a:xfrm>
        </p:grpSpPr>
        <p:sp>
          <p:nvSpPr>
            <p:cNvPr id="9" name="Rectangle 8">
              <a:extLst>
                <a:ext uri="{FF2B5EF4-FFF2-40B4-BE49-F238E27FC236}">
                  <a16:creationId xmlns:a16="http://schemas.microsoft.com/office/drawing/2014/main" id="{6C765423-B838-4A6D-801E-9172578CB641}"/>
                </a:ext>
              </a:extLst>
            </p:cNvPr>
            <p:cNvSpPr/>
            <p:nvPr/>
          </p:nvSpPr>
          <p:spPr>
            <a:xfrm>
              <a:off x="3766657" y="1007554"/>
              <a:ext cx="4823671" cy="4739780"/>
            </a:xfrm>
            <a:prstGeom prst="rect">
              <a:avLst/>
            </a:prstGeom>
            <a:solidFill>
              <a:schemeClr val="bg1"/>
            </a:solid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lipse 9">
              <a:extLst>
                <a:ext uri="{FF2B5EF4-FFF2-40B4-BE49-F238E27FC236}">
                  <a16:creationId xmlns:a16="http://schemas.microsoft.com/office/drawing/2014/main" id="{CBE84080-8EC7-40A7-A834-9945BEF15AFC}"/>
                </a:ext>
              </a:extLst>
            </p:cNvPr>
            <p:cNvSpPr/>
            <p:nvPr/>
          </p:nvSpPr>
          <p:spPr>
            <a:xfrm>
              <a:off x="3598877" y="838387"/>
              <a:ext cx="360000" cy="360000"/>
            </a:xfrm>
            <a:prstGeom prst="ellipse">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1</a:t>
              </a:r>
            </a:p>
          </p:txBody>
        </p:sp>
      </p:grpSp>
      <p:grpSp>
        <p:nvGrpSpPr>
          <p:cNvPr id="11" name="Groupe 10">
            <a:extLst>
              <a:ext uri="{FF2B5EF4-FFF2-40B4-BE49-F238E27FC236}">
                <a16:creationId xmlns:a16="http://schemas.microsoft.com/office/drawing/2014/main" id="{0D2DFADD-71C4-4FF6-B0D8-17E76F6EBC69}"/>
              </a:ext>
            </a:extLst>
          </p:cNvPr>
          <p:cNvGrpSpPr/>
          <p:nvPr/>
        </p:nvGrpSpPr>
        <p:grpSpPr>
          <a:xfrm>
            <a:off x="1390591" y="1377901"/>
            <a:ext cx="3700134" cy="1274556"/>
            <a:chOff x="4328427" y="1336113"/>
            <a:chExt cx="3700134" cy="1274556"/>
          </a:xfrm>
        </p:grpSpPr>
        <p:pic>
          <p:nvPicPr>
            <p:cNvPr id="12" name="Image 11" descr="Une image contenant portable, ordinateur, assis, cité&#10;&#10;Description générée automatiquement">
              <a:extLst>
                <a:ext uri="{FF2B5EF4-FFF2-40B4-BE49-F238E27FC236}">
                  <a16:creationId xmlns:a16="http://schemas.microsoft.com/office/drawing/2014/main" id="{1B3F812A-C181-4BD3-AC7B-227FBA6103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2027" r="97703">
                          <a14:foregroundMark x1="6081" y1="42647" x2="6081" y2="42647"/>
                          <a14:foregroundMark x1="3378" y1="48235" x2="3378" y2="48235"/>
                          <a14:foregroundMark x1="15000" y1="70000" x2="15000" y2="70000"/>
                          <a14:foregroundMark x1="28784" y1="72647" x2="28784" y2="72647"/>
                          <a14:foregroundMark x1="35135" y1="69118" x2="35135" y2="69118"/>
                          <a14:foregroundMark x1="42568" y1="67353" x2="42568" y2="67353"/>
                          <a14:foregroundMark x1="48784" y1="68235" x2="48784" y2="68235"/>
                          <a14:foregroundMark x1="55676" y1="73824" x2="55676" y2="73824"/>
                          <a14:foregroundMark x1="64595" y1="75000" x2="64595" y2="75000"/>
                          <a14:foregroundMark x1="68243" y1="73235" x2="68243" y2="73235"/>
                          <a14:foregroundMark x1="75541" y1="71176" x2="75541" y2="71176"/>
                          <a14:foregroundMark x1="94054" y1="52941" x2="94054" y2="52941"/>
                          <a14:foregroundMark x1="22297" y1="66176" x2="22297" y2="66176"/>
                          <a14:foregroundMark x1="58378" y1="63235" x2="58378" y2="63235"/>
                          <a14:foregroundMark x1="41081" y1="62353" x2="41081" y2="62353"/>
                          <a14:foregroundMark x1="45135" y1="65000" x2="45135" y2="65000"/>
                          <a14:foregroundMark x1="97703" y1="36176" x2="97703" y2="36176"/>
                          <a14:foregroundMark x1="77838" y1="72353" x2="77838" y2="72353"/>
                          <a14:foregroundMark x1="33108" y1="64412" x2="33108" y2="64412"/>
                          <a14:foregroundMark x1="17432" y1="69412" x2="17432" y2="69412"/>
                          <a14:foregroundMark x1="2027" y1="31471" x2="2027" y2="31471"/>
                          <a14:foregroundMark x1="35811" y1="64118" x2="35811" y2="64118"/>
                          <a14:foregroundMark x1="37432" y1="65000" x2="37432" y2="65000"/>
                          <a14:backgroundMark x1="43784" y1="66176" x2="43784" y2="66176"/>
                          <a14:backgroundMark x1="46351" y1="70588" x2="46351" y2="70588"/>
                        </a14:backgroundRemoval>
                      </a14:imgEffect>
                    </a14:imgLayer>
                  </a14:imgProps>
                </a:ext>
                <a:ext uri="{28A0092B-C50C-407E-A947-70E740481C1C}">
                  <a14:useLocalDpi xmlns:a14="http://schemas.microsoft.com/office/drawing/2010/main" val="0"/>
                </a:ext>
              </a:extLst>
            </a:blip>
            <a:stretch>
              <a:fillRect/>
            </a:stretch>
          </p:blipFill>
          <p:spPr>
            <a:xfrm>
              <a:off x="4440082" y="1388482"/>
              <a:ext cx="1440000" cy="661622"/>
            </a:xfrm>
            <a:prstGeom prst="rect">
              <a:avLst/>
            </a:prstGeom>
          </p:spPr>
        </p:pic>
        <p:pic>
          <p:nvPicPr>
            <p:cNvPr id="13" name="Image 12" descr="Une image contenant capture d’écran&#10;&#10;Description générée automatiquement">
              <a:extLst>
                <a:ext uri="{FF2B5EF4-FFF2-40B4-BE49-F238E27FC236}">
                  <a16:creationId xmlns:a16="http://schemas.microsoft.com/office/drawing/2014/main" id="{7D3B1DDE-A903-48E1-A93D-D9616416270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040" b="54280" l="35737" r="63793">
                          <a14:foregroundMark x1="39498" y1="45720" x2="39498" y2="45720"/>
                          <a14:foregroundMark x1="35737" y1="46555" x2="35737" y2="46555"/>
                          <a14:foregroundMark x1="43103" y1="46973" x2="43103" y2="46973"/>
                          <a14:foregroundMark x1="42633" y1="45303" x2="42633" y2="45303"/>
                          <a14:foregroundMark x1="45925" y1="47390" x2="45925" y2="47390"/>
                          <a14:foregroundMark x1="57367" y1="47390" x2="57367" y2="47390"/>
                          <a14:foregroundMark x1="63793" y1="46764" x2="63793" y2="46764"/>
                          <a14:foregroundMark x1="57210" y1="53027" x2="57210" y2="53027"/>
                          <a14:foregroundMark x1="59875" y1="54071" x2="59875" y2="54071"/>
                          <a14:foregroundMark x1="60815" y1="53445" x2="60815" y2="53445"/>
                        </a14:backgroundRemoval>
                      </a14:imgEffect>
                    </a14:imgLayer>
                  </a14:imgProps>
                </a:ext>
                <a:ext uri="{28A0092B-C50C-407E-A947-70E740481C1C}">
                  <a14:useLocalDpi xmlns:a14="http://schemas.microsoft.com/office/drawing/2010/main" val="0"/>
                </a:ext>
              </a:extLst>
            </a:blip>
            <a:srcRect l="33490" t="37474" r="33908" b="43737"/>
            <a:stretch/>
          </p:blipFill>
          <p:spPr>
            <a:xfrm>
              <a:off x="5522367" y="1898201"/>
              <a:ext cx="838317" cy="362734"/>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C4E5BA0E-E2E2-488D-B66B-BF26A54CE956}"/>
                </a:ext>
              </a:extLst>
            </p:cNvPr>
            <p:cNvPicPr>
              <a:picLocks noChangeAspect="1"/>
            </p:cNvPicPr>
            <p:nvPr/>
          </p:nvPicPr>
          <p:blipFill rotWithShape="1">
            <a:blip r:embed="rId7">
              <a:extLst>
                <a:ext uri="{28A0092B-C50C-407E-A947-70E740481C1C}">
                  <a14:useLocalDpi xmlns:a14="http://schemas.microsoft.com/office/drawing/2010/main" val="0"/>
                </a:ext>
              </a:extLst>
            </a:blip>
            <a:srcRect t="2778" b="11851"/>
            <a:stretch/>
          </p:blipFill>
          <p:spPr>
            <a:xfrm>
              <a:off x="6602454" y="1579849"/>
              <a:ext cx="1033338" cy="661623"/>
            </a:xfrm>
            <a:prstGeom prst="rect">
              <a:avLst/>
            </a:prstGeom>
          </p:spPr>
        </p:pic>
        <p:pic>
          <p:nvPicPr>
            <p:cNvPr id="15" name="Image 14" descr="Une image contenant dessin&#10;&#10;Description générée automatiquement">
              <a:extLst>
                <a:ext uri="{FF2B5EF4-FFF2-40B4-BE49-F238E27FC236}">
                  <a16:creationId xmlns:a16="http://schemas.microsoft.com/office/drawing/2014/main" id="{6517BD8A-FB77-4777-8CDC-52418C98B8FD}"/>
                </a:ext>
              </a:extLst>
            </p:cNvPr>
            <p:cNvPicPr>
              <a:picLocks noChangeAspect="1"/>
            </p:cNvPicPr>
            <p:nvPr/>
          </p:nvPicPr>
          <p:blipFill rotWithShape="1">
            <a:blip r:embed="rId8">
              <a:extLst>
                <a:ext uri="{28A0092B-C50C-407E-A947-70E740481C1C}">
                  <a14:useLocalDpi xmlns:a14="http://schemas.microsoft.com/office/drawing/2010/main" val="0"/>
                </a:ext>
              </a:extLst>
            </a:blip>
            <a:srcRect l="14121" t="22420" r="7410" b="27644"/>
            <a:stretch/>
          </p:blipFill>
          <p:spPr>
            <a:xfrm>
              <a:off x="6084954" y="1336113"/>
              <a:ext cx="771788" cy="313493"/>
            </a:xfrm>
            <a:prstGeom prst="rect">
              <a:avLst/>
            </a:prstGeom>
          </p:spPr>
        </p:pic>
        <p:sp>
          <p:nvSpPr>
            <p:cNvPr id="16" name="Accolade ouvrante 15">
              <a:extLst>
                <a:ext uri="{FF2B5EF4-FFF2-40B4-BE49-F238E27FC236}">
                  <a16:creationId xmlns:a16="http://schemas.microsoft.com/office/drawing/2014/main" id="{96606F0E-7A8D-4BE5-B9F8-100A76B959D8}"/>
                </a:ext>
              </a:extLst>
            </p:cNvPr>
            <p:cNvSpPr/>
            <p:nvPr/>
          </p:nvSpPr>
          <p:spPr>
            <a:xfrm rot="16200000">
              <a:off x="6006519" y="588628"/>
              <a:ext cx="343949" cy="3700134"/>
            </a:xfrm>
            <a:prstGeom prst="leftBrace">
              <a:avLst>
                <a:gd name="adj1" fmla="val 28817"/>
                <a:gd name="adj2" fmla="val 50000"/>
              </a:avLst>
            </a:prstGeom>
            <a:ln w="19050">
              <a:solidFill>
                <a:srgbClr val="E516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e 28">
            <a:extLst>
              <a:ext uri="{FF2B5EF4-FFF2-40B4-BE49-F238E27FC236}">
                <a16:creationId xmlns:a16="http://schemas.microsoft.com/office/drawing/2014/main" id="{26B43591-30F9-4794-884C-B98B5752752E}"/>
              </a:ext>
            </a:extLst>
          </p:cNvPr>
          <p:cNvGrpSpPr/>
          <p:nvPr/>
        </p:nvGrpSpPr>
        <p:grpSpPr>
          <a:xfrm>
            <a:off x="6369852" y="932790"/>
            <a:ext cx="4993326" cy="4900799"/>
            <a:chOff x="3597002" y="846535"/>
            <a:chExt cx="4993326" cy="4900799"/>
          </a:xfrm>
        </p:grpSpPr>
        <p:sp>
          <p:nvSpPr>
            <p:cNvPr id="30" name="Rectangle 29">
              <a:extLst>
                <a:ext uri="{FF2B5EF4-FFF2-40B4-BE49-F238E27FC236}">
                  <a16:creationId xmlns:a16="http://schemas.microsoft.com/office/drawing/2014/main" id="{9A112726-CE42-4EAF-91BE-7FB78A837ECA}"/>
                </a:ext>
              </a:extLst>
            </p:cNvPr>
            <p:cNvSpPr/>
            <p:nvPr/>
          </p:nvSpPr>
          <p:spPr>
            <a:xfrm>
              <a:off x="3766657" y="1007554"/>
              <a:ext cx="4823671" cy="473978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Ellipse 31">
              <a:extLst>
                <a:ext uri="{FF2B5EF4-FFF2-40B4-BE49-F238E27FC236}">
                  <a16:creationId xmlns:a16="http://schemas.microsoft.com/office/drawing/2014/main" id="{E37D3B5F-FF8D-48A9-A723-F1888A78A7B7}"/>
                </a:ext>
              </a:extLst>
            </p:cNvPr>
            <p:cNvSpPr/>
            <p:nvPr/>
          </p:nvSpPr>
          <p:spPr>
            <a:xfrm>
              <a:off x="3597002" y="846535"/>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2</a:t>
              </a:r>
            </a:p>
          </p:txBody>
        </p:sp>
      </p:grpSp>
      <p:grpSp>
        <p:nvGrpSpPr>
          <p:cNvPr id="43" name="Groupe 42">
            <a:extLst>
              <a:ext uri="{FF2B5EF4-FFF2-40B4-BE49-F238E27FC236}">
                <a16:creationId xmlns:a16="http://schemas.microsoft.com/office/drawing/2014/main" id="{16449EC1-7A90-426A-A670-36518B257D2F}"/>
              </a:ext>
            </a:extLst>
          </p:cNvPr>
          <p:cNvGrpSpPr/>
          <p:nvPr/>
        </p:nvGrpSpPr>
        <p:grpSpPr>
          <a:xfrm>
            <a:off x="7101277" y="1309741"/>
            <a:ext cx="3700134" cy="1387182"/>
            <a:chOff x="4328427" y="1223487"/>
            <a:chExt cx="3700134" cy="1387182"/>
          </a:xfrm>
        </p:grpSpPr>
        <p:sp>
          <p:nvSpPr>
            <p:cNvPr id="44" name="Accolade ouvrante 43">
              <a:extLst>
                <a:ext uri="{FF2B5EF4-FFF2-40B4-BE49-F238E27FC236}">
                  <a16:creationId xmlns:a16="http://schemas.microsoft.com/office/drawing/2014/main" id="{377D3213-A0D2-4991-8F17-73849694A2C4}"/>
                </a:ext>
              </a:extLst>
            </p:cNvPr>
            <p:cNvSpPr/>
            <p:nvPr/>
          </p:nvSpPr>
          <p:spPr>
            <a:xfrm rot="16200000">
              <a:off x="6006519" y="588628"/>
              <a:ext cx="343949" cy="3700134"/>
            </a:xfrm>
            <a:prstGeom prst="leftBrace">
              <a:avLst>
                <a:gd name="adj1" fmla="val 28817"/>
                <a:gd name="adj2"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5" name="Image 44">
              <a:extLst>
                <a:ext uri="{FF2B5EF4-FFF2-40B4-BE49-F238E27FC236}">
                  <a16:creationId xmlns:a16="http://schemas.microsoft.com/office/drawing/2014/main" id="{CB93EEFC-64CC-4883-BBBD-71784BC1BA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7109" y="1223487"/>
              <a:ext cx="1080000" cy="1080000"/>
            </a:xfrm>
            <a:prstGeom prst="rect">
              <a:avLst/>
            </a:prstGeom>
          </p:spPr>
        </p:pic>
        <p:pic>
          <p:nvPicPr>
            <p:cNvPr id="46" name="Picture 4" descr="Download Vertica Logo in SVG Vector or PNG File Format - Logo.wine">
              <a:extLst>
                <a:ext uri="{FF2B5EF4-FFF2-40B4-BE49-F238E27FC236}">
                  <a16:creationId xmlns:a16="http://schemas.microsoft.com/office/drawing/2014/main" id="{F55B0D63-CA53-4CD8-9854-48AF6457033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264" t="27617" r="9834" b="24758"/>
            <a:stretch/>
          </p:blipFill>
          <p:spPr bwMode="auto">
            <a:xfrm>
              <a:off x="5396570" y="1246573"/>
              <a:ext cx="1440000" cy="55822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Postgresql Icon of Flat style - Available in SVG, PNG, EPS, AI ...">
              <a:extLst>
                <a:ext uri="{FF2B5EF4-FFF2-40B4-BE49-F238E27FC236}">
                  <a16:creationId xmlns:a16="http://schemas.microsoft.com/office/drawing/2014/main" id="{BDB78BC8-6557-4283-A4B9-3CA99451CE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339" y="129922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a:extLst>
                <a:ext uri="{FF2B5EF4-FFF2-40B4-BE49-F238E27FC236}">
                  <a16:creationId xmlns:a16="http://schemas.microsoft.com/office/drawing/2014/main" id="{6D37552B-2F91-408E-8507-5C93905EC13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3408" b="26167"/>
            <a:stretch/>
          </p:blipFill>
          <p:spPr bwMode="auto">
            <a:xfrm>
              <a:off x="5473497" y="1848869"/>
              <a:ext cx="1440000" cy="251724"/>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ZoneTexte 48">
            <a:extLst>
              <a:ext uri="{FF2B5EF4-FFF2-40B4-BE49-F238E27FC236}">
                <a16:creationId xmlns:a16="http://schemas.microsoft.com/office/drawing/2014/main" id="{21CE7111-FAC7-4466-B15E-64717F47A64E}"/>
              </a:ext>
            </a:extLst>
          </p:cNvPr>
          <p:cNvSpPr txBox="1"/>
          <p:nvPr/>
        </p:nvSpPr>
        <p:spPr>
          <a:xfrm>
            <a:off x="1390590" y="2762904"/>
            <a:ext cx="3700135" cy="2718693"/>
          </a:xfrm>
          <a:prstGeom prst="rect">
            <a:avLst/>
          </a:prstGeom>
          <a:noFill/>
        </p:spPr>
        <p:txBody>
          <a:bodyPr wrap="square" rtlCol="0">
            <a:spAutoFit/>
          </a:bodyPr>
          <a:lstStyle/>
          <a:p>
            <a:pPr marL="285750" indent="-285750">
              <a:spcAft>
                <a:spcPts val="800"/>
              </a:spcAft>
              <a:buClr>
                <a:srgbClr val="E51623"/>
              </a:buClr>
              <a:buFont typeface="Calibri" panose="020F0502020204030204" pitchFamily="34" charset="0"/>
              <a:buChar char="x"/>
            </a:pPr>
            <a:r>
              <a:rPr lang="en-US" dirty="0">
                <a:latin typeface="Roboto" panose="02000000000000000000" pitchFamily="2" charset="0"/>
                <a:ea typeface="Roboto" panose="02000000000000000000" pitchFamily="2" charset="0"/>
              </a:rPr>
              <a:t>Data export</a:t>
            </a:r>
          </a:p>
          <a:p>
            <a:pPr marL="742950" lvl="1" indent="-285750">
              <a:spcAft>
                <a:spcPts val="800"/>
              </a:spcAft>
              <a:buClr>
                <a:srgbClr val="E51623"/>
              </a:buClr>
              <a:buFont typeface="Calibri" panose="020F0502020204030204" pitchFamily="34" charset="0"/>
              <a:buChar char="x"/>
            </a:pPr>
            <a:r>
              <a:rPr lang="en-US" dirty="0">
                <a:latin typeface="Roboto" panose="02000000000000000000" pitchFamily="2" charset="0"/>
                <a:ea typeface="Roboto" panose="02000000000000000000" pitchFamily="2" charset="0"/>
              </a:rPr>
              <a:t>Performance bottleneck because of disk I/O</a:t>
            </a:r>
          </a:p>
          <a:p>
            <a:pPr marL="285750" indent="-285750">
              <a:spcAft>
                <a:spcPts val="800"/>
              </a:spcAft>
              <a:buClr>
                <a:srgbClr val="E51623"/>
              </a:buClr>
              <a:buFont typeface="Calibri" panose="020F0502020204030204" pitchFamily="34" charset="0"/>
              <a:buChar char="x"/>
            </a:pPr>
            <a:r>
              <a:rPr lang="en-US" dirty="0">
                <a:latin typeface="Roboto" panose="02000000000000000000" pitchFamily="2" charset="0"/>
                <a:ea typeface="Roboto" panose="02000000000000000000" pitchFamily="2" charset="0"/>
              </a:rPr>
              <a:t>Graph Databases</a:t>
            </a:r>
          </a:p>
          <a:p>
            <a:pPr marL="742950" lvl="1" indent="-285750">
              <a:spcAft>
                <a:spcPts val="800"/>
              </a:spcAft>
              <a:buClr>
                <a:srgbClr val="E51623"/>
              </a:buClr>
              <a:buFont typeface="Calibri" panose="020F0502020204030204" pitchFamily="34" charset="0"/>
              <a:buChar char="x"/>
            </a:pPr>
            <a:r>
              <a:rPr lang="en-US" dirty="0">
                <a:latin typeface="Roboto" panose="02000000000000000000" pitchFamily="2" charset="0"/>
                <a:ea typeface="Roboto" panose="02000000000000000000" pitchFamily="2" charset="0"/>
              </a:rPr>
              <a:t>Standalone system</a:t>
            </a:r>
          </a:p>
          <a:p>
            <a:pPr marL="742950" lvl="1" indent="-285750">
              <a:spcAft>
                <a:spcPts val="800"/>
              </a:spcAft>
              <a:buClr>
                <a:srgbClr val="E51623"/>
              </a:buClr>
              <a:buFont typeface="Calibri" panose="020F0502020204030204" pitchFamily="34" charset="0"/>
              <a:buChar char="x"/>
            </a:pPr>
            <a:r>
              <a:rPr lang="en-US" dirty="0">
                <a:latin typeface="Roboto" panose="02000000000000000000" pitchFamily="2" charset="0"/>
                <a:ea typeface="Roboto" panose="02000000000000000000" pitchFamily="2" charset="0"/>
              </a:rPr>
              <a:t>Cannot execute further processing beyond graph analysis</a:t>
            </a:r>
          </a:p>
        </p:txBody>
      </p:sp>
      <p:sp>
        <p:nvSpPr>
          <p:cNvPr id="50" name="ZoneTexte 49">
            <a:extLst>
              <a:ext uri="{FF2B5EF4-FFF2-40B4-BE49-F238E27FC236}">
                <a16:creationId xmlns:a16="http://schemas.microsoft.com/office/drawing/2014/main" id="{84187E15-5C76-4DB4-B3C7-04EBEF948EE6}"/>
              </a:ext>
            </a:extLst>
          </p:cNvPr>
          <p:cNvSpPr txBox="1"/>
          <p:nvPr/>
        </p:nvSpPr>
        <p:spPr>
          <a:xfrm>
            <a:off x="7101276" y="2757742"/>
            <a:ext cx="3700136" cy="2923877"/>
          </a:xfrm>
          <a:prstGeom prst="rect">
            <a:avLst/>
          </a:prstGeom>
          <a:noFill/>
        </p:spPr>
        <p:txBody>
          <a:bodyPr wrap="square" rtlCol="0">
            <a:spAutoFit/>
          </a:bodyPr>
          <a:lstStyle/>
          <a:p>
            <a:pPr marL="285750" indent="-285750">
              <a:spcAft>
                <a:spcPts val="800"/>
              </a:spcAft>
              <a:buClr>
                <a:srgbClr val="8BC34A"/>
              </a:buClr>
              <a:buFont typeface="Wingdings" panose="05000000000000000000" pitchFamily="2" charset="2"/>
              <a:buChar char="ü"/>
            </a:pPr>
            <a:r>
              <a:rPr lang="en-US" dirty="0">
                <a:latin typeface="Roboto" panose="02000000000000000000" pitchFamily="2" charset="0"/>
                <a:ea typeface="Roboto" panose="02000000000000000000" pitchFamily="2" charset="0"/>
              </a:rPr>
              <a:t>Inside DBMS solution</a:t>
            </a:r>
          </a:p>
          <a:p>
            <a:pPr marL="742950" lvl="1" indent="-285750">
              <a:spcAft>
                <a:spcPts val="800"/>
              </a:spcAft>
              <a:buClr>
                <a:srgbClr val="8BC34A"/>
              </a:buClr>
              <a:buFont typeface="Wingdings" panose="05000000000000000000" pitchFamily="2" charset="2"/>
              <a:buChar char="ü"/>
            </a:pPr>
            <a:r>
              <a:rPr lang="en-US" dirty="0">
                <a:latin typeface="Roboto" panose="02000000000000000000" pitchFamily="2" charset="0"/>
                <a:ea typeface="Roboto" panose="02000000000000000000" pitchFamily="2" charset="0"/>
              </a:rPr>
              <a:t>Graph analysis and other analytics</a:t>
            </a:r>
          </a:p>
          <a:p>
            <a:pPr marL="285750" indent="-285750">
              <a:spcAft>
                <a:spcPts val="800"/>
              </a:spcAft>
              <a:buClr>
                <a:srgbClr val="8BC34A"/>
              </a:buClr>
              <a:buFont typeface="Wingdings" panose="05000000000000000000" pitchFamily="2" charset="2"/>
              <a:buChar char="ü"/>
            </a:pPr>
            <a:r>
              <a:rPr lang="en-US" dirty="0">
                <a:latin typeface="Roboto" panose="02000000000000000000" pitchFamily="2" charset="0"/>
                <a:ea typeface="Roboto" panose="02000000000000000000" pitchFamily="2" charset="0"/>
              </a:rPr>
              <a:t>DBMS capabilities</a:t>
            </a:r>
          </a:p>
          <a:p>
            <a:pPr marL="742950" lvl="1" indent="-285750">
              <a:spcAft>
                <a:spcPts val="800"/>
              </a:spcAft>
              <a:buClr>
                <a:srgbClr val="8BC34A"/>
              </a:buClr>
              <a:buFont typeface="Wingdings" panose="05000000000000000000" pitchFamily="2" charset="2"/>
              <a:buChar char="ü"/>
            </a:pPr>
            <a:r>
              <a:rPr lang="en-US" dirty="0">
                <a:latin typeface="Roboto" panose="02000000000000000000" pitchFamily="2" charset="0"/>
                <a:ea typeface="Roboto" panose="02000000000000000000" pitchFamily="2" charset="0"/>
              </a:rPr>
              <a:t>Query processing</a:t>
            </a:r>
          </a:p>
          <a:p>
            <a:pPr marL="742950" lvl="1" indent="-285750">
              <a:spcAft>
                <a:spcPts val="800"/>
              </a:spcAft>
              <a:buClr>
                <a:srgbClr val="8BC34A"/>
              </a:buClr>
              <a:buFont typeface="Wingdings" panose="05000000000000000000" pitchFamily="2" charset="2"/>
              <a:buChar char="ü"/>
            </a:pPr>
            <a:r>
              <a:rPr lang="en-US" dirty="0">
                <a:latin typeface="Roboto" panose="02000000000000000000" pitchFamily="2" charset="0"/>
                <a:ea typeface="Roboto" panose="02000000000000000000" pitchFamily="2" charset="0"/>
              </a:rPr>
              <a:t>Concurrency management</a:t>
            </a:r>
          </a:p>
          <a:p>
            <a:pPr marL="742950" lvl="1" indent="-285750">
              <a:spcAft>
                <a:spcPts val="800"/>
              </a:spcAft>
              <a:buClr>
                <a:srgbClr val="8BC34A"/>
              </a:buClr>
              <a:buFont typeface="Wingdings" panose="05000000000000000000" pitchFamily="2" charset="2"/>
              <a:buChar char="ü"/>
            </a:pPr>
            <a:r>
              <a:rPr lang="en-US" dirty="0">
                <a:latin typeface="Roboto" panose="02000000000000000000" pitchFamily="2" charset="0"/>
                <a:ea typeface="Roboto" panose="02000000000000000000" pitchFamily="2" charset="0"/>
              </a:rPr>
              <a:t>Fault tolerance</a:t>
            </a:r>
          </a:p>
          <a:p>
            <a:pPr marL="742950" lvl="1" indent="-285750">
              <a:spcAft>
                <a:spcPts val="800"/>
              </a:spcAft>
              <a:buClr>
                <a:srgbClr val="8BC34A"/>
              </a:buClr>
              <a:buFont typeface="Wingdings" panose="05000000000000000000" pitchFamily="2" charset="2"/>
              <a:buChar char="ü"/>
            </a:pPr>
            <a:r>
              <a:rPr lang="en-US" dirty="0">
                <a:latin typeface="Roboto" panose="02000000000000000000" pitchFamily="2" charset="0"/>
                <a:ea typeface="Roboto" panose="02000000000000000000" pitchFamily="2" charset="0"/>
              </a:rPr>
              <a:t>Security</a:t>
            </a:r>
          </a:p>
        </p:txBody>
      </p:sp>
      <p:sp>
        <p:nvSpPr>
          <p:cNvPr id="55" name="Espace réservé du pied de page 4">
            <a:extLst>
              <a:ext uri="{FF2B5EF4-FFF2-40B4-BE49-F238E27FC236}">
                <a16:creationId xmlns:a16="http://schemas.microsoft.com/office/drawing/2014/main" id="{16830E15-DCF3-45C5-9AF8-341BFC6E2894}"/>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56" name="Espace réservé du pied de page 4">
            <a:extLst>
              <a:ext uri="{FF2B5EF4-FFF2-40B4-BE49-F238E27FC236}">
                <a16:creationId xmlns:a16="http://schemas.microsoft.com/office/drawing/2014/main" id="{666349AC-109D-438F-836C-63F4E406CE8A}"/>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57" name="Espace réservé du pied de page 4">
            <a:extLst>
              <a:ext uri="{FF2B5EF4-FFF2-40B4-BE49-F238E27FC236}">
                <a16:creationId xmlns:a16="http://schemas.microsoft.com/office/drawing/2014/main" id="{2BB9217B-051D-4A81-B8FC-E2625FCEA0F9}"/>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407775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50"/>
                                        <p:tgtEl>
                                          <p:spTgt spid="1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25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50"/>
                                        <p:tgtEl>
                                          <p:spTgt spid="29"/>
                                        </p:tgtEl>
                                      </p:cBhvr>
                                    </p:animEffect>
                                  </p:childTnLst>
                                </p:cTn>
                              </p:par>
                            </p:childTnLst>
                          </p:cTn>
                        </p:par>
                        <p:par>
                          <p:cTn id="21" fill="hold">
                            <p:stCondLst>
                              <p:cond delay="250"/>
                            </p:stCondLst>
                            <p:childTnLst>
                              <p:par>
                                <p:cTn id="22" presetID="22" presetClass="entr" presetSubtype="1"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250"/>
                                        <p:tgtEl>
                                          <p:spTgt spid="4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67DA8-C9AA-4DBB-B1AD-C687D1E763DA}"/>
              </a:ext>
            </a:extLst>
          </p:cNvPr>
          <p:cNvSpPr>
            <a:spLocks noGrp="1"/>
          </p:cNvSpPr>
          <p:nvPr>
            <p:ph type="title"/>
          </p:nvPr>
        </p:nvSpPr>
        <p:spPr/>
        <p:txBody>
          <a:bodyPr/>
          <a:lstStyle/>
          <a:p>
            <a:r>
              <a:rPr lang="en-US" dirty="0"/>
              <a:t>Context: Graph in DBMS</a:t>
            </a:r>
          </a:p>
        </p:txBody>
      </p:sp>
      <p:grpSp>
        <p:nvGrpSpPr>
          <p:cNvPr id="9" name="Groupe 8">
            <a:extLst>
              <a:ext uri="{FF2B5EF4-FFF2-40B4-BE49-F238E27FC236}">
                <a16:creationId xmlns:a16="http://schemas.microsoft.com/office/drawing/2014/main" id="{A5781976-B42F-4634-95CC-4CA7412F9F8D}"/>
              </a:ext>
            </a:extLst>
          </p:cNvPr>
          <p:cNvGrpSpPr/>
          <p:nvPr/>
        </p:nvGrpSpPr>
        <p:grpSpPr>
          <a:xfrm>
            <a:off x="1860757" y="2565517"/>
            <a:ext cx="1494128" cy="1586918"/>
            <a:chOff x="1975391" y="2772759"/>
            <a:chExt cx="1494128" cy="1586918"/>
          </a:xfrm>
          <a:solidFill>
            <a:srgbClr val="FF5722"/>
          </a:solidFill>
        </p:grpSpPr>
        <p:sp>
          <p:nvSpPr>
            <p:cNvPr id="10" name="Ellipse 9">
              <a:extLst>
                <a:ext uri="{FF2B5EF4-FFF2-40B4-BE49-F238E27FC236}">
                  <a16:creationId xmlns:a16="http://schemas.microsoft.com/office/drawing/2014/main" id="{B46BC2BA-6917-4853-91C2-D7D3F870FDEB}"/>
                </a:ext>
              </a:extLst>
            </p:cNvPr>
            <p:cNvSpPr/>
            <p:nvPr/>
          </p:nvSpPr>
          <p:spPr>
            <a:xfrm>
              <a:off x="2155391" y="2772759"/>
              <a:ext cx="360000" cy="360000"/>
            </a:xfrm>
            <a:prstGeom prst="ellipse">
              <a:avLst/>
            </a:prstGeom>
            <a:grpFill/>
            <a:ln>
              <a:solidFill>
                <a:srgbClr val="FF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a</a:t>
              </a:r>
            </a:p>
          </p:txBody>
        </p:sp>
        <p:sp>
          <p:nvSpPr>
            <p:cNvPr id="11" name="Ellipse 10">
              <a:extLst>
                <a:ext uri="{FF2B5EF4-FFF2-40B4-BE49-F238E27FC236}">
                  <a16:creationId xmlns:a16="http://schemas.microsoft.com/office/drawing/2014/main" id="{5AC81AE8-1F34-4800-8215-CA37155ABF01}"/>
                </a:ext>
              </a:extLst>
            </p:cNvPr>
            <p:cNvSpPr/>
            <p:nvPr/>
          </p:nvSpPr>
          <p:spPr>
            <a:xfrm>
              <a:off x="3109519" y="2847357"/>
              <a:ext cx="360000" cy="360000"/>
            </a:xfrm>
            <a:prstGeom prst="ellipse">
              <a:avLst/>
            </a:prstGeom>
            <a:grpFill/>
            <a:ln>
              <a:solidFill>
                <a:srgbClr val="FF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b</a:t>
              </a:r>
            </a:p>
          </p:txBody>
        </p:sp>
        <p:sp>
          <p:nvSpPr>
            <p:cNvPr id="12" name="Ellipse 11">
              <a:extLst>
                <a:ext uri="{FF2B5EF4-FFF2-40B4-BE49-F238E27FC236}">
                  <a16:creationId xmlns:a16="http://schemas.microsoft.com/office/drawing/2014/main" id="{7DF36B04-0B67-43F7-B958-565B862FD173}"/>
                </a:ext>
              </a:extLst>
            </p:cNvPr>
            <p:cNvSpPr/>
            <p:nvPr/>
          </p:nvSpPr>
          <p:spPr>
            <a:xfrm>
              <a:off x="1975391" y="3999677"/>
              <a:ext cx="360000" cy="360000"/>
            </a:xfrm>
            <a:prstGeom prst="ellipse">
              <a:avLst/>
            </a:prstGeom>
            <a:grpFill/>
            <a:ln>
              <a:solidFill>
                <a:srgbClr val="FF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c</a:t>
              </a:r>
            </a:p>
          </p:txBody>
        </p:sp>
        <p:sp>
          <p:nvSpPr>
            <p:cNvPr id="13" name="Ellipse 12">
              <a:extLst>
                <a:ext uri="{FF2B5EF4-FFF2-40B4-BE49-F238E27FC236}">
                  <a16:creationId xmlns:a16="http://schemas.microsoft.com/office/drawing/2014/main" id="{A1049B6B-035A-4E4F-9DD0-D1101939332F}"/>
                </a:ext>
              </a:extLst>
            </p:cNvPr>
            <p:cNvSpPr/>
            <p:nvPr/>
          </p:nvSpPr>
          <p:spPr>
            <a:xfrm>
              <a:off x="3006049" y="3999677"/>
              <a:ext cx="360000" cy="360000"/>
            </a:xfrm>
            <a:prstGeom prst="ellipse">
              <a:avLst/>
            </a:prstGeom>
            <a:grpFill/>
            <a:ln>
              <a:solidFill>
                <a:srgbClr val="FF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d</a:t>
              </a:r>
            </a:p>
          </p:txBody>
        </p:sp>
        <p:cxnSp>
          <p:nvCxnSpPr>
            <p:cNvPr id="14" name="Connecteur droit 13">
              <a:extLst>
                <a:ext uri="{FF2B5EF4-FFF2-40B4-BE49-F238E27FC236}">
                  <a16:creationId xmlns:a16="http://schemas.microsoft.com/office/drawing/2014/main" id="{3D88BC26-5A09-4651-B48A-1EA2A0CB3C5E}"/>
                </a:ext>
              </a:extLst>
            </p:cNvPr>
            <p:cNvCxnSpPr>
              <a:cxnSpLocks/>
              <a:stCxn id="10" idx="6"/>
              <a:endCxn id="11" idx="1"/>
            </p:cNvCxnSpPr>
            <p:nvPr/>
          </p:nvCxnSpPr>
          <p:spPr>
            <a:xfrm flipV="1">
              <a:off x="2515391" y="2900078"/>
              <a:ext cx="646849" cy="52681"/>
            </a:xfrm>
            <a:prstGeom prst="line">
              <a:avLst/>
            </a:prstGeom>
            <a:grpFill/>
            <a:ln w="19050">
              <a:solidFill>
                <a:srgbClr val="FF572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BC8E404-C3A8-45BB-B1D4-50C6FCA6E409}"/>
                </a:ext>
              </a:extLst>
            </p:cNvPr>
            <p:cNvCxnSpPr>
              <a:stCxn id="11" idx="4"/>
              <a:endCxn id="13" idx="0"/>
            </p:cNvCxnSpPr>
            <p:nvPr/>
          </p:nvCxnSpPr>
          <p:spPr>
            <a:xfrm flipH="1">
              <a:off x="3186049" y="3207357"/>
              <a:ext cx="103470" cy="792320"/>
            </a:xfrm>
            <a:prstGeom prst="line">
              <a:avLst/>
            </a:prstGeom>
            <a:grpFill/>
            <a:ln w="19050">
              <a:solidFill>
                <a:srgbClr val="FF572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2FEC48E-4089-4BE8-AAE7-38C8FDD34F03}"/>
                </a:ext>
              </a:extLst>
            </p:cNvPr>
            <p:cNvCxnSpPr>
              <a:cxnSpLocks/>
              <a:stCxn id="13" idx="2"/>
              <a:endCxn id="12" idx="5"/>
            </p:cNvCxnSpPr>
            <p:nvPr/>
          </p:nvCxnSpPr>
          <p:spPr>
            <a:xfrm flipH="1">
              <a:off x="2282670" y="4179677"/>
              <a:ext cx="723379" cy="127279"/>
            </a:xfrm>
            <a:prstGeom prst="line">
              <a:avLst/>
            </a:prstGeom>
            <a:grpFill/>
            <a:ln w="19050">
              <a:solidFill>
                <a:srgbClr val="FF572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15A9124-DDCE-42B5-82CB-1650BCE27E0B}"/>
                </a:ext>
              </a:extLst>
            </p:cNvPr>
            <p:cNvCxnSpPr>
              <a:cxnSpLocks/>
              <a:stCxn id="10" idx="3"/>
              <a:endCxn id="12" idx="0"/>
            </p:cNvCxnSpPr>
            <p:nvPr/>
          </p:nvCxnSpPr>
          <p:spPr>
            <a:xfrm flipH="1">
              <a:off x="2155391" y="3080038"/>
              <a:ext cx="52721" cy="919639"/>
            </a:xfrm>
            <a:prstGeom prst="line">
              <a:avLst/>
            </a:prstGeom>
            <a:grpFill/>
            <a:ln w="19050">
              <a:solidFill>
                <a:srgbClr val="FF572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DF28271-9881-4DA5-A84E-262CE2F557C0}"/>
                </a:ext>
              </a:extLst>
            </p:cNvPr>
            <p:cNvCxnSpPr>
              <a:cxnSpLocks/>
              <a:stCxn id="10" idx="5"/>
              <a:endCxn id="13" idx="1"/>
            </p:cNvCxnSpPr>
            <p:nvPr/>
          </p:nvCxnSpPr>
          <p:spPr>
            <a:xfrm>
              <a:off x="2462670" y="3080038"/>
              <a:ext cx="596100" cy="972360"/>
            </a:xfrm>
            <a:prstGeom prst="line">
              <a:avLst/>
            </a:prstGeom>
            <a:grpFill/>
            <a:ln w="19050">
              <a:solidFill>
                <a:srgbClr val="FF572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5AC8DCE4-D75F-43F4-AC51-3FC6E1C5D3B6}"/>
                </a:ext>
              </a:extLst>
            </p:cNvPr>
            <p:cNvCxnSpPr>
              <a:cxnSpLocks/>
              <a:stCxn id="11" idx="2"/>
              <a:endCxn id="12" idx="7"/>
            </p:cNvCxnSpPr>
            <p:nvPr/>
          </p:nvCxnSpPr>
          <p:spPr>
            <a:xfrm flipH="1">
              <a:off x="2282670" y="3027357"/>
              <a:ext cx="826849" cy="1025041"/>
            </a:xfrm>
            <a:prstGeom prst="line">
              <a:avLst/>
            </a:prstGeom>
            <a:grpFill/>
            <a:ln w="19050">
              <a:solidFill>
                <a:srgbClr val="FF5722"/>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au 65">
            <a:extLst>
              <a:ext uri="{FF2B5EF4-FFF2-40B4-BE49-F238E27FC236}">
                <a16:creationId xmlns:a16="http://schemas.microsoft.com/office/drawing/2014/main" id="{DA7F4778-A0CE-4714-A317-B344891D276C}"/>
              </a:ext>
            </a:extLst>
          </p:cNvPr>
          <p:cNvGraphicFramePr>
            <a:graphicFrameLocks noGrp="1"/>
          </p:cNvGraphicFramePr>
          <p:nvPr>
            <p:extLst>
              <p:ext uri="{D42A27DB-BD31-4B8C-83A1-F6EECF244321}">
                <p14:modId xmlns:p14="http://schemas.microsoft.com/office/powerpoint/2010/main" val="2626980301"/>
              </p:ext>
            </p:extLst>
          </p:nvPr>
        </p:nvGraphicFramePr>
        <p:xfrm>
          <a:off x="5595751" y="2774925"/>
          <a:ext cx="1440000" cy="14630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74439289"/>
                    </a:ext>
                  </a:extLst>
                </a:gridCol>
                <a:gridCol w="360000">
                  <a:extLst>
                    <a:ext uri="{9D8B030D-6E8A-4147-A177-3AD203B41FA5}">
                      <a16:colId xmlns:a16="http://schemas.microsoft.com/office/drawing/2014/main" val="3190685088"/>
                    </a:ext>
                  </a:extLst>
                </a:gridCol>
                <a:gridCol w="360000">
                  <a:extLst>
                    <a:ext uri="{9D8B030D-6E8A-4147-A177-3AD203B41FA5}">
                      <a16:colId xmlns:a16="http://schemas.microsoft.com/office/drawing/2014/main" val="3479747741"/>
                    </a:ext>
                  </a:extLst>
                </a:gridCol>
                <a:gridCol w="360000">
                  <a:extLst>
                    <a:ext uri="{9D8B030D-6E8A-4147-A177-3AD203B41FA5}">
                      <a16:colId xmlns:a16="http://schemas.microsoft.com/office/drawing/2014/main" val="2818372950"/>
                    </a:ext>
                  </a:extLst>
                </a:gridCol>
              </a:tblGrid>
              <a:tr h="360000">
                <a:tc>
                  <a:txBody>
                    <a:bodyPr/>
                    <a:lstStyle/>
                    <a:p>
                      <a:pPr algn="ctr"/>
                      <a:r>
                        <a:rPr lang="en-US" b="0"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237291"/>
                  </a:ext>
                </a:extLst>
              </a:tr>
              <a:tr h="360000">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313708"/>
                  </a:ext>
                </a:extLst>
              </a:tr>
              <a:tr h="360000">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9656546"/>
                  </a:ext>
                </a:extLst>
              </a:tr>
              <a:tr h="360000">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531858"/>
                  </a:ext>
                </a:extLst>
              </a:tr>
            </a:tbl>
          </a:graphicData>
        </a:graphic>
      </p:graphicFrame>
      <p:sp>
        <p:nvSpPr>
          <p:cNvPr id="21" name="Parenthèse ouvrante 20">
            <a:extLst>
              <a:ext uri="{FF2B5EF4-FFF2-40B4-BE49-F238E27FC236}">
                <a16:creationId xmlns:a16="http://schemas.microsoft.com/office/drawing/2014/main" id="{66337147-41AE-4948-B18B-E6E25EB206AD}"/>
              </a:ext>
            </a:extLst>
          </p:cNvPr>
          <p:cNvSpPr/>
          <p:nvPr/>
        </p:nvSpPr>
        <p:spPr>
          <a:xfrm>
            <a:off x="5302450" y="2582471"/>
            <a:ext cx="298776" cy="1822300"/>
          </a:xfrm>
          <a:prstGeom prst="leftBracket">
            <a:avLst>
              <a:gd name="adj" fmla="val 120645"/>
            </a:avLst>
          </a:prstGeom>
          <a:ln w="28575">
            <a:solidFill>
              <a:srgbClr val="8BC3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Roboto" panose="02000000000000000000" pitchFamily="2" charset="0"/>
              <a:ea typeface="Roboto" panose="02000000000000000000" pitchFamily="2" charset="0"/>
            </a:endParaRPr>
          </a:p>
        </p:txBody>
      </p:sp>
      <p:sp>
        <p:nvSpPr>
          <p:cNvPr id="22" name="Parenthèse ouvrante 21">
            <a:extLst>
              <a:ext uri="{FF2B5EF4-FFF2-40B4-BE49-F238E27FC236}">
                <a16:creationId xmlns:a16="http://schemas.microsoft.com/office/drawing/2014/main" id="{BE00FC5D-E620-4276-BF7C-5664CB8AD641}"/>
              </a:ext>
            </a:extLst>
          </p:cNvPr>
          <p:cNvSpPr/>
          <p:nvPr/>
        </p:nvSpPr>
        <p:spPr>
          <a:xfrm flipH="1">
            <a:off x="6991801" y="2582471"/>
            <a:ext cx="298776" cy="1822301"/>
          </a:xfrm>
          <a:prstGeom prst="leftBracket">
            <a:avLst>
              <a:gd name="adj" fmla="val 120645"/>
            </a:avLst>
          </a:prstGeom>
          <a:ln w="28575">
            <a:solidFill>
              <a:srgbClr val="8BC3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Roboto" panose="02000000000000000000" pitchFamily="2" charset="0"/>
              <a:ea typeface="Roboto" panose="02000000000000000000" pitchFamily="2" charset="0"/>
            </a:endParaRPr>
          </a:p>
        </p:txBody>
      </p:sp>
      <p:graphicFrame>
        <p:nvGraphicFramePr>
          <p:cNvPr id="23" name="Tableau 69">
            <a:extLst>
              <a:ext uri="{FF2B5EF4-FFF2-40B4-BE49-F238E27FC236}">
                <a16:creationId xmlns:a16="http://schemas.microsoft.com/office/drawing/2014/main" id="{F2347359-7D9B-46AC-A2C3-05719B3BBC8D}"/>
              </a:ext>
            </a:extLst>
          </p:cNvPr>
          <p:cNvGraphicFramePr>
            <a:graphicFrameLocks noGrp="1"/>
          </p:cNvGraphicFramePr>
          <p:nvPr>
            <p:extLst>
              <p:ext uri="{D42A27DB-BD31-4B8C-83A1-F6EECF244321}">
                <p14:modId xmlns:p14="http://schemas.microsoft.com/office/powerpoint/2010/main" val="2857065729"/>
              </p:ext>
            </p:extLst>
          </p:nvPr>
        </p:nvGraphicFramePr>
        <p:xfrm>
          <a:off x="5595751" y="2006981"/>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993831999"/>
                    </a:ext>
                  </a:extLst>
                </a:gridCol>
                <a:gridCol w="360000">
                  <a:extLst>
                    <a:ext uri="{9D8B030D-6E8A-4147-A177-3AD203B41FA5}">
                      <a16:colId xmlns:a16="http://schemas.microsoft.com/office/drawing/2014/main" val="2477878649"/>
                    </a:ext>
                  </a:extLst>
                </a:gridCol>
                <a:gridCol w="360000">
                  <a:extLst>
                    <a:ext uri="{9D8B030D-6E8A-4147-A177-3AD203B41FA5}">
                      <a16:colId xmlns:a16="http://schemas.microsoft.com/office/drawing/2014/main" val="75061104"/>
                    </a:ext>
                  </a:extLst>
                </a:gridCol>
                <a:gridCol w="360000">
                  <a:extLst>
                    <a:ext uri="{9D8B030D-6E8A-4147-A177-3AD203B41FA5}">
                      <a16:colId xmlns:a16="http://schemas.microsoft.com/office/drawing/2014/main" val="376024075"/>
                    </a:ext>
                  </a:extLst>
                </a:gridCol>
              </a:tblGrid>
              <a:tr h="360000">
                <a:tc>
                  <a:txBody>
                    <a:bodyPr/>
                    <a:lstStyle/>
                    <a:p>
                      <a:pPr algn="ctr"/>
                      <a:r>
                        <a:rPr lang="en-US" b="0" dirty="0">
                          <a:solidFill>
                            <a:schemeClr val="tx1"/>
                          </a:solidFill>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5323909"/>
                  </a:ext>
                </a:extLst>
              </a:tr>
            </a:tbl>
          </a:graphicData>
        </a:graphic>
      </p:graphicFrame>
      <p:graphicFrame>
        <p:nvGraphicFramePr>
          <p:cNvPr id="24" name="Tableau 72">
            <a:extLst>
              <a:ext uri="{FF2B5EF4-FFF2-40B4-BE49-F238E27FC236}">
                <a16:creationId xmlns:a16="http://schemas.microsoft.com/office/drawing/2014/main" id="{4D20F5A8-0273-4504-A724-B240DE58A0DE}"/>
              </a:ext>
            </a:extLst>
          </p:cNvPr>
          <p:cNvGraphicFramePr>
            <a:graphicFrameLocks noGrp="1"/>
          </p:cNvGraphicFramePr>
          <p:nvPr>
            <p:extLst>
              <p:ext uri="{D42A27DB-BD31-4B8C-83A1-F6EECF244321}">
                <p14:modId xmlns:p14="http://schemas.microsoft.com/office/powerpoint/2010/main" val="2439344839"/>
              </p:ext>
            </p:extLst>
          </p:nvPr>
        </p:nvGraphicFramePr>
        <p:xfrm>
          <a:off x="4827003" y="2774924"/>
          <a:ext cx="360000" cy="14630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86624256"/>
                    </a:ext>
                  </a:extLst>
                </a:gridCol>
              </a:tblGrid>
              <a:tr h="364491">
                <a:tc>
                  <a:txBody>
                    <a:bodyPr/>
                    <a:lstStyle/>
                    <a:p>
                      <a:pPr algn="ctr"/>
                      <a:r>
                        <a:rPr lang="en-US" b="0" dirty="0">
                          <a:solidFill>
                            <a:schemeClr val="tx1"/>
                          </a:solidFill>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6685127"/>
                  </a:ext>
                </a:extLst>
              </a:tr>
              <a:tr h="364491">
                <a:tc>
                  <a:txBody>
                    <a:bodyPr/>
                    <a:lstStyle/>
                    <a:p>
                      <a:pPr algn="ctr"/>
                      <a:r>
                        <a:rPr lang="en-US" b="0" dirty="0">
                          <a:solidFill>
                            <a:schemeClr val="tx1"/>
                          </a:solidFill>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3643502"/>
                  </a:ext>
                </a:extLst>
              </a:tr>
              <a:tr h="364491">
                <a:tc>
                  <a:txBody>
                    <a:bodyPr/>
                    <a:lstStyle/>
                    <a:p>
                      <a:pPr algn="ctr"/>
                      <a:r>
                        <a:rPr lang="en-US" b="0" dirty="0">
                          <a:solidFill>
                            <a:schemeClr val="tx1"/>
                          </a:solidFill>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010272"/>
                  </a:ext>
                </a:extLst>
              </a:tr>
              <a:tr h="364491">
                <a:tc>
                  <a:txBody>
                    <a:bodyPr/>
                    <a:lstStyle/>
                    <a:p>
                      <a:pPr algn="ctr"/>
                      <a:r>
                        <a:rPr lang="en-US" b="0" dirty="0">
                          <a:solidFill>
                            <a:schemeClr val="tx1"/>
                          </a:solidFill>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9717426"/>
                  </a:ext>
                </a:extLst>
              </a:tr>
            </a:tbl>
          </a:graphicData>
        </a:graphic>
      </p:graphicFrame>
      <p:sp>
        <p:nvSpPr>
          <p:cNvPr id="25" name="ZoneTexte 24">
            <a:extLst>
              <a:ext uri="{FF2B5EF4-FFF2-40B4-BE49-F238E27FC236}">
                <a16:creationId xmlns:a16="http://schemas.microsoft.com/office/drawing/2014/main" id="{8F2B99B4-CF86-46C9-8741-94FA988EE31C}"/>
              </a:ext>
            </a:extLst>
          </p:cNvPr>
          <p:cNvSpPr txBox="1"/>
          <p:nvPr/>
        </p:nvSpPr>
        <p:spPr>
          <a:xfrm>
            <a:off x="4407301" y="3262594"/>
            <a:ext cx="332209" cy="369332"/>
          </a:xfrm>
          <a:prstGeom prst="rect">
            <a:avLst/>
          </a:prstGeom>
          <a:noFill/>
        </p:spPr>
        <p:txBody>
          <a:bodyPr wrap="square" rtlCol="0">
            <a:spAutoFit/>
          </a:bodyPr>
          <a:lstStyle/>
          <a:p>
            <a:pPr algn="ctr"/>
            <a:r>
              <a:rPr lang="fr-FR" dirty="0"/>
              <a:t>i</a:t>
            </a:r>
          </a:p>
        </p:txBody>
      </p:sp>
      <p:sp>
        <p:nvSpPr>
          <p:cNvPr id="26" name="ZoneTexte 25">
            <a:extLst>
              <a:ext uri="{FF2B5EF4-FFF2-40B4-BE49-F238E27FC236}">
                <a16:creationId xmlns:a16="http://schemas.microsoft.com/office/drawing/2014/main" id="{AADBDA26-ACCF-4EC5-995B-D3224CBD1BA3}"/>
              </a:ext>
            </a:extLst>
          </p:cNvPr>
          <p:cNvSpPr txBox="1"/>
          <p:nvPr/>
        </p:nvSpPr>
        <p:spPr>
          <a:xfrm>
            <a:off x="6149647" y="1616323"/>
            <a:ext cx="332209" cy="369332"/>
          </a:xfrm>
          <a:prstGeom prst="rect">
            <a:avLst/>
          </a:prstGeom>
          <a:noFill/>
        </p:spPr>
        <p:txBody>
          <a:bodyPr wrap="square" rtlCol="0">
            <a:spAutoFit/>
          </a:bodyPr>
          <a:lstStyle/>
          <a:p>
            <a:pPr algn="ctr"/>
            <a:r>
              <a:rPr lang="fr-FR" dirty="0"/>
              <a:t>j</a:t>
            </a:r>
          </a:p>
        </p:txBody>
      </p:sp>
      <p:graphicFrame>
        <p:nvGraphicFramePr>
          <p:cNvPr id="27" name="Tableau 76">
            <a:extLst>
              <a:ext uri="{FF2B5EF4-FFF2-40B4-BE49-F238E27FC236}">
                <a16:creationId xmlns:a16="http://schemas.microsoft.com/office/drawing/2014/main" id="{10446E49-B527-42C5-A8E9-73C707183CF3}"/>
              </a:ext>
            </a:extLst>
          </p:cNvPr>
          <p:cNvGraphicFramePr>
            <a:graphicFrameLocks noGrp="1"/>
          </p:cNvGraphicFramePr>
          <p:nvPr>
            <p:extLst>
              <p:ext uri="{D42A27DB-BD31-4B8C-83A1-F6EECF244321}">
                <p14:modId xmlns:p14="http://schemas.microsoft.com/office/powerpoint/2010/main" val="3765999792"/>
              </p:ext>
            </p:extLst>
          </p:nvPr>
        </p:nvGraphicFramePr>
        <p:xfrm>
          <a:off x="8956734" y="1529652"/>
          <a:ext cx="1544506" cy="3022600"/>
        </p:xfrm>
        <a:graphic>
          <a:graphicData uri="http://schemas.openxmlformats.org/drawingml/2006/table">
            <a:tbl>
              <a:tblPr firstRow="1" bandRow="1">
                <a:tableStyleId>{5C22544A-7EE6-4342-B048-85BDC9FD1C3A}</a:tableStyleId>
              </a:tblPr>
              <a:tblGrid>
                <a:gridCol w="768738">
                  <a:extLst>
                    <a:ext uri="{9D8B030D-6E8A-4147-A177-3AD203B41FA5}">
                      <a16:colId xmlns:a16="http://schemas.microsoft.com/office/drawing/2014/main" val="948399737"/>
                    </a:ext>
                  </a:extLst>
                </a:gridCol>
                <a:gridCol w="775768">
                  <a:extLst>
                    <a:ext uri="{9D8B030D-6E8A-4147-A177-3AD203B41FA5}">
                      <a16:colId xmlns:a16="http://schemas.microsoft.com/office/drawing/2014/main" val="4110913488"/>
                    </a:ext>
                  </a:extLst>
                </a:gridCol>
              </a:tblGrid>
              <a:tr h="370840">
                <a:tc>
                  <a:txBody>
                    <a:bodyPr/>
                    <a:lstStyle/>
                    <a:p>
                      <a:pPr algn="ctr"/>
                      <a:r>
                        <a:rPr lang="en-US" sz="1400" b="0"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355277"/>
                  </a:ext>
                </a:extLst>
              </a:tr>
              <a:tr h="370840">
                <a:tc>
                  <a:txBody>
                    <a:bodyPr/>
                    <a:lstStyle/>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d</a:t>
                      </a:r>
                    </a:p>
                    <a:p>
                      <a:pPr algn="ctr"/>
                      <a:r>
                        <a:rPr lang="en-US" sz="1400" b="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688065"/>
                  </a:ext>
                </a:extLst>
              </a:tr>
            </a:tbl>
          </a:graphicData>
        </a:graphic>
      </p:graphicFrame>
      <p:sp>
        <p:nvSpPr>
          <p:cNvPr id="28" name="Rectangle 27">
            <a:extLst>
              <a:ext uri="{FF2B5EF4-FFF2-40B4-BE49-F238E27FC236}">
                <a16:creationId xmlns:a16="http://schemas.microsoft.com/office/drawing/2014/main" id="{F88092B8-93F4-4961-A04B-C1127F5353F3}"/>
              </a:ext>
            </a:extLst>
          </p:cNvPr>
          <p:cNvSpPr/>
          <p:nvPr/>
        </p:nvSpPr>
        <p:spPr>
          <a:xfrm>
            <a:off x="1833640" y="1574375"/>
            <a:ext cx="1805084" cy="938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Roboto" panose="02000000000000000000"/>
              </a:rPr>
              <a:t>G = (V,E)</a:t>
            </a:r>
          </a:p>
          <a:p>
            <a:pPr algn="ctr"/>
            <a:r>
              <a:rPr lang="fr-FR" dirty="0">
                <a:solidFill>
                  <a:schemeClr val="tx1"/>
                </a:solidFill>
                <a:latin typeface="Roboto" panose="02000000000000000000"/>
              </a:rPr>
              <a:t>n = |V| , m = |E|</a:t>
            </a:r>
          </a:p>
        </p:txBody>
      </p:sp>
      <p:sp>
        <p:nvSpPr>
          <p:cNvPr id="30" name="Rectangle 29">
            <a:extLst>
              <a:ext uri="{FF2B5EF4-FFF2-40B4-BE49-F238E27FC236}">
                <a16:creationId xmlns:a16="http://schemas.microsoft.com/office/drawing/2014/main" id="{5C0CBB5F-5BF9-4FA9-BF0B-BB24980FCCCD}"/>
              </a:ext>
            </a:extLst>
          </p:cNvPr>
          <p:cNvSpPr/>
          <p:nvPr/>
        </p:nvSpPr>
        <p:spPr>
          <a:xfrm>
            <a:off x="1749397" y="4680885"/>
            <a:ext cx="1793378" cy="58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oboto" panose="02000000000000000000" pitchFamily="2" charset="0"/>
                <a:ea typeface="Roboto" panose="02000000000000000000" pitchFamily="2" charset="0"/>
              </a:rPr>
              <a:t>Undirected unweighted graph</a:t>
            </a:r>
          </a:p>
        </p:txBody>
      </p:sp>
      <p:sp>
        <p:nvSpPr>
          <p:cNvPr id="32" name="Rectangle 31">
            <a:extLst>
              <a:ext uri="{FF2B5EF4-FFF2-40B4-BE49-F238E27FC236}">
                <a16:creationId xmlns:a16="http://schemas.microsoft.com/office/drawing/2014/main" id="{1D961B65-CEBD-4263-8739-FAC9706EC1DF}"/>
              </a:ext>
            </a:extLst>
          </p:cNvPr>
          <p:cNvSpPr/>
          <p:nvPr/>
        </p:nvSpPr>
        <p:spPr>
          <a:xfrm>
            <a:off x="4623718" y="4700957"/>
            <a:ext cx="3171877" cy="568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oboto" panose="02000000000000000000" pitchFamily="2" charset="0"/>
                <a:ea typeface="Roboto" panose="02000000000000000000" pitchFamily="2" charset="0"/>
              </a:rPr>
              <a:t>Graph in mathematics</a:t>
            </a:r>
          </a:p>
          <a:p>
            <a:pPr algn="ctr"/>
            <a:r>
              <a:rPr lang="en-US" sz="1600" dirty="0">
                <a:solidFill>
                  <a:schemeClr val="tx1"/>
                </a:solidFill>
                <a:latin typeface="Roboto" panose="02000000000000000000" pitchFamily="2" charset="0"/>
                <a:ea typeface="Roboto" panose="02000000000000000000" pitchFamily="2" charset="0"/>
              </a:rPr>
              <a:t>Adjacency matrix</a:t>
            </a:r>
          </a:p>
        </p:txBody>
      </p:sp>
      <p:sp>
        <p:nvSpPr>
          <p:cNvPr id="34" name="Rectangle 33">
            <a:extLst>
              <a:ext uri="{FF2B5EF4-FFF2-40B4-BE49-F238E27FC236}">
                <a16:creationId xmlns:a16="http://schemas.microsoft.com/office/drawing/2014/main" id="{45A49004-180E-42E7-903E-CF8CBC7EF196}"/>
              </a:ext>
            </a:extLst>
          </p:cNvPr>
          <p:cNvSpPr/>
          <p:nvPr/>
        </p:nvSpPr>
        <p:spPr>
          <a:xfrm>
            <a:off x="8730313" y="4700958"/>
            <a:ext cx="2073626" cy="568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oboto" panose="02000000000000000000" pitchFamily="2" charset="0"/>
                <a:ea typeface="Roboto" panose="02000000000000000000" pitchFamily="2" charset="0"/>
              </a:rPr>
              <a:t>Graph in DB</a:t>
            </a:r>
          </a:p>
          <a:p>
            <a:pPr algn="ctr"/>
            <a:r>
              <a:rPr lang="en-US" sz="1600" dirty="0">
                <a:solidFill>
                  <a:schemeClr val="tx1"/>
                </a:solidFill>
                <a:latin typeface="Roboto" panose="02000000000000000000" pitchFamily="2" charset="0"/>
                <a:ea typeface="Roboto" panose="02000000000000000000" pitchFamily="2" charset="0"/>
              </a:rPr>
              <a:t>Edge list E</a:t>
            </a:r>
          </a:p>
        </p:txBody>
      </p:sp>
      <p:sp>
        <p:nvSpPr>
          <p:cNvPr id="3" name="Espace réservé du numéro de diapositive 2">
            <a:extLst>
              <a:ext uri="{FF2B5EF4-FFF2-40B4-BE49-F238E27FC236}">
                <a16:creationId xmlns:a16="http://schemas.microsoft.com/office/drawing/2014/main" id="{101FB9CD-BB7D-4752-B835-5D5E08E5E05C}"/>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4</a:t>
            </a:fld>
            <a:endParaRPr lang="fr-FR">
              <a:solidFill>
                <a:prstClr val="black">
                  <a:tint val="75000"/>
                </a:prstClr>
              </a:solidFill>
              <a:latin typeface="Calibri"/>
            </a:endParaRPr>
          </a:p>
        </p:txBody>
      </p:sp>
      <p:sp>
        <p:nvSpPr>
          <p:cNvPr id="35" name="Espace réservé du pied de page 4">
            <a:extLst>
              <a:ext uri="{FF2B5EF4-FFF2-40B4-BE49-F238E27FC236}">
                <a16:creationId xmlns:a16="http://schemas.microsoft.com/office/drawing/2014/main" id="{50F1F115-86F3-424A-9B60-38FF2C525592}"/>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36" name="Espace réservé du pied de page 4">
            <a:extLst>
              <a:ext uri="{FF2B5EF4-FFF2-40B4-BE49-F238E27FC236}">
                <a16:creationId xmlns:a16="http://schemas.microsoft.com/office/drawing/2014/main" id="{9FE6A789-9628-4F97-93AD-6C7C87B1A618}"/>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37" name="Espace réservé du pied de page 4">
            <a:extLst>
              <a:ext uri="{FF2B5EF4-FFF2-40B4-BE49-F238E27FC236}">
                <a16:creationId xmlns:a16="http://schemas.microsoft.com/office/drawing/2014/main" id="{CC0572E9-7F6E-43F4-BD2B-3E1F20E152E7}"/>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37005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5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5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5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5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5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5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p:bldP spid="26" grpId="0"/>
      <p:bldP spid="3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m in social network working concept Royalty Free Vector">
            <a:extLst>
              <a:ext uri="{FF2B5EF4-FFF2-40B4-BE49-F238E27FC236}">
                <a16:creationId xmlns:a16="http://schemas.microsoft.com/office/drawing/2014/main" id="{21473ED1-43B1-487E-ADB3-8E5B38AA9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35" b="31860"/>
          <a:stretch/>
        </p:blipFill>
        <p:spPr bwMode="auto">
          <a:xfrm>
            <a:off x="1079383" y="2467914"/>
            <a:ext cx="5306650" cy="204930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3267DA8-C9AA-4DBB-B1AD-C687D1E763DA}"/>
              </a:ext>
            </a:extLst>
          </p:cNvPr>
          <p:cNvSpPr>
            <a:spLocks noGrp="1"/>
          </p:cNvSpPr>
          <p:nvPr>
            <p:ph type="title"/>
          </p:nvPr>
        </p:nvSpPr>
        <p:spPr/>
        <p:txBody>
          <a:bodyPr/>
          <a:lstStyle/>
          <a:p>
            <a:r>
              <a:rPr lang="en-US" dirty="0"/>
              <a:t>Context: Triangles</a:t>
            </a:r>
          </a:p>
        </p:txBody>
      </p:sp>
      <p:sp>
        <p:nvSpPr>
          <p:cNvPr id="10" name="Rectangle 9">
            <a:extLst>
              <a:ext uri="{FF2B5EF4-FFF2-40B4-BE49-F238E27FC236}">
                <a16:creationId xmlns:a16="http://schemas.microsoft.com/office/drawing/2014/main" id="{A690CA48-C48B-49FD-9951-5F786E0E835B}"/>
              </a:ext>
            </a:extLst>
          </p:cNvPr>
          <p:cNvSpPr/>
          <p:nvPr/>
        </p:nvSpPr>
        <p:spPr>
          <a:xfrm>
            <a:off x="3300089" y="3220897"/>
            <a:ext cx="865238" cy="556864"/>
          </a:xfrm>
          <a:prstGeom prst="rect">
            <a:avLst/>
          </a:prstGeom>
          <a:no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F059EF88-72D2-4D30-8F3E-B965F194A729}"/>
              </a:ext>
            </a:extLst>
          </p:cNvPr>
          <p:cNvGrpSpPr/>
          <p:nvPr/>
        </p:nvGrpSpPr>
        <p:grpSpPr>
          <a:xfrm>
            <a:off x="5414778" y="1141399"/>
            <a:ext cx="1293638" cy="853816"/>
            <a:chOff x="3849863" y="1118052"/>
            <a:chExt cx="1293638" cy="853816"/>
          </a:xfrm>
        </p:grpSpPr>
        <p:sp>
          <p:nvSpPr>
            <p:cNvPr id="12" name="Rectangle 11">
              <a:extLst>
                <a:ext uri="{FF2B5EF4-FFF2-40B4-BE49-F238E27FC236}">
                  <a16:creationId xmlns:a16="http://schemas.microsoft.com/office/drawing/2014/main" id="{C0084CB0-4AC0-4CAF-B489-358D5E141E01}"/>
                </a:ext>
              </a:extLst>
            </p:cNvPr>
            <p:cNvSpPr/>
            <p:nvPr/>
          </p:nvSpPr>
          <p:spPr>
            <a:xfrm>
              <a:off x="3849863" y="1118052"/>
              <a:ext cx="1293638" cy="853816"/>
            </a:xfrm>
            <a:prstGeom prst="rect">
              <a:avLst/>
            </a:prstGeom>
            <a:no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A85A30D-78C7-4A3A-9466-9317C81EEF8A}"/>
                </a:ext>
              </a:extLst>
            </p:cNvPr>
            <p:cNvSpPr/>
            <p:nvPr/>
          </p:nvSpPr>
          <p:spPr>
            <a:xfrm>
              <a:off x="4517404" y="1671490"/>
              <a:ext cx="68580" cy="75526"/>
            </a:xfrm>
            <a:prstGeom prst="ellips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82F1EBA1-C7F0-4BAB-B686-AB3044FA4817}"/>
                </a:ext>
              </a:extLst>
            </p:cNvPr>
            <p:cNvSpPr/>
            <p:nvPr/>
          </p:nvSpPr>
          <p:spPr>
            <a:xfrm>
              <a:off x="4147661" y="1575850"/>
              <a:ext cx="68580" cy="75526"/>
            </a:xfrm>
            <a:prstGeom prst="ellipse">
              <a:avLst/>
            </a:prstGeom>
            <a:solidFill>
              <a:srgbClr val="FF5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6FFE5658-F0BD-4420-A1CC-71E6BB89289F}"/>
                </a:ext>
              </a:extLst>
            </p:cNvPr>
            <p:cNvSpPr/>
            <p:nvPr/>
          </p:nvSpPr>
          <p:spPr>
            <a:xfrm>
              <a:off x="4619083" y="1308537"/>
              <a:ext cx="68580" cy="75526"/>
            </a:xfrm>
            <a:prstGeom prst="ellipse">
              <a:avLst/>
            </a:prstGeom>
            <a:solidFill>
              <a:srgbClr val="FF5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295385B-FE29-4A9A-8D86-71CB91435A99}"/>
                </a:ext>
              </a:extLst>
            </p:cNvPr>
            <p:cNvCxnSpPr>
              <a:cxnSpLocks/>
              <a:endCxn id="13" idx="7"/>
            </p:cNvCxnSpPr>
            <p:nvPr/>
          </p:nvCxnSpPr>
          <p:spPr>
            <a:xfrm flipH="1">
              <a:off x="4575941" y="1384063"/>
              <a:ext cx="77434" cy="2984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21AA392-8E20-4782-B1AE-5D4E85A3FCB7}"/>
                </a:ext>
              </a:extLst>
            </p:cNvPr>
            <p:cNvCxnSpPr>
              <a:cxnSpLocks/>
              <a:endCxn id="14" idx="5"/>
            </p:cNvCxnSpPr>
            <p:nvPr/>
          </p:nvCxnSpPr>
          <p:spPr>
            <a:xfrm flipH="1" flipV="1">
              <a:off x="4206198" y="1640315"/>
              <a:ext cx="311208" cy="689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A0D76FE-3F25-4FFE-9259-29FA8B8B55D0}"/>
                </a:ext>
              </a:extLst>
            </p:cNvPr>
            <p:cNvCxnSpPr>
              <a:cxnSpLocks/>
              <a:endCxn id="15" idx="3"/>
            </p:cNvCxnSpPr>
            <p:nvPr/>
          </p:nvCxnSpPr>
          <p:spPr>
            <a:xfrm flipV="1">
              <a:off x="4216241" y="1373002"/>
              <a:ext cx="412885" cy="2406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 name="Connecteur : en angle 18">
            <a:extLst>
              <a:ext uri="{FF2B5EF4-FFF2-40B4-BE49-F238E27FC236}">
                <a16:creationId xmlns:a16="http://schemas.microsoft.com/office/drawing/2014/main" id="{D0CF0BC5-2B9D-429B-B768-B4FFCC547FA1}"/>
              </a:ext>
            </a:extLst>
          </p:cNvPr>
          <p:cNvCxnSpPr>
            <a:cxnSpLocks/>
            <a:stCxn id="10" idx="0"/>
            <a:endCxn id="12" idx="1"/>
          </p:cNvCxnSpPr>
          <p:nvPr/>
        </p:nvCxnSpPr>
        <p:spPr>
          <a:xfrm rot="5400000" flipH="1" flipV="1">
            <a:off x="3747448" y="1553567"/>
            <a:ext cx="1652590" cy="1682070"/>
          </a:xfrm>
          <a:prstGeom prst="bentConnector2">
            <a:avLst/>
          </a:prstGeom>
          <a:ln>
            <a:solidFill>
              <a:srgbClr val="E51623"/>
            </a:solidFill>
            <a:tailEnd type="triangle"/>
          </a:ln>
        </p:spPr>
        <p:style>
          <a:lnRef idx="1">
            <a:schemeClr val="accent1"/>
          </a:lnRef>
          <a:fillRef idx="0">
            <a:schemeClr val="accent1"/>
          </a:fillRef>
          <a:effectRef idx="0">
            <a:schemeClr val="accent1"/>
          </a:effectRef>
          <a:fontRef idx="minor">
            <a:schemeClr val="tx1"/>
          </a:fontRef>
        </p:style>
      </p:cxnSp>
      <p:sp>
        <p:nvSpPr>
          <p:cNvPr id="5" name="Flèche : droite 4">
            <a:extLst>
              <a:ext uri="{FF2B5EF4-FFF2-40B4-BE49-F238E27FC236}">
                <a16:creationId xmlns:a16="http://schemas.microsoft.com/office/drawing/2014/main" id="{59A4C9B2-095E-46BF-BB3F-0C9F3B930835}"/>
              </a:ext>
            </a:extLst>
          </p:cNvPr>
          <p:cNvSpPr/>
          <p:nvPr/>
        </p:nvSpPr>
        <p:spPr>
          <a:xfrm>
            <a:off x="6735411" y="1014261"/>
            <a:ext cx="868759" cy="568815"/>
          </a:xfrm>
          <a:prstGeom prst="rightArrow">
            <a:avLst>
              <a:gd name="adj1" fmla="val 50000"/>
              <a:gd name="adj2" fmla="val 70647"/>
            </a:avLst>
          </a:prstGeom>
          <a:solidFill>
            <a:srgbClr val="E51623"/>
          </a:solid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e 21">
            <a:extLst>
              <a:ext uri="{FF2B5EF4-FFF2-40B4-BE49-F238E27FC236}">
                <a16:creationId xmlns:a16="http://schemas.microsoft.com/office/drawing/2014/main" id="{2D2D1827-594F-4B02-8EC7-A69F241E3D4C}"/>
              </a:ext>
            </a:extLst>
          </p:cNvPr>
          <p:cNvGrpSpPr/>
          <p:nvPr/>
        </p:nvGrpSpPr>
        <p:grpSpPr>
          <a:xfrm>
            <a:off x="7607372" y="1014261"/>
            <a:ext cx="3632433" cy="4829477"/>
            <a:chOff x="4915949" y="1079422"/>
            <a:chExt cx="3632433" cy="4633124"/>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83CD66B-B16F-465D-8F2E-4F36BDE75C1E}"/>
                    </a:ext>
                  </a:extLst>
                </p:cNvPr>
                <p:cNvSpPr/>
                <p:nvPr/>
              </p:nvSpPr>
              <p:spPr>
                <a:xfrm>
                  <a:off x="4915949" y="1079422"/>
                  <a:ext cx="3632433" cy="4633124"/>
                </a:xfrm>
                <a:prstGeom prst="rect">
                  <a:avLst/>
                </a:prstGeom>
                <a:no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A set of three vertices all adjacent to each other.</a:t>
                  </a:r>
                </a:p>
                <a:p>
                  <a:pPr marL="285750" indent="-285750">
                    <a:spcAft>
                      <a:spcPts val="12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A triangle contains three closed triples: </a:t>
                  </a:r>
                  <a14:m>
                    <m:oMath xmlns:m="http://schemas.openxmlformats.org/officeDocument/2006/math">
                      <m:r>
                        <a:rPr lang="en-US" sz="1600" i="1" dirty="0">
                          <a:solidFill>
                            <a:schemeClr val="tx1"/>
                          </a:solidFill>
                          <a:latin typeface="Cambria Math" panose="02040503050406030204" pitchFamily="18" charset="0"/>
                        </a:rPr>
                        <m:t>(</m:t>
                      </m:r>
                      <m:r>
                        <a:rPr lang="en-US" sz="1600" i="1" dirty="0" err="1">
                          <a:solidFill>
                            <a:schemeClr val="tx1"/>
                          </a:solidFill>
                          <a:latin typeface="Cambria Math" panose="02040503050406030204" pitchFamily="18" charset="0"/>
                        </a:rPr>
                        <m:t>𝑢</m:t>
                      </m:r>
                      <m:r>
                        <a:rPr lang="en-US" sz="1600" i="1" dirty="0" err="1">
                          <a:solidFill>
                            <a:schemeClr val="tx1"/>
                          </a:solidFill>
                          <a:latin typeface="Cambria Math" panose="02040503050406030204" pitchFamily="18" charset="0"/>
                        </a:rPr>
                        <m:t>, </m:t>
                      </m:r>
                      <m:r>
                        <a:rPr lang="en-US" sz="1600" i="1" dirty="0" err="1">
                          <a:solidFill>
                            <a:schemeClr val="tx1"/>
                          </a:solidFill>
                          <a:latin typeface="Cambria Math" panose="02040503050406030204" pitchFamily="18" charset="0"/>
                        </a:rPr>
                        <m:t>𝑣</m:t>
                      </m:r>
                      <m:r>
                        <a:rPr lang="en-US" sz="1600" i="1" dirty="0" err="1">
                          <a:solidFill>
                            <a:schemeClr val="tx1"/>
                          </a:solidFill>
                          <a:latin typeface="Cambria Math" panose="02040503050406030204" pitchFamily="18" charset="0"/>
                        </a:rPr>
                        <m:t>,</m:t>
                      </m:r>
                      <m:r>
                        <a:rPr lang="en-US" sz="1600" i="1" dirty="0" err="1">
                          <a:solidFill>
                            <a:schemeClr val="tx1"/>
                          </a:solidFill>
                          <a:latin typeface="Cambria Math" panose="02040503050406030204" pitchFamily="18" charset="0"/>
                        </a:rPr>
                        <m:t>𝑤</m:t>
                      </m:r>
                      <m:r>
                        <a:rPr lang="en-US" sz="1600" i="1" dirty="0">
                          <a:solidFill>
                            <a:schemeClr val="tx1"/>
                          </a:solidFill>
                          <a:latin typeface="Cambria Math" panose="02040503050406030204" pitchFamily="18" charset="0"/>
                        </a:rPr>
                        <m:t>), (</m:t>
                      </m:r>
                      <m:r>
                        <a:rPr lang="en-US" sz="1600" i="1" dirty="0" err="1">
                          <a:solidFill>
                            <a:schemeClr val="tx1"/>
                          </a:solidFill>
                          <a:latin typeface="Cambria Math" panose="02040503050406030204" pitchFamily="18" charset="0"/>
                        </a:rPr>
                        <m:t>𝑣</m:t>
                      </m:r>
                      <m:r>
                        <a:rPr lang="en-US" sz="1600" i="1" dirty="0" err="1">
                          <a:solidFill>
                            <a:schemeClr val="tx1"/>
                          </a:solidFill>
                          <a:latin typeface="Cambria Math" panose="02040503050406030204" pitchFamily="18" charset="0"/>
                        </a:rPr>
                        <m:t>,</m:t>
                      </m:r>
                      <m:r>
                        <a:rPr lang="en-US" sz="1600" i="1" dirty="0" err="1">
                          <a:solidFill>
                            <a:schemeClr val="tx1"/>
                          </a:solidFill>
                          <a:latin typeface="Cambria Math" panose="02040503050406030204" pitchFamily="18" charset="0"/>
                        </a:rPr>
                        <m:t>𝑤</m:t>
                      </m:r>
                      <m:r>
                        <a:rPr lang="en-US" sz="1600" i="1" dirty="0" err="1">
                          <a:solidFill>
                            <a:schemeClr val="tx1"/>
                          </a:solidFill>
                          <a:latin typeface="Cambria Math" panose="02040503050406030204" pitchFamily="18" charset="0"/>
                        </a:rPr>
                        <m:t>,</m:t>
                      </m:r>
                      <m:r>
                        <a:rPr lang="en-US" sz="1600" i="1" dirty="0" err="1">
                          <a:solidFill>
                            <a:schemeClr val="tx1"/>
                          </a:solidFill>
                          <a:latin typeface="Cambria Math" panose="02040503050406030204" pitchFamily="18" charset="0"/>
                        </a:rPr>
                        <m:t>𝑢</m:t>
                      </m:r>
                      <m:r>
                        <a:rPr lang="en-US" sz="1600" i="1" dirty="0">
                          <a:solidFill>
                            <a:schemeClr val="tx1"/>
                          </a:solidFill>
                          <a:latin typeface="Cambria Math" panose="02040503050406030204" pitchFamily="18" charset="0"/>
                        </a:rPr>
                        <m:t>)</m:t>
                      </m:r>
                    </m:oMath>
                  </a14:m>
                  <a:r>
                    <a:rPr lang="en-US" sz="1600" dirty="0">
                      <a:solidFill>
                        <a:schemeClr val="tx1"/>
                      </a:solidFill>
                      <a:latin typeface="Roboto" panose="02000000000000000000" pitchFamily="2" charset="0"/>
                      <a:ea typeface="Roboto" panose="02000000000000000000" pitchFamily="2" charset="0"/>
                    </a:rPr>
                    <a:t> and </a:t>
                  </a:r>
                  <a14:m>
                    <m:oMath xmlns:m="http://schemas.openxmlformats.org/officeDocument/2006/math">
                      <m:r>
                        <a:rPr lang="en-US" sz="1600" i="1" dirty="0">
                          <a:solidFill>
                            <a:schemeClr val="tx1"/>
                          </a:solidFill>
                          <a:latin typeface="Cambria Math" panose="02040503050406030204" pitchFamily="18" charset="0"/>
                        </a:rPr>
                        <m:t>(</m:t>
                      </m:r>
                      <m:r>
                        <a:rPr lang="en-US" sz="1600" i="1" dirty="0" err="1">
                          <a:solidFill>
                            <a:schemeClr val="tx1"/>
                          </a:solidFill>
                          <a:latin typeface="Cambria Math" panose="02040503050406030204" pitchFamily="18" charset="0"/>
                        </a:rPr>
                        <m:t>𝑤</m:t>
                      </m:r>
                      <m:r>
                        <a:rPr lang="en-US" sz="1600" i="1" dirty="0" err="1">
                          <a:solidFill>
                            <a:schemeClr val="tx1"/>
                          </a:solidFill>
                          <a:latin typeface="Cambria Math" panose="02040503050406030204" pitchFamily="18" charset="0"/>
                        </a:rPr>
                        <m:t>,</m:t>
                      </m:r>
                      <m:r>
                        <a:rPr lang="en-US" sz="1600" i="1" dirty="0" err="1">
                          <a:solidFill>
                            <a:schemeClr val="tx1"/>
                          </a:solidFill>
                          <a:latin typeface="Cambria Math" panose="02040503050406030204" pitchFamily="18" charset="0"/>
                        </a:rPr>
                        <m:t>𝑢</m:t>
                      </m:r>
                      <m:r>
                        <a:rPr lang="en-US" sz="1600" i="1" dirty="0" err="1">
                          <a:solidFill>
                            <a:schemeClr val="tx1"/>
                          </a:solidFill>
                          <a:latin typeface="Cambria Math" panose="02040503050406030204" pitchFamily="18" charset="0"/>
                        </a:rPr>
                        <m:t>,</m:t>
                      </m:r>
                      <m:r>
                        <a:rPr lang="en-US" sz="1600" i="1" dirty="0" err="1">
                          <a:solidFill>
                            <a:schemeClr val="tx1"/>
                          </a:solidFill>
                          <a:latin typeface="Cambria Math" panose="02040503050406030204" pitchFamily="18" charset="0"/>
                        </a:rPr>
                        <m:t>𝑣</m:t>
                      </m:r>
                      <m:r>
                        <a:rPr lang="en-US" sz="1600" i="1" dirty="0">
                          <a:solidFill>
                            <a:schemeClr val="tx1"/>
                          </a:solidFill>
                          <a:latin typeface="Cambria Math" panose="02040503050406030204" pitchFamily="18" charset="0"/>
                        </a:rPr>
                        <m:t>)</m:t>
                      </m:r>
                    </m:oMath>
                  </a14:m>
                  <a:endParaRPr lang="en-US" sz="1600" dirty="0">
                    <a:solidFill>
                      <a:schemeClr val="tx1"/>
                    </a:solidFill>
                    <a:latin typeface="Roboto" panose="02000000000000000000" pitchFamily="2" charset="0"/>
                    <a:ea typeface="Roboto" panose="02000000000000000000" pitchFamily="2" charset="0"/>
                  </a:endParaRPr>
                </a:p>
                <a:p>
                  <a:pPr marL="285750" indent="-285750">
                    <a:spcAft>
                      <a:spcPts val="12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A triangle denoted </a:t>
                  </a:r>
                  <a14:m>
                    <m:oMath xmlns:m="http://schemas.openxmlformats.org/officeDocument/2006/math">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m:t>
                          </m:r>
                        </m:e>
                        <m:sub>
                          <m:r>
                            <a:rPr lang="fr-FR" sz="1600" i="1">
                              <a:solidFill>
                                <a:schemeClr val="tx1"/>
                              </a:solidFill>
                              <a:latin typeface="Cambria Math" panose="02040503050406030204" pitchFamily="18" charset="0"/>
                              <a:ea typeface="Cambria Math" panose="02040503050406030204" pitchFamily="18" charset="0"/>
                            </a:rPr>
                            <m:t>(</m:t>
                          </m:r>
                          <m:r>
                            <a:rPr lang="fr-FR" sz="1600" i="1">
                              <a:solidFill>
                                <a:schemeClr val="tx1"/>
                              </a:solidFill>
                              <a:latin typeface="Cambria Math" panose="02040503050406030204" pitchFamily="18" charset="0"/>
                              <a:ea typeface="Cambria Math" panose="02040503050406030204" pitchFamily="18" charset="0"/>
                            </a:rPr>
                            <m:t>𝑢</m:t>
                          </m:r>
                          <m:r>
                            <a:rPr lang="fr-FR" sz="1600" i="1">
                              <a:solidFill>
                                <a:schemeClr val="tx1"/>
                              </a:solidFill>
                              <a:latin typeface="Cambria Math" panose="02040503050406030204" pitchFamily="18" charset="0"/>
                              <a:ea typeface="Cambria Math" panose="02040503050406030204" pitchFamily="18" charset="0"/>
                            </a:rPr>
                            <m:t>,</m:t>
                          </m:r>
                          <m:r>
                            <a:rPr lang="fr-FR" sz="1600" i="1">
                              <a:solidFill>
                                <a:schemeClr val="tx1"/>
                              </a:solidFill>
                              <a:latin typeface="Cambria Math" panose="02040503050406030204" pitchFamily="18" charset="0"/>
                              <a:ea typeface="Cambria Math" panose="02040503050406030204" pitchFamily="18" charset="0"/>
                            </a:rPr>
                            <m:t>𝑣</m:t>
                          </m:r>
                          <m:r>
                            <a:rPr lang="fr-FR" sz="1600" i="1">
                              <a:solidFill>
                                <a:schemeClr val="tx1"/>
                              </a:solidFill>
                              <a:latin typeface="Cambria Math" panose="02040503050406030204" pitchFamily="18" charset="0"/>
                              <a:ea typeface="Cambria Math" panose="02040503050406030204" pitchFamily="18" charset="0"/>
                            </a:rPr>
                            <m:t>,</m:t>
                          </m:r>
                          <m:r>
                            <a:rPr lang="fr-FR" sz="1600" i="1">
                              <a:solidFill>
                                <a:schemeClr val="tx1"/>
                              </a:solidFill>
                              <a:latin typeface="Cambria Math" panose="02040503050406030204" pitchFamily="18" charset="0"/>
                              <a:ea typeface="Cambria Math" panose="02040503050406030204" pitchFamily="18" charset="0"/>
                            </a:rPr>
                            <m:t>𝑤</m:t>
                          </m:r>
                          <m:r>
                            <a:rPr lang="fr-FR" sz="1600" i="1">
                              <a:solidFill>
                                <a:schemeClr val="tx1"/>
                              </a:solidFill>
                              <a:latin typeface="Cambria Math" panose="02040503050406030204" pitchFamily="18" charset="0"/>
                              <a:ea typeface="Cambria Math" panose="02040503050406030204" pitchFamily="18" charset="0"/>
                            </a:rPr>
                            <m:t>)</m:t>
                          </m:r>
                        </m:sub>
                      </m:sSub>
                    </m:oMath>
                  </a14:m>
                  <a:r>
                    <a:rPr lang="en-US" sz="1600" dirty="0">
                      <a:solidFill>
                        <a:schemeClr val="tx1"/>
                      </a:solidFill>
                      <a:latin typeface="Roboto" panose="02000000000000000000" pitchFamily="2" charset="0"/>
                      <a:ea typeface="Roboto" panose="02000000000000000000" pitchFamily="2" charset="0"/>
                    </a:rPr>
                    <a:t> is the smallest clique in the graph and a cycle of length 3.</a:t>
                  </a:r>
                </a:p>
                <a:p>
                  <a:pPr marL="285750" indent="-285750">
                    <a:spcAft>
                      <a:spcPts val="12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Triangle applications: social process analysis[1], dense subgraphs mining[2], join is databases [3] …</a:t>
                  </a:r>
                  <a:r>
                    <a:rPr lang="en-US" sz="1600" dirty="0" err="1">
                      <a:solidFill>
                        <a:schemeClr val="tx1"/>
                      </a:solidFill>
                      <a:latin typeface="Roboto" panose="02000000000000000000" pitchFamily="2" charset="0"/>
                      <a:ea typeface="Roboto" panose="02000000000000000000" pitchFamily="2" charset="0"/>
                    </a:rPr>
                    <a:t>etc</a:t>
                  </a:r>
                  <a:endParaRPr lang="en-US" sz="1600" dirty="0">
                    <a:solidFill>
                      <a:schemeClr val="tx1"/>
                    </a:solidFill>
                    <a:latin typeface="Roboto" panose="02000000000000000000" pitchFamily="2" charset="0"/>
                    <a:ea typeface="Roboto" panose="02000000000000000000" pitchFamily="2" charset="0"/>
                  </a:endParaRPr>
                </a:p>
              </p:txBody>
            </p:sp>
          </mc:Choice>
          <mc:Fallback xmlns="">
            <p:sp>
              <p:nvSpPr>
                <p:cNvPr id="4" name="Rectangle 3">
                  <a:extLst>
                    <a:ext uri="{FF2B5EF4-FFF2-40B4-BE49-F238E27FC236}">
                      <a16:creationId xmlns:a16="http://schemas.microsoft.com/office/drawing/2014/main" id="{683CD66B-B16F-465D-8F2E-4F36BDE75C1E}"/>
                    </a:ext>
                  </a:extLst>
                </p:cNvPr>
                <p:cNvSpPr>
                  <a:spLocks noRot="1" noChangeAspect="1" noMove="1" noResize="1" noEditPoints="1" noAdjustHandles="1" noChangeArrowheads="1" noChangeShapeType="1" noTextEdit="1"/>
                </p:cNvSpPr>
                <p:nvPr/>
              </p:nvSpPr>
              <p:spPr>
                <a:xfrm>
                  <a:off x="4915949" y="1079422"/>
                  <a:ext cx="3632433" cy="4633124"/>
                </a:xfrm>
                <a:prstGeom prst="rect">
                  <a:avLst/>
                </a:prstGeom>
                <a:blipFill>
                  <a:blip r:embed="rId4"/>
                  <a:stretch>
                    <a:fillRect l="-333"/>
                  </a:stretch>
                </a:blipFill>
                <a:ln>
                  <a:solidFill>
                    <a:srgbClr val="E51623"/>
                  </a:solid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25AF35FF-3327-4F85-88D6-5B15D1CA42DE}"/>
                </a:ext>
              </a:extLst>
            </p:cNvPr>
            <p:cNvSpPr/>
            <p:nvPr/>
          </p:nvSpPr>
          <p:spPr>
            <a:xfrm>
              <a:off x="4915949" y="1162240"/>
              <a:ext cx="3632433" cy="349215"/>
            </a:xfrm>
            <a:prstGeom prst="rect">
              <a:avLst/>
            </a:prstGeom>
            <a:solidFill>
              <a:srgbClr val="E51623"/>
            </a:solid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Triangles</a:t>
              </a:r>
            </a:p>
          </p:txBody>
        </p:sp>
      </p:grpSp>
      <p:sp>
        <p:nvSpPr>
          <p:cNvPr id="23" name="Espace réservé du numéro de diapositive 22">
            <a:extLst>
              <a:ext uri="{FF2B5EF4-FFF2-40B4-BE49-F238E27FC236}">
                <a16:creationId xmlns:a16="http://schemas.microsoft.com/office/drawing/2014/main" id="{29E391F6-160D-44F2-9126-D4FE62D3742C}"/>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5</a:t>
            </a:fld>
            <a:endParaRPr lang="fr-FR">
              <a:solidFill>
                <a:prstClr val="black">
                  <a:tint val="75000"/>
                </a:prstClr>
              </a:solidFill>
              <a:latin typeface="Calibri"/>
            </a:endParaRPr>
          </a:p>
        </p:txBody>
      </p:sp>
      <p:sp>
        <p:nvSpPr>
          <p:cNvPr id="24" name="ZoneTexte 23">
            <a:extLst>
              <a:ext uri="{FF2B5EF4-FFF2-40B4-BE49-F238E27FC236}">
                <a16:creationId xmlns:a16="http://schemas.microsoft.com/office/drawing/2014/main" id="{6379090E-C83D-43E0-AE4C-71B5EC7CC2AA}"/>
              </a:ext>
            </a:extLst>
          </p:cNvPr>
          <p:cNvSpPr txBox="1"/>
          <p:nvPr/>
        </p:nvSpPr>
        <p:spPr>
          <a:xfrm>
            <a:off x="959855" y="4833933"/>
            <a:ext cx="6482372" cy="1054135"/>
          </a:xfrm>
          <a:prstGeom prst="rect">
            <a:avLst/>
          </a:prstGeom>
          <a:noFill/>
        </p:spPr>
        <p:txBody>
          <a:bodyPr wrap="square" rtlCol="0">
            <a:spAutoFit/>
          </a:bodyPr>
          <a:lstStyle/>
          <a:p>
            <a:pPr>
              <a:spcAft>
                <a:spcPts val="600"/>
              </a:spcAft>
            </a:pPr>
            <a:r>
              <a:rPr lang="en-US" sz="1050" dirty="0">
                <a:latin typeface="Roboto" panose="02000000000000000000" pitchFamily="2" charset="0"/>
                <a:ea typeface="Roboto" panose="02000000000000000000" pitchFamily="2" charset="0"/>
              </a:rPr>
              <a:t>[1] Watts, D.J., </a:t>
            </a:r>
            <a:r>
              <a:rPr lang="en-US" sz="1050" dirty="0" err="1">
                <a:latin typeface="Roboto" panose="02000000000000000000" pitchFamily="2" charset="0"/>
                <a:ea typeface="Roboto" panose="02000000000000000000" pitchFamily="2" charset="0"/>
              </a:rPr>
              <a:t>Strogatz</a:t>
            </a:r>
            <a:r>
              <a:rPr lang="en-US" sz="1050" dirty="0">
                <a:latin typeface="Roboto" panose="02000000000000000000" pitchFamily="2" charset="0"/>
                <a:ea typeface="Roboto" panose="02000000000000000000" pitchFamily="2" charset="0"/>
              </a:rPr>
              <a:t>, S.H.: Collective dynamics of ‘small-world’ networks. Nature393, 440–442 (1998)</a:t>
            </a:r>
          </a:p>
          <a:p>
            <a:pPr>
              <a:spcAft>
                <a:spcPts val="600"/>
              </a:spcAft>
            </a:pPr>
            <a:r>
              <a:rPr lang="en-US" sz="1050" dirty="0">
                <a:latin typeface="Roboto" panose="02000000000000000000" pitchFamily="2" charset="0"/>
                <a:ea typeface="Roboto" panose="02000000000000000000" pitchFamily="2" charset="0"/>
              </a:rPr>
              <a:t>[2] Wang,  N.,  Zhang,  J.,  Tan,  K.L.,  Tung,  A.K.H.:  On  Triangulation-based  </a:t>
            </a:r>
            <a:r>
              <a:rPr lang="en-US" sz="1050" dirty="0" err="1">
                <a:latin typeface="Roboto" panose="02000000000000000000" pitchFamily="2" charset="0"/>
                <a:ea typeface="Roboto" panose="02000000000000000000" pitchFamily="2" charset="0"/>
              </a:rPr>
              <a:t>DenseNeighborhood</a:t>
            </a:r>
            <a:r>
              <a:rPr lang="en-US" sz="1050" dirty="0">
                <a:latin typeface="Roboto" panose="02000000000000000000" pitchFamily="2" charset="0"/>
                <a:ea typeface="Roboto" panose="02000000000000000000" pitchFamily="2" charset="0"/>
              </a:rPr>
              <a:t> Graph Discovery. Proc. VLDB Endow.4(2), 58–68 (2010)</a:t>
            </a:r>
          </a:p>
          <a:p>
            <a:pPr>
              <a:spcAft>
                <a:spcPts val="600"/>
              </a:spcAft>
            </a:pPr>
            <a:r>
              <a:rPr lang="en-US" sz="1050" dirty="0">
                <a:latin typeface="Roboto" panose="02000000000000000000" pitchFamily="2" charset="0"/>
                <a:ea typeface="Roboto" panose="02000000000000000000" pitchFamily="2" charset="0"/>
              </a:rPr>
              <a:t>[3] Ngo, H.Q., R ́e, C., Rudra, A.: Skew strikes back: new developments in the </a:t>
            </a:r>
            <a:r>
              <a:rPr lang="en-US" sz="1050" dirty="0" err="1">
                <a:latin typeface="Roboto" panose="02000000000000000000" pitchFamily="2" charset="0"/>
                <a:ea typeface="Roboto" panose="02000000000000000000" pitchFamily="2" charset="0"/>
              </a:rPr>
              <a:t>theoryof</a:t>
            </a:r>
            <a:r>
              <a:rPr lang="en-US" sz="1050" dirty="0">
                <a:latin typeface="Roboto" panose="02000000000000000000" pitchFamily="2" charset="0"/>
                <a:ea typeface="Roboto" panose="02000000000000000000" pitchFamily="2" charset="0"/>
              </a:rPr>
              <a:t> join algorithms. SIGMOD Record42(4), 5–16 (2013) </a:t>
            </a:r>
          </a:p>
        </p:txBody>
      </p:sp>
      <p:sp>
        <p:nvSpPr>
          <p:cNvPr id="54" name="Espace réservé du pied de page 4">
            <a:extLst>
              <a:ext uri="{FF2B5EF4-FFF2-40B4-BE49-F238E27FC236}">
                <a16:creationId xmlns:a16="http://schemas.microsoft.com/office/drawing/2014/main" id="{C8989B01-C019-4DD3-A19D-7A074470BA31}"/>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55" name="Espace réservé du pied de page 4">
            <a:extLst>
              <a:ext uri="{FF2B5EF4-FFF2-40B4-BE49-F238E27FC236}">
                <a16:creationId xmlns:a16="http://schemas.microsoft.com/office/drawing/2014/main" id="{1608F197-899B-4489-AFEF-5AC74DE1F834}"/>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56" name="Espace réservé du pied de page 4">
            <a:extLst>
              <a:ext uri="{FF2B5EF4-FFF2-40B4-BE49-F238E27FC236}">
                <a16:creationId xmlns:a16="http://schemas.microsoft.com/office/drawing/2014/main" id="{8B87E0CC-234D-4D5E-A64E-D815AEECD60C}"/>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42487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50"/>
                                        <p:tgtEl>
                                          <p:spTgt spid="1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50"/>
                                        <p:tgtEl>
                                          <p:spTgt spid="5"/>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5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DB191-9B12-4206-BA64-0EE2F906DEE8}"/>
              </a:ext>
            </a:extLst>
          </p:cNvPr>
          <p:cNvSpPr>
            <a:spLocks noGrp="1"/>
          </p:cNvSpPr>
          <p:nvPr>
            <p:ph type="title"/>
          </p:nvPr>
        </p:nvSpPr>
        <p:spPr/>
        <p:txBody>
          <a:bodyPr/>
          <a:lstStyle/>
          <a:p>
            <a:r>
              <a:rPr lang="en-US" dirty="0"/>
              <a:t>Context: Triangle enumeration</a:t>
            </a:r>
          </a:p>
        </p:txBody>
      </p:sp>
      <p:sp>
        <p:nvSpPr>
          <p:cNvPr id="4" name="ZoneTexte 3">
            <a:extLst>
              <a:ext uri="{FF2B5EF4-FFF2-40B4-BE49-F238E27FC236}">
                <a16:creationId xmlns:a16="http://schemas.microsoft.com/office/drawing/2014/main" id="{B551FDEB-809C-4B65-9F3B-E1EDA715F2B8}"/>
              </a:ext>
            </a:extLst>
          </p:cNvPr>
          <p:cNvSpPr txBox="1"/>
          <p:nvPr/>
        </p:nvSpPr>
        <p:spPr>
          <a:xfrm>
            <a:off x="1341744" y="1147204"/>
            <a:ext cx="4449456" cy="1980029"/>
          </a:xfrm>
          <a:prstGeom prst="rect">
            <a:avLst/>
          </a:prstGeom>
          <a:solidFill>
            <a:schemeClr val="bg1">
              <a:alpha val="30196"/>
            </a:schemeClr>
          </a:solidFill>
        </p:spPr>
        <p:txBody>
          <a:bodyPr wrap="square" rtlCol="0">
            <a:spAutoFit/>
          </a:bodyPr>
          <a:lstStyle/>
          <a:p>
            <a:pPr>
              <a:lnSpc>
                <a:spcPct val="150000"/>
              </a:lnSpc>
              <a:spcAft>
                <a:spcPts val="600"/>
              </a:spcAft>
            </a:pPr>
            <a:r>
              <a:rPr lang="pt-BR" sz="1400" b="1" dirty="0">
                <a:solidFill>
                  <a:srgbClr val="E51623"/>
                </a:solidFill>
                <a:latin typeface="Roboto" panose="02000000000000000000"/>
              </a:rPr>
              <a:t>SELECT</a:t>
            </a:r>
            <a:r>
              <a:rPr lang="pt-BR" sz="1400" dirty="0">
                <a:latin typeface="Roboto" panose="02000000000000000000"/>
              </a:rPr>
              <a:t> E</a:t>
            </a:r>
            <a:r>
              <a:rPr lang="pt-BR" sz="1400" baseline="-25000" dirty="0">
                <a:latin typeface="Roboto" panose="02000000000000000000"/>
              </a:rPr>
              <a:t>1</a:t>
            </a:r>
            <a:r>
              <a:rPr lang="pt-BR" sz="1400" dirty="0">
                <a:latin typeface="Roboto" panose="02000000000000000000"/>
              </a:rPr>
              <a:t>.i </a:t>
            </a:r>
            <a:r>
              <a:rPr lang="pt-BR" sz="1400" b="1" dirty="0">
                <a:solidFill>
                  <a:srgbClr val="E51623"/>
                </a:solidFill>
                <a:latin typeface="Roboto" panose="02000000000000000000"/>
              </a:rPr>
              <a:t>As</a:t>
            </a:r>
            <a:r>
              <a:rPr lang="pt-BR" sz="1400" dirty="0">
                <a:latin typeface="Roboto" panose="02000000000000000000"/>
              </a:rPr>
              <a:t> v</a:t>
            </a:r>
            <a:r>
              <a:rPr lang="pt-BR" sz="1400" baseline="-25000" dirty="0">
                <a:latin typeface="Roboto" panose="02000000000000000000"/>
              </a:rPr>
              <a:t>1</a:t>
            </a:r>
            <a:r>
              <a:rPr lang="pt-BR" sz="1400" dirty="0">
                <a:latin typeface="Roboto" panose="02000000000000000000"/>
              </a:rPr>
              <a:t>, E</a:t>
            </a:r>
            <a:r>
              <a:rPr lang="pt-BR" sz="1400" baseline="-25000" dirty="0">
                <a:latin typeface="Roboto" panose="02000000000000000000"/>
              </a:rPr>
              <a:t>1</a:t>
            </a:r>
            <a:r>
              <a:rPr lang="pt-BR" sz="1400" dirty="0">
                <a:latin typeface="Roboto" panose="02000000000000000000"/>
              </a:rPr>
              <a:t>.j </a:t>
            </a:r>
            <a:r>
              <a:rPr lang="pt-BR" sz="1400" b="1" dirty="0">
                <a:solidFill>
                  <a:srgbClr val="E51623"/>
                </a:solidFill>
                <a:latin typeface="Roboto" panose="02000000000000000000"/>
              </a:rPr>
              <a:t>AS</a:t>
            </a:r>
            <a:r>
              <a:rPr lang="pt-BR" sz="1400" dirty="0">
                <a:latin typeface="Roboto" panose="02000000000000000000"/>
              </a:rPr>
              <a:t> v</a:t>
            </a:r>
            <a:r>
              <a:rPr lang="pt-BR" sz="1400" baseline="-25000" dirty="0">
                <a:latin typeface="Roboto" panose="02000000000000000000"/>
              </a:rPr>
              <a:t>2</a:t>
            </a:r>
            <a:r>
              <a:rPr lang="pt-BR" sz="1400" dirty="0">
                <a:latin typeface="Roboto" panose="02000000000000000000"/>
              </a:rPr>
              <a:t>, E</a:t>
            </a:r>
            <a:r>
              <a:rPr lang="pt-BR" sz="1400" baseline="-25000" dirty="0">
                <a:latin typeface="Roboto" panose="02000000000000000000"/>
              </a:rPr>
              <a:t>2</a:t>
            </a:r>
            <a:r>
              <a:rPr lang="pt-BR" sz="1400" dirty="0">
                <a:latin typeface="Roboto" panose="02000000000000000000"/>
              </a:rPr>
              <a:t>.j </a:t>
            </a:r>
            <a:r>
              <a:rPr lang="pt-BR" sz="1400" b="1" dirty="0">
                <a:solidFill>
                  <a:srgbClr val="E51623"/>
                </a:solidFill>
                <a:latin typeface="Roboto" panose="02000000000000000000"/>
              </a:rPr>
              <a:t>As</a:t>
            </a:r>
            <a:r>
              <a:rPr lang="pt-BR" sz="1400" dirty="0">
                <a:latin typeface="Roboto" panose="02000000000000000000"/>
              </a:rPr>
              <a:t> v</a:t>
            </a:r>
            <a:r>
              <a:rPr lang="pt-BR" sz="1400" baseline="-25000" dirty="0">
                <a:latin typeface="Roboto" panose="02000000000000000000"/>
              </a:rPr>
              <a:t>3</a:t>
            </a:r>
            <a:r>
              <a:rPr lang="pt-BR" sz="1400" dirty="0">
                <a:latin typeface="Roboto" panose="02000000000000000000"/>
              </a:rPr>
              <a:t> </a:t>
            </a:r>
          </a:p>
          <a:p>
            <a:pPr>
              <a:lnSpc>
                <a:spcPct val="150000"/>
              </a:lnSpc>
              <a:spcAft>
                <a:spcPts val="600"/>
              </a:spcAft>
            </a:pPr>
            <a:r>
              <a:rPr lang="pt-BR" sz="1400" dirty="0">
                <a:solidFill>
                  <a:srgbClr val="03A9F4"/>
                </a:solidFill>
                <a:latin typeface="Roboto" panose="02000000000000000000"/>
              </a:rPr>
              <a:t>    </a:t>
            </a:r>
            <a:r>
              <a:rPr lang="pt-BR" sz="1400" b="1" dirty="0">
                <a:solidFill>
                  <a:srgbClr val="E51623"/>
                </a:solidFill>
                <a:latin typeface="Roboto" panose="02000000000000000000"/>
              </a:rPr>
              <a:t>FROM</a:t>
            </a:r>
            <a:r>
              <a:rPr lang="pt-BR" sz="1400" dirty="0">
                <a:latin typeface="Roboto" panose="02000000000000000000"/>
              </a:rPr>
              <a:t> </a:t>
            </a:r>
          </a:p>
          <a:p>
            <a:pPr>
              <a:lnSpc>
                <a:spcPct val="150000"/>
              </a:lnSpc>
              <a:spcAft>
                <a:spcPts val="600"/>
              </a:spcAft>
            </a:pPr>
            <a:r>
              <a:rPr lang="pt-BR" sz="1400" dirty="0">
                <a:latin typeface="Roboto" panose="02000000000000000000"/>
              </a:rPr>
              <a:t>        E E</a:t>
            </a:r>
            <a:r>
              <a:rPr lang="pt-BR" sz="1400" baseline="-25000" dirty="0">
                <a:latin typeface="Roboto" panose="02000000000000000000"/>
              </a:rPr>
              <a:t>1</a:t>
            </a:r>
            <a:r>
              <a:rPr lang="pt-BR" sz="1400" dirty="0">
                <a:latin typeface="Roboto" panose="02000000000000000000"/>
              </a:rPr>
              <a:t> </a:t>
            </a:r>
            <a:r>
              <a:rPr lang="pt-BR" sz="1400" b="1" dirty="0">
                <a:solidFill>
                  <a:srgbClr val="E51623"/>
                </a:solidFill>
                <a:latin typeface="Roboto" panose="02000000000000000000"/>
              </a:rPr>
              <a:t>JOIN</a:t>
            </a:r>
            <a:r>
              <a:rPr lang="pt-BR" sz="1400" dirty="0">
                <a:latin typeface="Roboto" panose="02000000000000000000"/>
              </a:rPr>
              <a:t> E_dup E</a:t>
            </a:r>
            <a:r>
              <a:rPr lang="pt-BR" sz="1400" baseline="-25000" dirty="0">
                <a:latin typeface="Roboto" panose="02000000000000000000"/>
              </a:rPr>
              <a:t>2</a:t>
            </a:r>
            <a:r>
              <a:rPr lang="pt-BR" sz="1400" dirty="0">
                <a:latin typeface="Roboto" panose="02000000000000000000"/>
              </a:rPr>
              <a:t> </a:t>
            </a:r>
            <a:r>
              <a:rPr lang="pt-BR" sz="1400" b="1" dirty="0">
                <a:solidFill>
                  <a:srgbClr val="E51623"/>
                </a:solidFill>
                <a:latin typeface="Roboto" panose="02000000000000000000"/>
              </a:rPr>
              <a:t>ON</a:t>
            </a:r>
            <a:r>
              <a:rPr lang="pt-BR" sz="1400" dirty="0">
                <a:latin typeface="Roboto" panose="02000000000000000000"/>
              </a:rPr>
              <a:t> E</a:t>
            </a:r>
            <a:r>
              <a:rPr lang="pt-BR" sz="1400" baseline="-25000" dirty="0">
                <a:latin typeface="Roboto" panose="02000000000000000000"/>
              </a:rPr>
              <a:t>1</a:t>
            </a:r>
            <a:r>
              <a:rPr lang="pt-BR" sz="1400" dirty="0">
                <a:latin typeface="Roboto" panose="02000000000000000000"/>
              </a:rPr>
              <a:t>.j=E</a:t>
            </a:r>
            <a:r>
              <a:rPr lang="pt-BR" sz="1400" baseline="-25000" dirty="0">
                <a:latin typeface="Roboto" panose="02000000000000000000"/>
              </a:rPr>
              <a:t>2</a:t>
            </a:r>
            <a:r>
              <a:rPr lang="pt-BR" sz="1400" dirty="0">
                <a:latin typeface="Roboto" panose="02000000000000000000"/>
              </a:rPr>
              <a:t>.i    </a:t>
            </a:r>
          </a:p>
          <a:p>
            <a:pPr>
              <a:lnSpc>
                <a:spcPct val="150000"/>
              </a:lnSpc>
              <a:spcAft>
                <a:spcPts val="600"/>
              </a:spcAft>
            </a:pPr>
            <a:r>
              <a:rPr lang="pt-BR" sz="1400" b="1" dirty="0">
                <a:solidFill>
                  <a:srgbClr val="E51623"/>
                </a:solidFill>
                <a:latin typeface="Roboto" panose="02000000000000000000"/>
              </a:rPr>
              <a:t>        JOIN</a:t>
            </a:r>
            <a:r>
              <a:rPr lang="pt-BR" sz="1400" dirty="0">
                <a:latin typeface="Roboto" panose="02000000000000000000"/>
              </a:rPr>
              <a:t> E E</a:t>
            </a:r>
            <a:r>
              <a:rPr lang="pt-BR" sz="1400" baseline="-25000" dirty="0">
                <a:latin typeface="Roboto" panose="02000000000000000000"/>
              </a:rPr>
              <a:t>3</a:t>
            </a:r>
            <a:r>
              <a:rPr lang="pt-BR" sz="1400" dirty="0">
                <a:latin typeface="Roboto" panose="02000000000000000000"/>
              </a:rPr>
              <a:t> </a:t>
            </a:r>
            <a:r>
              <a:rPr lang="pt-BR" sz="1400" b="1" dirty="0">
                <a:solidFill>
                  <a:srgbClr val="E51623"/>
                </a:solidFill>
                <a:latin typeface="Roboto" panose="02000000000000000000"/>
              </a:rPr>
              <a:t>ON</a:t>
            </a:r>
            <a:r>
              <a:rPr lang="pt-BR" sz="1400" dirty="0">
                <a:latin typeface="Roboto" panose="02000000000000000000"/>
              </a:rPr>
              <a:t> E</a:t>
            </a:r>
            <a:r>
              <a:rPr lang="pt-BR" sz="1400" baseline="-25000" dirty="0">
                <a:latin typeface="Roboto" panose="02000000000000000000"/>
              </a:rPr>
              <a:t>2</a:t>
            </a:r>
            <a:r>
              <a:rPr lang="pt-BR" sz="1400" dirty="0">
                <a:latin typeface="Roboto" panose="02000000000000000000"/>
              </a:rPr>
              <a:t>.j=E</a:t>
            </a:r>
            <a:r>
              <a:rPr lang="pt-BR" sz="1400" baseline="-25000" dirty="0">
                <a:latin typeface="Roboto" panose="02000000000000000000"/>
              </a:rPr>
              <a:t>3</a:t>
            </a:r>
            <a:r>
              <a:rPr lang="pt-BR" sz="1400" dirty="0">
                <a:latin typeface="Roboto" panose="02000000000000000000"/>
              </a:rPr>
              <a:t>.i </a:t>
            </a:r>
            <a:r>
              <a:rPr lang="pt-BR" sz="1400" b="1" dirty="0">
                <a:solidFill>
                  <a:srgbClr val="E51623"/>
                </a:solidFill>
                <a:latin typeface="Roboto" panose="02000000000000000000"/>
              </a:rPr>
              <a:t>AND</a:t>
            </a:r>
            <a:r>
              <a:rPr lang="pt-BR" sz="1400" dirty="0">
                <a:latin typeface="Roboto" panose="02000000000000000000"/>
              </a:rPr>
              <a:t> E</a:t>
            </a:r>
            <a:r>
              <a:rPr lang="pt-BR" sz="1400" baseline="-25000" dirty="0">
                <a:latin typeface="Roboto" panose="02000000000000000000"/>
              </a:rPr>
              <a:t>3</a:t>
            </a:r>
            <a:r>
              <a:rPr lang="pt-BR" sz="1400" dirty="0">
                <a:latin typeface="Roboto" panose="02000000000000000000"/>
              </a:rPr>
              <a:t>.j=E</a:t>
            </a:r>
            <a:r>
              <a:rPr lang="pt-BR" sz="1400" baseline="-25000" dirty="0">
                <a:latin typeface="Roboto" panose="02000000000000000000"/>
              </a:rPr>
              <a:t>1</a:t>
            </a:r>
            <a:r>
              <a:rPr lang="pt-BR" sz="1400" dirty="0">
                <a:latin typeface="Roboto" panose="02000000000000000000"/>
              </a:rPr>
              <a:t>.i </a:t>
            </a:r>
          </a:p>
          <a:p>
            <a:pPr>
              <a:lnSpc>
                <a:spcPct val="150000"/>
              </a:lnSpc>
              <a:spcAft>
                <a:spcPts val="600"/>
              </a:spcAft>
            </a:pPr>
            <a:r>
              <a:rPr lang="pt-BR" sz="1400" b="1" dirty="0">
                <a:solidFill>
                  <a:srgbClr val="E51623"/>
                </a:solidFill>
                <a:latin typeface="Roboto" panose="02000000000000000000"/>
              </a:rPr>
              <a:t>    WHERE</a:t>
            </a:r>
            <a:r>
              <a:rPr lang="pt-BR" sz="1400" dirty="0">
                <a:latin typeface="Roboto" panose="02000000000000000000"/>
              </a:rPr>
              <a:t> E</a:t>
            </a:r>
            <a:r>
              <a:rPr lang="pt-BR" sz="1400" baseline="-25000" dirty="0">
                <a:latin typeface="Roboto" panose="02000000000000000000"/>
              </a:rPr>
              <a:t>1</a:t>
            </a:r>
            <a:r>
              <a:rPr lang="pt-BR" sz="1400" dirty="0">
                <a:latin typeface="Roboto" panose="02000000000000000000"/>
              </a:rPr>
              <a:t>.i&lt;E</a:t>
            </a:r>
            <a:r>
              <a:rPr lang="pt-BR" sz="1400" baseline="-25000" dirty="0">
                <a:latin typeface="Roboto" panose="02000000000000000000"/>
              </a:rPr>
              <a:t>1</a:t>
            </a:r>
            <a:r>
              <a:rPr lang="pt-BR" sz="1400" dirty="0">
                <a:latin typeface="Roboto" panose="02000000000000000000"/>
              </a:rPr>
              <a:t>.j </a:t>
            </a:r>
            <a:r>
              <a:rPr lang="pt-BR" sz="1400" b="1" dirty="0">
                <a:solidFill>
                  <a:srgbClr val="E51623"/>
                </a:solidFill>
                <a:latin typeface="Roboto" panose="02000000000000000000"/>
              </a:rPr>
              <a:t>AND</a:t>
            </a:r>
            <a:r>
              <a:rPr lang="pt-BR" sz="1400" dirty="0">
                <a:latin typeface="Roboto" panose="02000000000000000000"/>
              </a:rPr>
              <a:t> E</a:t>
            </a:r>
            <a:r>
              <a:rPr lang="pt-BR" sz="1400" baseline="-25000" dirty="0">
                <a:latin typeface="Roboto" panose="02000000000000000000"/>
              </a:rPr>
              <a:t>2</a:t>
            </a:r>
            <a:r>
              <a:rPr lang="pt-BR" sz="1400" dirty="0">
                <a:latin typeface="Roboto" panose="02000000000000000000"/>
              </a:rPr>
              <a:t>.i&lt;E</a:t>
            </a:r>
            <a:r>
              <a:rPr lang="pt-BR" sz="1400" baseline="-25000" dirty="0">
                <a:latin typeface="Roboto" panose="02000000000000000000"/>
              </a:rPr>
              <a:t>2</a:t>
            </a:r>
            <a:r>
              <a:rPr lang="pt-BR" sz="1400" dirty="0">
                <a:latin typeface="Roboto" panose="02000000000000000000"/>
              </a:rPr>
              <a:t>.j;</a:t>
            </a:r>
          </a:p>
        </p:txBody>
      </p:sp>
      <p:graphicFrame>
        <p:nvGraphicFramePr>
          <p:cNvPr id="5" name="Tableau 76">
            <a:extLst>
              <a:ext uri="{FF2B5EF4-FFF2-40B4-BE49-F238E27FC236}">
                <a16:creationId xmlns:a16="http://schemas.microsoft.com/office/drawing/2014/main" id="{BD2EE59F-DCDE-4A1E-8A1C-977633326B62}"/>
              </a:ext>
            </a:extLst>
          </p:cNvPr>
          <p:cNvGraphicFramePr>
            <a:graphicFrameLocks noGrp="1"/>
          </p:cNvGraphicFramePr>
          <p:nvPr>
            <p:extLst>
              <p:ext uri="{D42A27DB-BD31-4B8C-83A1-F6EECF244321}">
                <p14:modId xmlns:p14="http://schemas.microsoft.com/office/powerpoint/2010/main" val="59564732"/>
              </p:ext>
            </p:extLst>
          </p:nvPr>
        </p:nvGraphicFramePr>
        <p:xfrm>
          <a:off x="6509501" y="991105"/>
          <a:ext cx="932088" cy="2956560"/>
        </p:xfrm>
        <a:graphic>
          <a:graphicData uri="http://schemas.openxmlformats.org/drawingml/2006/table">
            <a:tbl>
              <a:tblPr firstRow="1" bandRow="1">
                <a:tableStyleId>{5C22544A-7EE6-4342-B048-85BDC9FD1C3A}</a:tableStyleId>
              </a:tblPr>
              <a:tblGrid>
                <a:gridCol w="466044">
                  <a:extLst>
                    <a:ext uri="{9D8B030D-6E8A-4147-A177-3AD203B41FA5}">
                      <a16:colId xmlns:a16="http://schemas.microsoft.com/office/drawing/2014/main" val="948399737"/>
                    </a:ext>
                  </a:extLst>
                </a:gridCol>
                <a:gridCol w="466044">
                  <a:extLst>
                    <a:ext uri="{9D8B030D-6E8A-4147-A177-3AD203B41FA5}">
                      <a16:colId xmlns:a16="http://schemas.microsoft.com/office/drawing/2014/main" val="4110913488"/>
                    </a:ext>
                  </a:extLst>
                </a:gridCol>
              </a:tblGrid>
              <a:tr h="203971">
                <a:tc>
                  <a:txBody>
                    <a:bodyPr/>
                    <a:lstStyle/>
                    <a:p>
                      <a:pPr algn="ctr"/>
                      <a:r>
                        <a:rPr lang="en-US" sz="1400" b="0"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355277"/>
                  </a:ext>
                </a:extLst>
              </a:tr>
              <a:tr h="1774552">
                <a:tc>
                  <a:txBody>
                    <a:bodyPr/>
                    <a:lstStyle/>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d</a:t>
                      </a:r>
                    </a:p>
                    <a:p>
                      <a:pPr algn="ctr"/>
                      <a:r>
                        <a:rPr lang="en-US" sz="1400" b="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688065"/>
                  </a:ext>
                </a:extLst>
              </a:tr>
            </a:tbl>
          </a:graphicData>
        </a:graphic>
      </p:graphicFrame>
      <p:graphicFrame>
        <p:nvGraphicFramePr>
          <p:cNvPr id="6" name="Tableau 76">
            <a:extLst>
              <a:ext uri="{FF2B5EF4-FFF2-40B4-BE49-F238E27FC236}">
                <a16:creationId xmlns:a16="http://schemas.microsoft.com/office/drawing/2014/main" id="{9CDEBD1C-BCDB-4249-99F3-73BEAD339AE7}"/>
              </a:ext>
            </a:extLst>
          </p:cNvPr>
          <p:cNvGraphicFramePr>
            <a:graphicFrameLocks noGrp="1"/>
          </p:cNvGraphicFramePr>
          <p:nvPr>
            <p:extLst>
              <p:ext uri="{D42A27DB-BD31-4B8C-83A1-F6EECF244321}">
                <p14:modId xmlns:p14="http://schemas.microsoft.com/office/powerpoint/2010/main" val="3038140164"/>
              </p:ext>
            </p:extLst>
          </p:nvPr>
        </p:nvGraphicFramePr>
        <p:xfrm>
          <a:off x="8536640" y="985384"/>
          <a:ext cx="932088" cy="3009411"/>
        </p:xfrm>
        <a:graphic>
          <a:graphicData uri="http://schemas.openxmlformats.org/drawingml/2006/table">
            <a:tbl>
              <a:tblPr firstRow="1" bandRow="1">
                <a:tableStyleId>{5C22544A-7EE6-4342-B048-85BDC9FD1C3A}</a:tableStyleId>
              </a:tblPr>
              <a:tblGrid>
                <a:gridCol w="466044">
                  <a:extLst>
                    <a:ext uri="{9D8B030D-6E8A-4147-A177-3AD203B41FA5}">
                      <a16:colId xmlns:a16="http://schemas.microsoft.com/office/drawing/2014/main" val="948399737"/>
                    </a:ext>
                  </a:extLst>
                </a:gridCol>
                <a:gridCol w="466044">
                  <a:extLst>
                    <a:ext uri="{9D8B030D-6E8A-4147-A177-3AD203B41FA5}">
                      <a16:colId xmlns:a16="http://schemas.microsoft.com/office/drawing/2014/main" val="4110913488"/>
                    </a:ext>
                  </a:extLst>
                </a:gridCol>
              </a:tblGrid>
              <a:tr h="357651">
                <a:tc>
                  <a:txBody>
                    <a:bodyPr/>
                    <a:lstStyle/>
                    <a:p>
                      <a:pPr algn="ctr"/>
                      <a:r>
                        <a:rPr lang="en-US" sz="1400" b="0"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355277"/>
                  </a:ext>
                </a:extLst>
              </a:tr>
              <a:tr h="2598909">
                <a:tc>
                  <a:txBody>
                    <a:bodyPr/>
                    <a:lstStyle/>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d</a:t>
                      </a:r>
                    </a:p>
                    <a:p>
                      <a:pPr algn="ctr"/>
                      <a:r>
                        <a:rPr lang="en-US" sz="1400" b="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688065"/>
                  </a:ext>
                </a:extLst>
              </a:tr>
            </a:tbl>
          </a:graphicData>
        </a:graphic>
      </p:graphicFrame>
      <p:graphicFrame>
        <p:nvGraphicFramePr>
          <p:cNvPr id="7" name="Tableau 76">
            <a:extLst>
              <a:ext uri="{FF2B5EF4-FFF2-40B4-BE49-F238E27FC236}">
                <a16:creationId xmlns:a16="http://schemas.microsoft.com/office/drawing/2014/main" id="{0F802107-FE9D-4A89-BB70-A675741D33BE}"/>
              </a:ext>
            </a:extLst>
          </p:cNvPr>
          <p:cNvGraphicFramePr>
            <a:graphicFrameLocks noGrp="1"/>
          </p:cNvGraphicFramePr>
          <p:nvPr>
            <p:extLst>
              <p:ext uri="{D42A27DB-BD31-4B8C-83A1-F6EECF244321}">
                <p14:modId xmlns:p14="http://schemas.microsoft.com/office/powerpoint/2010/main" val="4288398159"/>
              </p:ext>
            </p:extLst>
          </p:nvPr>
        </p:nvGraphicFramePr>
        <p:xfrm>
          <a:off x="10347325" y="991604"/>
          <a:ext cx="932088" cy="3005345"/>
        </p:xfrm>
        <a:graphic>
          <a:graphicData uri="http://schemas.openxmlformats.org/drawingml/2006/table">
            <a:tbl>
              <a:tblPr firstRow="1" bandRow="1">
                <a:tableStyleId>{5C22544A-7EE6-4342-B048-85BDC9FD1C3A}</a:tableStyleId>
              </a:tblPr>
              <a:tblGrid>
                <a:gridCol w="466044">
                  <a:extLst>
                    <a:ext uri="{9D8B030D-6E8A-4147-A177-3AD203B41FA5}">
                      <a16:colId xmlns:a16="http://schemas.microsoft.com/office/drawing/2014/main" val="948399737"/>
                    </a:ext>
                  </a:extLst>
                </a:gridCol>
                <a:gridCol w="466044">
                  <a:extLst>
                    <a:ext uri="{9D8B030D-6E8A-4147-A177-3AD203B41FA5}">
                      <a16:colId xmlns:a16="http://schemas.microsoft.com/office/drawing/2014/main" val="4110913488"/>
                    </a:ext>
                  </a:extLst>
                </a:gridCol>
              </a:tblGrid>
              <a:tr h="353585">
                <a:tc>
                  <a:txBody>
                    <a:bodyPr/>
                    <a:lstStyle/>
                    <a:p>
                      <a:pPr algn="ctr"/>
                      <a:r>
                        <a:rPr lang="en-US" sz="1400" b="0"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355277"/>
                  </a:ext>
                </a:extLst>
              </a:tr>
              <a:tr h="2528377">
                <a:tc>
                  <a:txBody>
                    <a:bodyPr/>
                    <a:lstStyle/>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d</a:t>
                      </a:r>
                    </a:p>
                    <a:p>
                      <a:pPr algn="ctr"/>
                      <a:r>
                        <a:rPr lang="en-US" sz="1400" b="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b</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c</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d</a:t>
                      </a:r>
                    </a:p>
                    <a:p>
                      <a:pPr algn="ctr"/>
                      <a:r>
                        <a:rPr lang="en-US" sz="1400" b="0" dirty="0">
                          <a:solidFill>
                            <a:schemeClr val="tx1"/>
                          </a:solidFill>
                        </a:rPr>
                        <a:t>a</a:t>
                      </a:r>
                    </a:p>
                    <a:p>
                      <a:pPr algn="ctr"/>
                      <a:r>
                        <a:rPr lang="en-US" sz="1400" b="0" dirty="0">
                          <a:solidFill>
                            <a:schemeClr val="tx1"/>
                          </a:solidFill>
                        </a:rPr>
                        <a:t>b</a:t>
                      </a:r>
                    </a:p>
                    <a:p>
                      <a:pPr algn="ctr"/>
                      <a:r>
                        <a:rPr lang="en-US" sz="14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688065"/>
                  </a:ext>
                </a:extLst>
              </a:tr>
            </a:tbl>
          </a:graphicData>
        </a:graphic>
      </p:graphicFrame>
      <p:sp>
        <p:nvSpPr>
          <p:cNvPr id="8" name="Organigramme : Joindre 7">
            <a:extLst>
              <a:ext uri="{FF2B5EF4-FFF2-40B4-BE49-F238E27FC236}">
                <a16:creationId xmlns:a16="http://schemas.microsoft.com/office/drawing/2014/main" id="{BB2D4001-3870-47BB-BB7A-DFCCC20F8094}"/>
              </a:ext>
            </a:extLst>
          </p:cNvPr>
          <p:cNvSpPr/>
          <p:nvPr/>
        </p:nvSpPr>
        <p:spPr>
          <a:xfrm rot="16200000">
            <a:off x="7880772" y="2373959"/>
            <a:ext cx="252000" cy="288000"/>
          </a:xfrm>
          <a:prstGeom prst="flowChartCollat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Organigramme : Joindre 8">
            <a:extLst>
              <a:ext uri="{FF2B5EF4-FFF2-40B4-BE49-F238E27FC236}">
                <a16:creationId xmlns:a16="http://schemas.microsoft.com/office/drawing/2014/main" id="{B3562873-6D1B-4E37-80E7-37845DA1CE90}"/>
              </a:ext>
            </a:extLst>
          </p:cNvPr>
          <p:cNvSpPr/>
          <p:nvPr/>
        </p:nvSpPr>
        <p:spPr>
          <a:xfrm rot="16200000">
            <a:off x="9802532" y="2373959"/>
            <a:ext cx="252000" cy="288000"/>
          </a:xfrm>
          <a:prstGeom prst="flowChartCollate">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a:extLst>
              <a:ext uri="{FF2B5EF4-FFF2-40B4-BE49-F238E27FC236}">
                <a16:creationId xmlns:a16="http://schemas.microsoft.com/office/drawing/2014/main" id="{11D5CA52-F51F-4EC4-8DD5-F4AFA2A1A5B7}"/>
              </a:ext>
            </a:extLst>
          </p:cNvPr>
          <p:cNvGrpSpPr/>
          <p:nvPr/>
        </p:nvGrpSpPr>
        <p:grpSpPr>
          <a:xfrm>
            <a:off x="6351844" y="4032807"/>
            <a:ext cx="1494128" cy="1586918"/>
            <a:chOff x="6179089" y="4336536"/>
            <a:chExt cx="1494128" cy="1586918"/>
          </a:xfrm>
        </p:grpSpPr>
        <p:sp>
          <p:nvSpPr>
            <p:cNvPr id="11" name="Ellipse 10">
              <a:extLst>
                <a:ext uri="{FF2B5EF4-FFF2-40B4-BE49-F238E27FC236}">
                  <a16:creationId xmlns:a16="http://schemas.microsoft.com/office/drawing/2014/main" id="{AF9DF44A-8B13-42D6-8FFD-2C012E6A91B8}"/>
                </a:ext>
              </a:extLst>
            </p:cNvPr>
            <p:cNvSpPr/>
            <p:nvPr/>
          </p:nvSpPr>
          <p:spPr>
            <a:xfrm>
              <a:off x="6359089" y="4336536"/>
              <a:ext cx="360000" cy="360000"/>
            </a:xfrm>
            <a:prstGeom prst="ellipse">
              <a:avLst/>
            </a:prstGeom>
            <a:solidFill>
              <a:srgbClr val="03A9F4"/>
            </a:solidFill>
            <a:ln>
              <a:solidFill>
                <a:srgbClr val="03A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a</a:t>
              </a:r>
            </a:p>
          </p:txBody>
        </p:sp>
        <p:sp>
          <p:nvSpPr>
            <p:cNvPr id="12" name="Ellipse 11">
              <a:extLst>
                <a:ext uri="{FF2B5EF4-FFF2-40B4-BE49-F238E27FC236}">
                  <a16:creationId xmlns:a16="http://schemas.microsoft.com/office/drawing/2014/main" id="{5F8C80BC-27CF-4580-8F64-331DB65C4933}"/>
                </a:ext>
              </a:extLst>
            </p:cNvPr>
            <p:cNvSpPr/>
            <p:nvPr/>
          </p:nvSpPr>
          <p:spPr>
            <a:xfrm>
              <a:off x="7313217" y="4411134"/>
              <a:ext cx="360000" cy="360000"/>
            </a:xfrm>
            <a:prstGeom prst="ellipse">
              <a:avLst/>
            </a:prstGeom>
            <a:solidFill>
              <a:srgbClr val="03A9F4"/>
            </a:solidFill>
            <a:ln>
              <a:solidFill>
                <a:srgbClr val="03A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b</a:t>
              </a:r>
            </a:p>
          </p:txBody>
        </p:sp>
        <p:sp>
          <p:nvSpPr>
            <p:cNvPr id="13" name="Ellipse 12">
              <a:extLst>
                <a:ext uri="{FF2B5EF4-FFF2-40B4-BE49-F238E27FC236}">
                  <a16:creationId xmlns:a16="http://schemas.microsoft.com/office/drawing/2014/main" id="{1A8A70A4-8762-4C0F-9401-DF9C2D0DA79C}"/>
                </a:ext>
              </a:extLst>
            </p:cNvPr>
            <p:cNvSpPr/>
            <p:nvPr/>
          </p:nvSpPr>
          <p:spPr>
            <a:xfrm>
              <a:off x="6179089" y="5563454"/>
              <a:ext cx="360000" cy="360000"/>
            </a:xfrm>
            <a:prstGeom prst="ellipse">
              <a:avLst/>
            </a:prstGeom>
            <a:solidFill>
              <a:srgbClr val="03A9F4"/>
            </a:solidFill>
            <a:ln>
              <a:solidFill>
                <a:srgbClr val="03A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c</a:t>
              </a:r>
            </a:p>
          </p:txBody>
        </p:sp>
        <p:cxnSp>
          <p:nvCxnSpPr>
            <p:cNvPr id="14" name="Connecteur droit 13">
              <a:extLst>
                <a:ext uri="{FF2B5EF4-FFF2-40B4-BE49-F238E27FC236}">
                  <a16:creationId xmlns:a16="http://schemas.microsoft.com/office/drawing/2014/main" id="{D6100473-C623-488F-A9E4-399FE627E6A2}"/>
                </a:ext>
              </a:extLst>
            </p:cNvPr>
            <p:cNvCxnSpPr>
              <a:cxnSpLocks/>
              <a:stCxn id="11" idx="6"/>
              <a:endCxn id="12" idx="1"/>
            </p:cNvCxnSpPr>
            <p:nvPr/>
          </p:nvCxnSpPr>
          <p:spPr>
            <a:xfrm flipV="1">
              <a:off x="6719089" y="4463855"/>
              <a:ext cx="646849" cy="52681"/>
            </a:xfrm>
            <a:prstGeom prst="line">
              <a:avLst/>
            </a:prstGeom>
            <a:solidFill>
              <a:srgbClr val="0070C0"/>
            </a:solidFill>
            <a:ln w="19050">
              <a:solidFill>
                <a:srgbClr val="03A9F4"/>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6C4C36C-FDCD-449D-BCF9-34EA52938C98}"/>
                </a:ext>
              </a:extLst>
            </p:cNvPr>
            <p:cNvCxnSpPr>
              <a:cxnSpLocks/>
              <a:stCxn id="11" idx="3"/>
              <a:endCxn id="13" idx="0"/>
            </p:cNvCxnSpPr>
            <p:nvPr/>
          </p:nvCxnSpPr>
          <p:spPr>
            <a:xfrm flipH="1">
              <a:off x="6359089" y="4643815"/>
              <a:ext cx="52721" cy="919639"/>
            </a:xfrm>
            <a:prstGeom prst="line">
              <a:avLst/>
            </a:prstGeom>
            <a:solidFill>
              <a:srgbClr val="0070C0"/>
            </a:solidFill>
            <a:ln w="19050">
              <a:solidFill>
                <a:srgbClr val="03A9F4"/>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2CCBE690-0D8F-46D1-87CB-5C38108F250B}"/>
                </a:ext>
              </a:extLst>
            </p:cNvPr>
            <p:cNvCxnSpPr>
              <a:cxnSpLocks/>
              <a:stCxn id="12" idx="2"/>
              <a:endCxn id="13" idx="7"/>
            </p:cNvCxnSpPr>
            <p:nvPr/>
          </p:nvCxnSpPr>
          <p:spPr>
            <a:xfrm flipH="1">
              <a:off x="6486368" y="4591134"/>
              <a:ext cx="826849" cy="1025041"/>
            </a:xfrm>
            <a:prstGeom prst="line">
              <a:avLst/>
            </a:prstGeom>
            <a:solidFill>
              <a:srgbClr val="0070C0"/>
            </a:solidFill>
            <a:ln w="19050">
              <a:solidFill>
                <a:srgbClr val="03A9F4"/>
              </a:solidFill>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6C8D358E-769E-4E11-85EC-3049066C6117}"/>
              </a:ext>
            </a:extLst>
          </p:cNvPr>
          <p:cNvGrpSpPr/>
          <p:nvPr/>
        </p:nvGrpSpPr>
        <p:grpSpPr>
          <a:xfrm>
            <a:off x="10178411" y="4087084"/>
            <a:ext cx="1314128" cy="1586918"/>
            <a:chOff x="9688009" y="4246653"/>
            <a:chExt cx="1314128" cy="1586918"/>
          </a:xfrm>
          <a:solidFill>
            <a:srgbClr val="9E9E9E"/>
          </a:solidFill>
        </p:grpSpPr>
        <p:sp>
          <p:nvSpPr>
            <p:cNvPr id="18" name="Ellipse 17">
              <a:extLst>
                <a:ext uri="{FF2B5EF4-FFF2-40B4-BE49-F238E27FC236}">
                  <a16:creationId xmlns:a16="http://schemas.microsoft.com/office/drawing/2014/main" id="{7DC392B5-E1D2-4F9B-B861-7F92AB06BC80}"/>
                </a:ext>
              </a:extLst>
            </p:cNvPr>
            <p:cNvSpPr/>
            <p:nvPr/>
          </p:nvSpPr>
          <p:spPr>
            <a:xfrm>
              <a:off x="9688009" y="4246653"/>
              <a:ext cx="360000" cy="360000"/>
            </a:xfrm>
            <a:prstGeom prst="ellipse">
              <a:avLst/>
            </a:prstGeom>
            <a:grpFill/>
            <a:ln>
              <a:solidFill>
                <a:srgbClr val="9E9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a</a:t>
              </a:r>
            </a:p>
          </p:txBody>
        </p:sp>
        <p:sp>
          <p:nvSpPr>
            <p:cNvPr id="19" name="Ellipse 18">
              <a:extLst>
                <a:ext uri="{FF2B5EF4-FFF2-40B4-BE49-F238E27FC236}">
                  <a16:creationId xmlns:a16="http://schemas.microsoft.com/office/drawing/2014/main" id="{345602A4-F82C-45F1-9441-134F24092CD1}"/>
                </a:ext>
              </a:extLst>
            </p:cNvPr>
            <p:cNvSpPr/>
            <p:nvPr/>
          </p:nvSpPr>
          <p:spPr>
            <a:xfrm>
              <a:off x="10642137" y="4321251"/>
              <a:ext cx="360000" cy="360000"/>
            </a:xfrm>
            <a:prstGeom prst="ellipse">
              <a:avLst/>
            </a:prstGeom>
            <a:grpFill/>
            <a:ln>
              <a:solidFill>
                <a:srgbClr val="9E9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b</a:t>
              </a:r>
            </a:p>
          </p:txBody>
        </p:sp>
        <p:sp>
          <p:nvSpPr>
            <p:cNvPr id="20" name="Ellipse 19">
              <a:extLst>
                <a:ext uri="{FF2B5EF4-FFF2-40B4-BE49-F238E27FC236}">
                  <a16:creationId xmlns:a16="http://schemas.microsoft.com/office/drawing/2014/main" id="{EB84B995-4BEC-485C-BE0B-46B4C4ED2AFC}"/>
                </a:ext>
              </a:extLst>
            </p:cNvPr>
            <p:cNvSpPr/>
            <p:nvPr/>
          </p:nvSpPr>
          <p:spPr>
            <a:xfrm>
              <a:off x="10538667" y="5473571"/>
              <a:ext cx="360000" cy="360000"/>
            </a:xfrm>
            <a:prstGeom prst="ellipse">
              <a:avLst/>
            </a:prstGeom>
            <a:grpFill/>
            <a:ln>
              <a:solidFill>
                <a:srgbClr val="9E9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d</a:t>
              </a:r>
            </a:p>
          </p:txBody>
        </p:sp>
        <p:cxnSp>
          <p:nvCxnSpPr>
            <p:cNvPr id="21" name="Connecteur droit 20">
              <a:extLst>
                <a:ext uri="{FF2B5EF4-FFF2-40B4-BE49-F238E27FC236}">
                  <a16:creationId xmlns:a16="http://schemas.microsoft.com/office/drawing/2014/main" id="{F3424648-341C-4BBD-9FC5-7D49D429DF02}"/>
                </a:ext>
              </a:extLst>
            </p:cNvPr>
            <p:cNvCxnSpPr>
              <a:cxnSpLocks/>
              <a:stCxn id="18" idx="6"/>
              <a:endCxn id="19" idx="2"/>
            </p:cNvCxnSpPr>
            <p:nvPr/>
          </p:nvCxnSpPr>
          <p:spPr>
            <a:xfrm>
              <a:off x="10048009" y="4426653"/>
              <a:ext cx="594128" cy="74598"/>
            </a:xfrm>
            <a:prstGeom prst="line">
              <a:avLst/>
            </a:prstGeom>
            <a:grpFill/>
            <a:ln w="19050">
              <a:solidFill>
                <a:srgbClr val="9E9E9E"/>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C0C317D-7171-4C80-94FC-AF389D8B273D}"/>
                </a:ext>
              </a:extLst>
            </p:cNvPr>
            <p:cNvCxnSpPr>
              <a:stCxn id="19" idx="4"/>
              <a:endCxn id="20" idx="0"/>
            </p:cNvCxnSpPr>
            <p:nvPr/>
          </p:nvCxnSpPr>
          <p:spPr>
            <a:xfrm flipH="1">
              <a:off x="10718667" y="4681251"/>
              <a:ext cx="103470" cy="792320"/>
            </a:xfrm>
            <a:prstGeom prst="line">
              <a:avLst/>
            </a:prstGeom>
            <a:grpFill/>
            <a:ln w="19050">
              <a:solidFill>
                <a:srgbClr val="9E9E9E"/>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B58BBB5-50CD-42F6-B428-C9025BF86EC9}"/>
                </a:ext>
              </a:extLst>
            </p:cNvPr>
            <p:cNvCxnSpPr>
              <a:cxnSpLocks/>
              <a:stCxn id="18" idx="5"/>
              <a:endCxn id="20" idx="1"/>
            </p:cNvCxnSpPr>
            <p:nvPr/>
          </p:nvCxnSpPr>
          <p:spPr>
            <a:xfrm>
              <a:off x="9995288" y="4553932"/>
              <a:ext cx="596100" cy="972360"/>
            </a:xfrm>
            <a:prstGeom prst="line">
              <a:avLst/>
            </a:prstGeom>
            <a:grpFill/>
            <a:ln w="19050">
              <a:solidFill>
                <a:srgbClr val="9E9E9E"/>
              </a:solidFill>
            </a:ln>
          </p:spPr>
          <p:style>
            <a:lnRef idx="1">
              <a:schemeClr val="accent1"/>
            </a:lnRef>
            <a:fillRef idx="0">
              <a:schemeClr val="accent1"/>
            </a:fillRef>
            <a:effectRef idx="0">
              <a:schemeClr val="accent1"/>
            </a:effectRef>
            <a:fontRef idx="minor">
              <a:schemeClr val="tx1"/>
            </a:fontRef>
          </p:style>
        </p:cxnSp>
      </p:grpSp>
      <p:grpSp>
        <p:nvGrpSpPr>
          <p:cNvPr id="24" name="Groupe 23">
            <a:extLst>
              <a:ext uri="{FF2B5EF4-FFF2-40B4-BE49-F238E27FC236}">
                <a16:creationId xmlns:a16="http://schemas.microsoft.com/office/drawing/2014/main" id="{0F65A09E-2F22-4ABA-904D-89C973209850}"/>
              </a:ext>
            </a:extLst>
          </p:cNvPr>
          <p:cNvGrpSpPr/>
          <p:nvPr/>
        </p:nvGrpSpPr>
        <p:grpSpPr>
          <a:xfrm>
            <a:off x="7203757" y="4230996"/>
            <a:ext cx="1494128" cy="1512320"/>
            <a:chOff x="7028369" y="4487961"/>
            <a:chExt cx="1494128" cy="1512320"/>
          </a:xfrm>
          <a:solidFill>
            <a:srgbClr val="8BC34A"/>
          </a:solidFill>
        </p:grpSpPr>
        <p:sp>
          <p:nvSpPr>
            <p:cNvPr id="25" name="Ellipse 24">
              <a:extLst>
                <a:ext uri="{FF2B5EF4-FFF2-40B4-BE49-F238E27FC236}">
                  <a16:creationId xmlns:a16="http://schemas.microsoft.com/office/drawing/2014/main" id="{008B3ECF-46C2-4E02-B13D-E1E00D7688F7}"/>
                </a:ext>
              </a:extLst>
            </p:cNvPr>
            <p:cNvSpPr/>
            <p:nvPr/>
          </p:nvSpPr>
          <p:spPr>
            <a:xfrm>
              <a:off x="7962222" y="5534879"/>
              <a:ext cx="360000" cy="360000"/>
            </a:xfrm>
            <a:prstGeom prst="ellipse">
              <a:avLst/>
            </a:prstGeom>
            <a:grpFill/>
            <a:ln>
              <a:solidFill>
                <a:srgbClr val="8B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d</a:t>
              </a:r>
            </a:p>
          </p:txBody>
        </p:sp>
        <p:cxnSp>
          <p:nvCxnSpPr>
            <p:cNvPr id="26" name="Connecteur droit 25">
              <a:extLst>
                <a:ext uri="{FF2B5EF4-FFF2-40B4-BE49-F238E27FC236}">
                  <a16:creationId xmlns:a16="http://schemas.microsoft.com/office/drawing/2014/main" id="{8B1D6DB5-01E2-43E9-9D37-3ECD791B55EB}"/>
                </a:ext>
              </a:extLst>
            </p:cNvPr>
            <p:cNvCxnSpPr>
              <a:cxnSpLocks/>
              <a:endCxn id="25" idx="0"/>
            </p:cNvCxnSpPr>
            <p:nvPr/>
          </p:nvCxnSpPr>
          <p:spPr>
            <a:xfrm flipH="1">
              <a:off x="8142222" y="4742559"/>
              <a:ext cx="103470" cy="792320"/>
            </a:xfrm>
            <a:prstGeom prst="line">
              <a:avLst/>
            </a:prstGeom>
            <a:grpFill/>
            <a:ln w="19050">
              <a:solidFill>
                <a:srgbClr val="8BC34A"/>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7159955-F1BE-440B-B8D1-7B9C0EADFB2A}"/>
                </a:ext>
              </a:extLst>
            </p:cNvPr>
            <p:cNvCxnSpPr>
              <a:cxnSpLocks/>
              <a:stCxn id="25" idx="2"/>
            </p:cNvCxnSpPr>
            <p:nvPr/>
          </p:nvCxnSpPr>
          <p:spPr>
            <a:xfrm flipH="1">
              <a:off x="7238843" y="5714879"/>
              <a:ext cx="723379" cy="127279"/>
            </a:xfrm>
            <a:prstGeom prst="line">
              <a:avLst/>
            </a:prstGeom>
            <a:grpFill/>
            <a:ln w="19050">
              <a:solidFill>
                <a:srgbClr val="8BC34A"/>
              </a:solidFil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18815DEA-A082-44A3-87B6-19D493A0F5A7}"/>
                </a:ext>
              </a:extLst>
            </p:cNvPr>
            <p:cNvSpPr/>
            <p:nvPr/>
          </p:nvSpPr>
          <p:spPr>
            <a:xfrm>
              <a:off x="8162497" y="4487961"/>
              <a:ext cx="360000" cy="360000"/>
            </a:xfrm>
            <a:prstGeom prst="ellipse">
              <a:avLst/>
            </a:prstGeom>
            <a:grpFill/>
            <a:ln>
              <a:solidFill>
                <a:srgbClr val="8B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b</a:t>
              </a:r>
            </a:p>
          </p:txBody>
        </p:sp>
        <p:sp>
          <p:nvSpPr>
            <p:cNvPr id="29" name="Ellipse 28">
              <a:extLst>
                <a:ext uri="{FF2B5EF4-FFF2-40B4-BE49-F238E27FC236}">
                  <a16:creationId xmlns:a16="http://schemas.microsoft.com/office/drawing/2014/main" id="{6739391C-9093-4708-BD3D-46F4E4508420}"/>
                </a:ext>
              </a:extLst>
            </p:cNvPr>
            <p:cNvSpPr/>
            <p:nvPr/>
          </p:nvSpPr>
          <p:spPr>
            <a:xfrm>
              <a:off x="7028369" y="5640281"/>
              <a:ext cx="360000" cy="360000"/>
            </a:xfrm>
            <a:prstGeom prst="ellipse">
              <a:avLst/>
            </a:prstGeom>
            <a:grpFill/>
            <a:ln>
              <a:solidFill>
                <a:srgbClr val="8B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c</a:t>
              </a:r>
            </a:p>
          </p:txBody>
        </p:sp>
        <p:cxnSp>
          <p:nvCxnSpPr>
            <p:cNvPr id="30" name="Connecteur droit 29">
              <a:extLst>
                <a:ext uri="{FF2B5EF4-FFF2-40B4-BE49-F238E27FC236}">
                  <a16:creationId xmlns:a16="http://schemas.microsoft.com/office/drawing/2014/main" id="{C0146AD0-C96A-45C9-97CE-503C3F0B6F32}"/>
                </a:ext>
              </a:extLst>
            </p:cNvPr>
            <p:cNvCxnSpPr>
              <a:cxnSpLocks/>
              <a:stCxn id="28" idx="2"/>
              <a:endCxn id="29" idx="7"/>
            </p:cNvCxnSpPr>
            <p:nvPr/>
          </p:nvCxnSpPr>
          <p:spPr>
            <a:xfrm flipH="1">
              <a:off x="7335648" y="4667961"/>
              <a:ext cx="826849" cy="1025041"/>
            </a:xfrm>
            <a:prstGeom prst="line">
              <a:avLst/>
            </a:prstGeom>
            <a:grpFill/>
            <a:ln w="19050">
              <a:solidFill>
                <a:srgbClr val="8BC34A"/>
              </a:solidFill>
            </a:ln>
          </p:spPr>
          <p:style>
            <a:lnRef idx="1">
              <a:schemeClr val="accent1"/>
            </a:lnRef>
            <a:fillRef idx="0">
              <a:schemeClr val="accent1"/>
            </a:fillRef>
            <a:effectRef idx="0">
              <a:schemeClr val="accent1"/>
            </a:effectRef>
            <a:fontRef idx="minor">
              <a:schemeClr val="tx1"/>
            </a:fontRef>
          </p:style>
        </p:cxnSp>
      </p:grpSp>
      <p:grpSp>
        <p:nvGrpSpPr>
          <p:cNvPr id="31" name="Groupe 30">
            <a:extLst>
              <a:ext uri="{FF2B5EF4-FFF2-40B4-BE49-F238E27FC236}">
                <a16:creationId xmlns:a16="http://schemas.microsoft.com/office/drawing/2014/main" id="{3E51945A-BFCC-44BE-B266-7C4A9BF0804B}"/>
              </a:ext>
            </a:extLst>
          </p:cNvPr>
          <p:cNvGrpSpPr/>
          <p:nvPr/>
        </p:nvGrpSpPr>
        <p:grpSpPr>
          <a:xfrm>
            <a:off x="9085681" y="4095426"/>
            <a:ext cx="1237313" cy="1586918"/>
            <a:chOff x="8907501" y="4456585"/>
            <a:chExt cx="1237313" cy="1586918"/>
          </a:xfrm>
          <a:solidFill>
            <a:srgbClr val="E51623"/>
          </a:solidFill>
        </p:grpSpPr>
        <p:sp>
          <p:nvSpPr>
            <p:cNvPr id="32" name="Ellipse 31">
              <a:extLst>
                <a:ext uri="{FF2B5EF4-FFF2-40B4-BE49-F238E27FC236}">
                  <a16:creationId xmlns:a16="http://schemas.microsoft.com/office/drawing/2014/main" id="{BC93BE61-555B-4E21-8FBF-C0E3C66A7A73}"/>
                </a:ext>
              </a:extLst>
            </p:cNvPr>
            <p:cNvSpPr/>
            <p:nvPr/>
          </p:nvSpPr>
          <p:spPr>
            <a:xfrm>
              <a:off x="8907501" y="5537093"/>
              <a:ext cx="360000" cy="360000"/>
            </a:xfrm>
            <a:prstGeom prst="ellipse">
              <a:avLst/>
            </a:prstGeom>
            <a:grp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c</a:t>
              </a:r>
            </a:p>
          </p:txBody>
        </p:sp>
        <p:cxnSp>
          <p:nvCxnSpPr>
            <p:cNvPr id="33" name="Connecteur droit 32">
              <a:extLst>
                <a:ext uri="{FF2B5EF4-FFF2-40B4-BE49-F238E27FC236}">
                  <a16:creationId xmlns:a16="http://schemas.microsoft.com/office/drawing/2014/main" id="{E21B85CB-A288-4D72-A2D6-528F2C8E5F1C}"/>
                </a:ext>
              </a:extLst>
            </p:cNvPr>
            <p:cNvCxnSpPr>
              <a:cxnSpLocks/>
              <a:stCxn id="36" idx="2"/>
              <a:endCxn id="32" idx="6"/>
            </p:cNvCxnSpPr>
            <p:nvPr/>
          </p:nvCxnSpPr>
          <p:spPr>
            <a:xfrm flipH="1" flipV="1">
              <a:off x="9267501" y="5717093"/>
              <a:ext cx="517313" cy="146410"/>
            </a:xfrm>
            <a:prstGeom prst="line">
              <a:avLst/>
            </a:prstGeom>
            <a:grpFill/>
            <a:ln w="19050">
              <a:solidFill>
                <a:srgbClr val="E51623"/>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56363B8B-5A05-41A1-8967-95F8972B991B}"/>
                </a:ext>
              </a:extLst>
            </p:cNvPr>
            <p:cNvCxnSpPr>
              <a:cxnSpLocks/>
              <a:stCxn id="35" idx="4"/>
              <a:endCxn id="32" idx="0"/>
            </p:cNvCxnSpPr>
            <p:nvPr/>
          </p:nvCxnSpPr>
          <p:spPr>
            <a:xfrm flipH="1">
              <a:off x="9087501" y="4816585"/>
              <a:ext cx="26655" cy="720508"/>
            </a:xfrm>
            <a:prstGeom prst="line">
              <a:avLst/>
            </a:prstGeom>
            <a:grpFill/>
            <a:ln w="19050">
              <a:solidFill>
                <a:srgbClr val="E51623"/>
              </a:solidFill>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0DD9F060-A6B2-4A17-9C20-F6F37F127800}"/>
                </a:ext>
              </a:extLst>
            </p:cNvPr>
            <p:cNvSpPr/>
            <p:nvPr/>
          </p:nvSpPr>
          <p:spPr>
            <a:xfrm>
              <a:off x="8934156" y="4456585"/>
              <a:ext cx="360000" cy="360000"/>
            </a:xfrm>
            <a:prstGeom prst="ellipse">
              <a:avLst/>
            </a:prstGeom>
            <a:grp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a</a:t>
              </a:r>
            </a:p>
          </p:txBody>
        </p:sp>
        <p:sp>
          <p:nvSpPr>
            <p:cNvPr id="36" name="Ellipse 35">
              <a:extLst>
                <a:ext uri="{FF2B5EF4-FFF2-40B4-BE49-F238E27FC236}">
                  <a16:creationId xmlns:a16="http://schemas.microsoft.com/office/drawing/2014/main" id="{1EA799C5-8FB7-4F16-B73A-2FD56390EE09}"/>
                </a:ext>
              </a:extLst>
            </p:cNvPr>
            <p:cNvSpPr/>
            <p:nvPr/>
          </p:nvSpPr>
          <p:spPr>
            <a:xfrm>
              <a:off x="9784814" y="5683503"/>
              <a:ext cx="360000" cy="360000"/>
            </a:xfrm>
            <a:prstGeom prst="ellipse">
              <a:avLst/>
            </a:prstGeom>
            <a:grp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Roboto" panose="02000000000000000000" pitchFamily="2" charset="0"/>
                  <a:ea typeface="Roboto" panose="02000000000000000000" pitchFamily="2" charset="0"/>
                </a:rPr>
                <a:t>d</a:t>
              </a:r>
            </a:p>
          </p:txBody>
        </p:sp>
        <p:cxnSp>
          <p:nvCxnSpPr>
            <p:cNvPr id="37" name="Connecteur droit 36">
              <a:extLst>
                <a:ext uri="{FF2B5EF4-FFF2-40B4-BE49-F238E27FC236}">
                  <a16:creationId xmlns:a16="http://schemas.microsoft.com/office/drawing/2014/main" id="{321AFB9D-A8EB-408E-B331-73DD6C626428}"/>
                </a:ext>
              </a:extLst>
            </p:cNvPr>
            <p:cNvCxnSpPr>
              <a:cxnSpLocks/>
              <a:stCxn id="35" idx="5"/>
              <a:endCxn id="36" idx="1"/>
            </p:cNvCxnSpPr>
            <p:nvPr/>
          </p:nvCxnSpPr>
          <p:spPr>
            <a:xfrm>
              <a:off x="9241435" y="4763864"/>
              <a:ext cx="596100" cy="972360"/>
            </a:xfrm>
            <a:prstGeom prst="line">
              <a:avLst/>
            </a:prstGeom>
            <a:grpFill/>
            <a:ln w="19050">
              <a:solidFill>
                <a:srgbClr val="E51623"/>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B8D90A48-BE31-43C0-A27C-6BAD3FAE1F8B}"/>
              </a:ext>
            </a:extLst>
          </p:cNvPr>
          <p:cNvGrpSpPr/>
          <p:nvPr/>
        </p:nvGrpSpPr>
        <p:grpSpPr>
          <a:xfrm>
            <a:off x="1341743" y="3583287"/>
            <a:ext cx="4672787" cy="1980029"/>
            <a:chOff x="279695" y="3420610"/>
            <a:chExt cx="4448403" cy="2347341"/>
          </a:xfrm>
        </p:grpSpPr>
        <p:sp>
          <p:nvSpPr>
            <p:cNvPr id="40" name="Rectangle 39">
              <a:extLst>
                <a:ext uri="{FF2B5EF4-FFF2-40B4-BE49-F238E27FC236}">
                  <a16:creationId xmlns:a16="http://schemas.microsoft.com/office/drawing/2014/main" id="{0E4E19E7-5333-49D4-8D31-2618EE5A662E}"/>
                </a:ext>
              </a:extLst>
            </p:cNvPr>
            <p:cNvSpPr/>
            <p:nvPr/>
          </p:nvSpPr>
          <p:spPr>
            <a:xfrm>
              <a:off x="279695" y="3429000"/>
              <a:ext cx="4438822" cy="23389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No Load Balancing</a:t>
              </a:r>
            </a:p>
            <a:p>
              <a:pPr marL="285750" indent="-285750">
                <a:spcAft>
                  <a:spcPts val="12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Less Scalability</a:t>
              </a:r>
            </a:p>
            <a:p>
              <a:pPr marL="285750" indent="-285750">
                <a:spcAft>
                  <a:spcPts val="1200"/>
                </a:spcAft>
                <a:buFont typeface="Arial" panose="020B0604020202020204" pitchFamily="34" charset="0"/>
                <a:buChar char="•"/>
              </a:pPr>
              <a:r>
                <a:rPr lang="en-US" sz="1600" dirty="0">
                  <a:solidFill>
                    <a:schemeClr val="tx1"/>
                  </a:solidFill>
                  <a:latin typeface="Roboto" panose="02000000000000000000" pitchFamily="2" charset="0"/>
                  <a:ea typeface="Roboto" panose="02000000000000000000" pitchFamily="2" charset="0"/>
                </a:rPr>
                <a:t>For very large and complex graph, redundancy of output triangles </a:t>
              </a:r>
            </a:p>
          </p:txBody>
        </p:sp>
        <p:grpSp>
          <p:nvGrpSpPr>
            <p:cNvPr id="44" name="Groupe 43">
              <a:extLst>
                <a:ext uri="{FF2B5EF4-FFF2-40B4-BE49-F238E27FC236}">
                  <a16:creationId xmlns:a16="http://schemas.microsoft.com/office/drawing/2014/main" id="{DD06E77B-198E-4AFC-B859-39422F8D1AA0}"/>
                </a:ext>
              </a:extLst>
            </p:cNvPr>
            <p:cNvGrpSpPr/>
            <p:nvPr/>
          </p:nvGrpSpPr>
          <p:grpSpPr>
            <a:xfrm>
              <a:off x="4122219" y="3420610"/>
              <a:ext cx="605879" cy="605879"/>
              <a:chOff x="4122219" y="3420610"/>
              <a:chExt cx="605879" cy="605879"/>
            </a:xfrm>
          </p:grpSpPr>
          <p:sp>
            <p:nvSpPr>
              <p:cNvPr id="43" name="Triangle rectangle 42">
                <a:extLst>
                  <a:ext uri="{FF2B5EF4-FFF2-40B4-BE49-F238E27FC236}">
                    <a16:creationId xmlns:a16="http://schemas.microsoft.com/office/drawing/2014/main" id="{A1219D03-1550-455C-9B85-2DB159F6F5A9}"/>
                  </a:ext>
                </a:extLst>
              </p:cNvPr>
              <p:cNvSpPr/>
              <p:nvPr/>
            </p:nvSpPr>
            <p:spPr>
              <a:xfrm rot="10800000">
                <a:off x="4370663" y="3420610"/>
                <a:ext cx="357435" cy="43832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Image 41" descr="Une image contenant lumière, dessin&#10;&#10;Description générée automatiquement">
                <a:extLst>
                  <a:ext uri="{FF2B5EF4-FFF2-40B4-BE49-F238E27FC236}">
                    <a16:creationId xmlns:a16="http://schemas.microsoft.com/office/drawing/2014/main" id="{9792764F-5A4C-47CE-A262-12B0F8AA3A97}"/>
                  </a:ext>
                </a:extLst>
              </p:cNvPr>
              <p:cNvPicPr>
                <a:picLocks noChangeAspect="1"/>
              </p:cNvPicPr>
              <p:nvPr/>
            </p:nvPicPr>
            <p:blipFill>
              <a:blip r:embed="rId3"/>
              <a:stretch>
                <a:fillRect/>
              </a:stretch>
            </p:blipFill>
            <p:spPr>
              <a:xfrm>
                <a:off x="4122219" y="3420610"/>
                <a:ext cx="605879" cy="605879"/>
              </a:xfrm>
              <a:prstGeom prst="rect">
                <a:avLst/>
              </a:prstGeom>
            </p:spPr>
          </p:pic>
        </p:grpSp>
      </p:grpSp>
      <p:sp>
        <p:nvSpPr>
          <p:cNvPr id="38" name="Espace réservé du numéro de diapositive 37">
            <a:extLst>
              <a:ext uri="{FF2B5EF4-FFF2-40B4-BE49-F238E27FC236}">
                <a16:creationId xmlns:a16="http://schemas.microsoft.com/office/drawing/2014/main" id="{C7AD59B8-E3CD-4650-AC28-F7CA3DF98860}"/>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6</a:t>
            </a:fld>
            <a:endParaRPr lang="fr-FR">
              <a:solidFill>
                <a:prstClr val="black">
                  <a:tint val="75000"/>
                </a:prstClr>
              </a:solidFill>
              <a:latin typeface="Calibri"/>
            </a:endParaRPr>
          </a:p>
        </p:txBody>
      </p:sp>
      <p:sp>
        <p:nvSpPr>
          <p:cNvPr id="48" name="ZoneTexte 47">
            <a:extLst>
              <a:ext uri="{FF2B5EF4-FFF2-40B4-BE49-F238E27FC236}">
                <a16:creationId xmlns:a16="http://schemas.microsoft.com/office/drawing/2014/main" id="{1DACDDDB-0C10-4591-AAE1-6512AE0109B7}"/>
              </a:ext>
            </a:extLst>
          </p:cNvPr>
          <p:cNvSpPr txBox="1"/>
          <p:nvPr/>
        </p:nvSpPr>
        <p:spPr>
          <a:xfrm>
            <a:off x="1196268" y="5866839"/>
            <a:ext cx="9289421" cy="253916"/>
          </a:xfrm>
          <a:prstGeom prst="rect">
            <a:avLst/>
          </a:prstGeom>
          <a:noFill/>
        </p:spPr>
        <p:txBody>
          <a:bodyPr wrap="square" rtlCol="0">
            <a:spAutoFit/>
          </a:bodyPr>
          <a:lstStyle/>
          <a:p>
            <a:r>
              <a:rPr lang="en-US" sz="1050" dirty="0">
                <a:latin typeface="Roboto" panose="02000000000000000000" pitchFamily="2" charset="0"/>
                <a:ea typeface="Roboto" panose="02000000000000000000" pitchFamily="2" charset="0"/>
              </a:rPr>
              <a:t>[4] Al-Amin, S.T., Ordonez, C., </a:t>
            </a:r>
            <a:r>
              <a:rPr lang="en-US" sz="1050" dirty="0" err="1">
                <a:latin typeface="Roboto" panose="02000000000000000000" pitchFamily="2" charset="0"/>
                <a:ea typeface="Roboto" panose="02000000000000000000" pitchFamily="2" charset="0"/>
              </a:rPr>
              <a:t>Bellatreche</a:t>
            </a:r>
            <a:r>
              <a:rPr lang="en-US" sz="1050" dirty="0">
                <a:latin typeface="Roboto" panose="02000000000000000000" pitchFamily="2" charset="0"/>
                <a:ea typeface="Roboto" panose="02000000000000000000" pitchFamily="2" charset="0"/>
              </a:rPr>
              <a:t>, L.: Big data analytics: Exploring </a:t>
            </a:r>
            <a:r>
              <a:rPr lang="en-US" sz="1050" dirty="0" err="1">
                <a:latin typeface="Roboto" panose="02000000000000000000" pitchFamily="2" charset="0"/>
                <a:ea typeface="Roboto" panose="02000000000000000000" pitchFamily="2" charset="0"/>
              </a:rPr>
              <a:t>graphswith</a:t>
            </a:r>
            <a:r>
              <a:rPr lang="en-US" sz="1050" dirty="0">
                <a:latin typeface="Roboto" panose="02000000000000000000" pitchFamily="2" charset="0"/>
                <a:ea typeface="Roboto" panose="02000000000000000000" pitchFamily="2" charset="0"/>
              </a:rPr>
              <a:t> optimized SQL queries. In: DEXA Workshops. pp. 88–100 (2018)</a:t>
            </a:r>
          </a:p>
        </p:txBody>
      </p:sp>
      <p:sp>
        <p:nvSpPr>
          <p:cNvPr id="47" name="Espace réservé du pied de page 4">
            <a:extLst>
              <a:ext uri="{FF2B5EF4-FFF2-40B4-BE49-F238E27FC236}">
                <a16:creationId xmlns:a16="http://schemas.microsoft.com/office/drawing/2014/main" id="{0DD5B312-4D8D-4D29-BA74-19F8A7A4BD0C}"/>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49" name="Espace réservé du pied de page 4">
            <a:extLst>
              <a:ext uri="{FF2B5EF4-FFF2-40B4-BE49-F238E27FC236}">
                <a16:creationId xmlns:a16="http://schemas.microsoft.com/office/drawing/2014/main" id="{F1C05FC0-D87A-48FE-91EF-9B6B7B4E2B99}"/>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50" name="Espace réservé du pied de page 4">
            <a:extLst>
              <a:ext uri="{FF2B5EF4-FFF2-40B4-BE49-F238E27FC236}">
                <a16:creationId xmlns:a16="http://schemas.microsoft.com/office/drawing/2014/main" id="{372A510D-B9C5-46E7-9CF0-22112FF2B0B0}"/>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40675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childTnLst>
                          </p:cTn>
                        </p:par>
                        <p:par>
                          <p:cTn id="23" fill="hold">
                            <p:stCondLst>
                              <p:cond delay="25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5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5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AFB7A-7828-45F5-B132-3319015DECEE}"/>
              </a:ext>
            </a:extLst>
          </p:cNvPr>
          <p:cNvSpPr>
            <a:spLocks noGrp="1"/>
          </p:cNvSpPr>
          <p:nvPr>
            <p:ph type="title"/>
          </p:nvPr>
        </p:nvSpPr>
        <p:spPr/>
        <p:txBody>
          <a:bodyPr/>
          <a:lstStyle/>
          <a:p>
            <a:r>
              <a:rPr lang="en-US" dirty="0"/>
              <a:t>Contribution</a:t>
            </a:r>
          </a:p>
        </p:txBody>
      </p:sp>
      <p:sp>
        <p:nvSpPr>
          <p:cNvPr id="5" name="Espace réservé du numéro de diapositive 4">
            <a:extLst>
              <a:ext uri="{FF2B5EF4-FFF2-40B4-BE49-F238E27FC236}">
                <a16:creationId xmlns:a16="http://schemas.microsoft.com/office/drawing/2014/main" id="{B58BADF7-0240-4178-A41A-79C30C04C143}"/>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7</a:t>
            </a:fld>
            <a:endParaRPr lang="fr-FR">
              <a:solidFill>
                <a:prstClr val="black">
                  <a:tint val="75000"/>
                </a:prstClr>
              </a:solidFill>
              <a:latin typeface="Calibri"/>
            </a:endParaRPr>
          </a:p>
        </p:txBody>
      </p:sp>
      <p:grpSp>
        <p:nvGrpSpPr>
          <p:cNvPr id="8" name="Groupe 7">
            <a:extLst>
              <a:ext uri="{FF2B5EF4-FFF2-40B4-BE49-F238E27FC236}">
                <a16:creationId xmlns:a16="http://schemas.microsoft.com/office/drawing/2014/main" id="{0FB11C32-6DA0-4E8B-9A37-580AF4A1CC87}"/>
              </a:ext>
            </a:extLst>
          </p:cNvPr>
          <p:cNvGrpSpPr/>
          <p:nvPr/>
        </p:nvGrpSpPr>
        <p:grpSpPr>
          <a:xfrm>
            <a:off x="2756726" y="1561877"/>
            <a:ext cx="6740564" cy="720000"/>
            <a:chOff x="2807697" y="1918747"/>
            <a:chExt cx="6740564" cy="720000"/>
          </a:xfrm>
        </p:grpSpPr>
        <p:sp>
          <p:nvSpPr>
            <p:cNvPr id="9" name="Losange 8">
              <a:extLst>
                <a:ext uri="{FF2B5EF4-FFF2-40B4-BE49-F238E27FC236}">
                  <a16:creationId xmlns:a16="http://schemas.microsoft.com/office/drawing/2014/main" id="{30FB252A-70A7-46F8-BBFC-0D8CCD4DD347}"/>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07DEB17-78EF-43AD-8CCD-B0CAF74D6343}"/>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Parallel randomized Algorithm for triangle enumeration</a:t>
              </a:r>
            </a:p>
          </p:txBody>
        </p:sp>
      </p:grpSp>
      <p:grpSp>
        <p:nvGrpSpPr>
          <p:cNvPr id="11" name="Groupe 10">
            <a:extLst>
              <a:ext uri="{FF2B5EF4-FFF2-40B4-BE49-F238E27FC236}">
                <a16:creationId xmlns:a16="http://schemas.microsoft.com/office/drawing/2014/main" id="{E56733F8-B5BA-4282-AE1D-14FB9E0B26D4}"/>
              </a:ext>
            </a:extLst>
          </p:cNvPr>
          <p:cNvGrpSpPr/>
          <p:nvPr/>
        </p:nvGrpSpPr>
        <p:grpSpPr>
          <a:xfrm>
            <a:off x="2756726" y="3295900"/>
            <a:ext cx="6740564" cy="720000"/>
            <a:chOff x="2807697" y="1918747"/>
            <a:chExt cx="6740564" cy="720000"/>
          </a:xfrm>
        </p:grpSpPr>
        <p:sp>
          <p:nvSpPr>
            <p:cNvPr id="12" name="Losange 11">
              <a:extLst>
                <a:ext uri="{FF2B5EF4-FFF2-40B4-BE49-F238E27FC236}">
                  <a16:creationId xmlns:a16="http://schemas.microsoft.com/office/drawing/2014/main" id="{E307EA94-5E2D-4527-8040-492BA34C9C92}"/>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E10B3F7-AB13-43F9-866A-71F7EBAFCCA0}"/>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Perfect Load Balancing </a:t>
              </a:r>
            </a:p>
          </p:txBody>
        </p:sp>
      </p:grpSp>
      <p:grpSp>
        <p:nvGrpSpPr>
          <p:cNvPr id="14" name="Groupe 13">
            <a:extLst>
              <a:ext uri="{FF2B5EF4-FFF2-40B4-BE49-F238E27FC236}">
                <a16:creationId xmlns:a16="http://schemas.microsoft.com/office/drawing/2014/main" id="{7BF6C26B-6D1B-4FC9-9D99-4C3136EE07E4}"/>
              </a:ext>
            </a:extLst>
          </p:cNvPr>
          <p:cNvGrpSpPr/>
          <p:nvPr/>
        </p:nvGrpSpPr>
        <p:grpSpPr>
          <a:xfrm>
            <a:off x="2756726" y="2429913"/>
            <a:ext cx="6740564" cy="720000"/>
            <a:chOff x="2807697" y="1918747"/>
            <a:chExt cx="6740564" cy="720000"/>
          </a:xfrm>
        </p:grpSpPr>
        <p:sp>
          <p:nvSpPr>
            <p:cNvPr id="15" name="Losange 14">
              <a:extLst>
                <a:ext uri="{FF2B5EF4-FFF2-40B4-BE49-F238E27FC236}">
                  <a16:creationId xmlns:a16="http://schemas.microsoft.com/office/drawing/2014/main" id="{E44C8E05-9249-4895-828F-7481A99CDE8F}"/>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370E560-6795-400D-83DA-A731FE1C9A83}"/>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Inside DBMS solution on columnar DBMS</a:t>
              </a:r>
            </a:p>
          </p:txBody>
        </p:sp>
      </p:grpSp>
      <p:grpSp>
        <p:nvGrpSpPr>
          <p:cNvPr id="17" name="Groupe 16">
            <a:extLst>
              <a:ext uri="{FF2B5EF4-FFF2-40B4-BE49-F238E27FC236}">
                <a16:creationId xmlns:a16="http://schemas.microsoft.com/office/drawing/2014/main" id="{48A0EDBA-7427-4D53-8F18-434D51D4D1EA}"/>
              </a:ext>
            </a:extLst>
          </p:cNvPr>
          <p:cNvGrpSpPr/>
          <p:nvPr/>
        </p:nvGrpSpPr>
        <p:grpSpPr>
          <a:xfrm>
            <a:off x="2756726" y="4161887"/>
            <a:ext cx="6740564" cy="720000"/>
            <a:chOff x="2807697" y="1918747"/>
            <a:chExt cx="6740564" cy="720000"/>
          </a:xfrm>
        </p:grpSpPr>
        <p:sp>
          <p:nvSpPr>
            <p:cNvPr id="18" name="Losange 17">
              <a:extLst>
                <a:ext uri="{FF2B5EF4-FFF2-40B4-BE49-F238E27FC236}">
                  <a16:creationId xmlns:a16="http://schemas.microsoft.com/office/drawing/2014/main" id="{88DB3436-EF49-4090-B179-106DB245F036}"/>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90CBB94-D2DC-4EBD-880A-C7111117C1E0}"/>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Scalability</a:t>
              </a:r>
            </a:p>
          </p:txBody>
        </p:sp>
      </p:grpSp>
      <p:sp>
        <p:nvSpPr>
          <p:cNvPr id="20" name="Espace réservé du pied de page 4">
            <a:extLst>
              <a:ext uri="{FF2B5EF4-FFF2-40B4-BE49-F238E27FC236}">
                <a16:creationId xmlns:a16="http://schemas.microsoft.com/office/drawing/2014/main" id="{4444EECE-3C48-4607-BEDB-F5A492784716}"/>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21" name="Espace réservé du pied de page 4">
            <a:extLst>
              <a:ext uri="{FF2B5EF4-FFF2-40B4-BE49-F238E27FC236}">
                <a16:creationId xmlns:a16="http://schemas.microsoft.com/office/drawing/2014/main" id="{97C88768-B207-41E2-83B4-2993E6211874}"/>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2" name="Espace réservé du pied de page 4">
            <a:extLst>
              <a:ext uri="{FF2B5EF4-FFF2-40B4-BE49-F238E27FC236}">
                <a16:creationId xmlns:a16="http://schemas.microsoft.com/office/drawing/2014/main" id="{F3E6309B-6A00-4194-BBF4-418857774CB4}"/>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32128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222FD-1B22-40E2-9EE5-1BC6349642ED}"/>
              </a:ext>
            </a:extLst>
          </p:cNvPr>
          <p:cNvSpPr>
            <a:spLocks noGrp="1"/>
          </p:cNvSpPr>
          <p:nvPr>
            <p:ph type="title"/>
          </p:nvPr>
        </p:nvSpPr>
        <p:spPr/>
        <p:txBody>
          <a:bodyPr/>
          <a:lstStyle/>
          <a:p>
            <a:r>
              <a:rPr lang="en-US" dirty="0"/>
              <a:t>Talk outline</a:t>
            </a:r>
          </a:p>
        </p:txBody>
      </p:sp>
      <p:sp>
        <p:nvSpPr>
          <p:cNvPr id="4" name="Espace réservé du numéro de diapositive 3">
            <a:extLst>
              <a:ext uri="{FF2B5EF4-FFF2-40B4-BE49-F238E27FC236}">
                <a16:creationId xmlns:a16="http://schemas.microsoft.com/office/drawing/2014/main" id="{D4495AE3-9538-48DF-B413-D24F47CBEC9A}"/>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8</a:t>
            </a:fld>
            <a:endParaRPr lang="fr-FR">
              <a:solidFill>
                <a:prstClr val="black">
                  <a:tint val="75000"/>
                </a:prstClr>
              </a:solidFill>
              <a:latin typeface="Calibri"/>
            </a:endParaRPr>
          </a:p>
        </p:txBody>
      </p:sp>
      <p:grpSp>
        <p:nvGrpSpPr>
          <p:cNvPr id="10" name="Groupe 9">
            <a:extLst>
              <a:ext uri="{FF2B5EF4-FFF2-40B4-BE49-F238E27FC236}">
                <a16:creationId xmlns:a16="http://schemas.microsoft.com/office/drawing/2014/main" id="{460C86D7-958D-4D6E-B0BD-8476BC55B97B}"/>
              </a:ext>
            </a:extLst>
          </p:cNvPr>
          <p:cNvGrpSpPr/>
          <p:nvPr/>
        </p:nvGrpSpPr>
        <p:grpSpPr>
          <a:xfrm>
            <a:off x="1937576" y="1561877"/>
            <a:ext cx="6740564" cy="720000"/>
            <a:chOff x="2807697" y="1918747"/>
            <a:chExt cx="6740564" cy="720000"/>
          </a:xfrm>
        </p:grpSpPr>
        <p:sp>
          <p:nvSpPr>
            <p:cNvPr id="11" name="Losange 10">
              <a:extLst>
                <a:ext uri="{FF2B5EF4-FFF2-40B4-BE49-F238E27FC236}">
                  <a16:creationId xmlns:a16="http://schemas.microsoft.com/office/drawing/2014/main" id="{AA1206E8-75DB-4102-9E68-5830D8403F7A}"/>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8F1D04D-9CF5-4F67-B0A5-EAB4459F89EA}"/>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Motivation</a:t>
              </a:r>
            </a:p>
          </p:txBody>
        </p:sp>
      </p:grpSp>
      <p:grpSp>
        <p:nvGrpSpPr>
          <p:cNvPr id="13" name="Groupe 12">
            <a:extLst>
              <a:ext uri="{FF2B5EF4-FFF2-40B4-BE49-F238E27FC236}">
                <a16:creationId xmlns:a16="http://schemas.microsoft.com/office/drawing/2014/main" id="{D2511E44-7674-48DD-A361-20C163C684DC}"/>
              </a:ext>
            </a:extLst>
          </p:cNvPr>
          <p:cNvGrpSpPr/>
          <p:nvPr/>
        </p:nvGrpSpPr>
        <p:grpSpPr>
          <a:xfrm>
            <a:off x="1937576" y="2281877"/>
            <a:ext cx="6740564" cy="720000"/>
            <a:chOff x="2807697" y="1918747"/>
            <a:chExt cx="6740564" cy="720000"/>
          </a:xfrm>
        </p:grpSpPr>
        <p:sp>
          <p:nvSpPr>
            <p:cNvPr id="14" name="Losange 13">
              <a:extLst>
                <a:ext uri="{FF2B5EF4-FFF2-40B4-BE49-F238E27FC236}">
                  <a16:creationId xmlns:a16="http://schemas.microsoft.com/office/drawing/2014/main" id="{286FC358-62F9-4657-8C2E-BDA9CD0C3B6E}"/>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587F3A78-45BD-46A6-9AE2-BFB2D5DDDB00}"/>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Roboto" panose="02000000000000000000"/>
                </a:rPr>
                <a:t>Query optimizations</a:t>
              </a:r>
            </a:p>
          </p:txBody>
        </p:sp>
      </p:grpSp>
      <p:grpSp>
        <p:nvGrpSpPr>
          <p:cNvPr id="16" name="Groupe 15">
            <a:extLst>
              <a:ext uri="{FF2B5EF4-FFF2-40B4-BE49-F238E27FC236}">
                <a16:creationId xmlns:a16="http://schemas.microsoft.com/office/drawing/2014/main" id="{126B722E-6F14-4B93-9A5E-EA0024516076}"/>
              </a:ext>
            </a:extLst>
          </p:cNvPr>
          <p:cNvGrpSpPr/>
          <p:nvPr/>
        </p:nvGrpSpPr>
        <p:grpSpPr>
          <a:xfrm>
            <a:off x="1937576" y="3001877"/>
            <a:ext cx="6740564" cy="720000"/>
            <a:chOff x="2807697" y="1918747"/>
            <a:chExt cx="6740564" cy="720000"/>
          </a:xfrm>
        </p:grpSpPr>
        <p:sp>
          <p:nvSpPr>
            <p:cNvPr id="17" name="Losange 16">
              <a:extLst>
                <a:ext uri="{FF2B5EF4-FFF2-40B4-BE49-F238E27FC236}">
                  <a16:creationId xmlns:a16="http://schemas.microsoft.com/office/drawing/2014/main" id="{621796E8-7B9A-433D-A286-68C8289C918E}"/>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90137450-C046-4F3A-966D-6856E565C738}"/>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Roboto" panose="02000000000000000000" pitchFamily="2" charset="0"/>
                  <a:ea typeface="Roboto" panose="02000000000000000000" pitchFamily="2" charset="0"/>
                </a:rPr>
                <a:t>Randomized triangle enumeration algorithm</a:t>
              </a:r>
              <a:endParaRPr lang="en-US" dirty="0">
                <a:solidFill>
                  <a:schemeClr val="tx1"/>
                </a:solidFill>
                <a:latin typeface="Roboto" panose="02000000000000000000" pitchFamily="2" charset="0"/>
                <a:ea typeface="Roboto" panose="02000000000000000000" pitchFamily="2" charset="0"/>
              </a:endParaRPr>
            </a:p>
          </p:txBody>
        </p:sp>
      </p:grpSp>
      <p:grpSp>
        <p:nvGrpSpPr>
          <p:cNvPr id="19" name="Groupe 18">
            <a:extLst>
              <a:ext uri="{FF2B5EF4-FFF2-40B4-BE49-F238E27FC236}">
                <a16:creationId xmlns:a16="http://schemas.microsoft.com/office/drawing/2014/main" id="{4C4AB7AA-AD80-4469-834E-46199A6A9CED}"/>
              </a:ext>
            </a:extLst>
          </p:cNvPr>
          <p:cNvGrpSpPr/>
          <p:nvPr/>
        </p:nvGrpSpPr>
        <p:grpSpPr>
          <a:xfrm>
            <a:off x="1937576" y="3721877"/>
            <a:ext cx="6740564" cy="720000"/>
            <a:chOff x="2807697" y="1918747"/>
            <a:chExt cx="6740564" cy="720000"/>
          </a:xfrm>
        </p:grpSpPr>
        <p:sp>
          <p:nvSpPr>
            <p:cNvPr id="20" name="Losange 19">
              <a:extLst>
                <a:ext uri="{FF2B5EF4-FFF2-40B4-BE49-F238E27FC236}">
                  <a16:creationId xmlns:a16="http://schemas.microsoft.com/office/drawing/2014/main" id="{718362D9-D1F4-471C-8512-6526C4779103}"/>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FCFEDA8-2D72-429F-BD2A-4FB717DE6342}"/>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Roboto" panose="02000000000000000000" pitchFamily="2" charset="0"/>
                  <a:ea typeface="Roboto" panose="02000000000000000000" pitchFamily="2" charset="0"/>
                </a:rPr>
                <a:t>Evaluation study</a:t>
              </a:r>
              <a:endParaRPr lang="en-US" dirty="0">
                <a:solidFill>
                  <a:schemeClr val="tx1"/>
                </a:solidFill>
                <a:latin typeface="Roboto" panose="02000000000000000000" pitchFamily="2" charset="0"/>
                <a:ea typeface="Roboto" panose="02000000000000000000" pitchFamily="2" charset="0"/>
              </a:endParaRPr>
            </a:p>
          </p:txBody>
        </p:sp>
      </p:grpSp>
      <p:grpSp>
        <p:nvGrpSpPr>
          <p:cNvPr id="22" name="Groupe 21">
            <a:extLst>
              <a:ext uri="{FF2B5EF4-FFF2-40B4-BE49-F238E27FC236}">
                <a16:creationId xmlns:a16="http://schemas.microsoft.com/office/drawing/2014/main" id="{8FB79527-549A-4E10-B1E3-9D5E77373B02}"/>
              </a:ext>
            </a:extLst>
          </p:cNvPr>
          <p:cNvGrpSpPr/>
          <p:nvPr/>
        </p:nvGrpSpPr>
        <p:grpSpPr>
          <a:xfrm>
            <a:off x="1937576" y="4441877"/>
            <a:ext cx="6740564" cy="720000"/>
            <a:chOff x="2807697" y="1918747"/>
            <a:chExt cx="6740564" cy="720000"/>
          </a:xfrm>
        </p:grpSpPr>
        <p:sp>
          <p:nvSpPr>
            <p:cNvPr id="23" name="Losange 22">
              <a:extLst>
                <a:ext uri="{FF2B5EF4-FFF2-40B4-BE49-F238E27FC236}">
                  <a16:creationId xmlns:a16="http://schemas.microsoft.com/office/drawing/2014/main" id="{96F8FA16-B61D-4F7A-9B01-7A051890B5DE}"/>
                </a:ext>
              </a:extLst>
            </p:cNvPr>
            <p:cNvSpPr/>
            <p:nvPr/>
          </p:nvSpPr>
          <p:spPr>
            <a:xfrm>
              <a:off x="2807697" y="2098747"/>
              <a:ext cx="360000" cy="360000"/>
            </a:xfrm>
            <a:prstGeom prst="diamond">
              <a:avLst/>
            </a:prstGeom>
            <a:solidFill>
              <a:srgbClr val="E51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0E84B758-C5C9-4F9E-96D8-C3B9C2582C76}"/>
                </a:ext>
              </a:extLst>
            </p:cNvPr>
            <p:cNvSpPr/>
            <p:nvPr/>
          </p:nvSpPr>
          <p:spPr>
            <a:xfrm>
              <a:off x="3347697" y="1918747"/>
              <a:ext cx="6200564" cy="720000"/>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Roboto" panose="02000000000000000000" pitchFamily="2" charset="0"/>
                  <a:ea typeface="Roboto" panose="02000000000000000000" pitchFamily="2" charset="0"/>
                </a:rPr>
                <a:t>Conclusions and future work</a:t>
              </a:r>
              <a:endParaRPr lang="en-US" dirty="0">
                <a:solidFill>
                  <a:schemeClr val="tx1"/>
                </a:solidFill>
                <a:latin typeface="Roboto" panose="02000000000000000000" pitchFamily="2" charset="0"/>
                <a:ea typeface="Roboto" panose="02000000000000000000" pitchFamily="2" charset="0"/>
              </a:endParaRPr>
            </a:p>
          </p:txBody>
        </p:sp>
      </p:grpSp>
      <p:sp>
        <p:nvSpPr>
          <p:cNvPr id="25" name="Espace réservé du pied de page 4">
            <a:extLst>
              <a:ext uri="{FF2B5EF4-FFF2-40B4-BE49-F238E27FC236}">
                <a16:creationId xmlns:a16="http://schemas.microsoft.com/office/drawing/2014/main" id="{E435FDB9-37A8-4756-B50C-C3D4B7D74DF3}"/>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26" name="Espace réservé du pied de page 4">
            <a:extLst>
              <a:ext uri="{FF2B5EF4-FFF2-40B4-BE49-F238E27FC236}">
                <a16:creationId xmlns:a16="http://schemas.microsoft.com/office/drawing/2014/main" id="{7E3C7D9C-C775-417C-B28C-4D9F39BD9270}"/>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7" name="Espace réservé du pied de page 4">
            <a:extLst>
              <a:ext uri="{FF2B5EF4-FFF2-40B4-BE49-F238E27FC236}">
                <a16:creationId xmlns:a16="http://schemas.microsoft.com/office/drawing/2014/main" id="{5041176B-6F24-4735-9F3E-8917EEEC01F8}"/>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11954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D5600-9D5E-4E08-B30F-23A27F680F64}"/>
              </a:ext>
            </a:extLst>
          </p:cNvPr>
          <p:cNvSpPr>
            <a:spLocks noGrp="1"/>
          </p:cNvSpPr>
          <p:nvPr>
            <p:ph type="title"/>
          </p:nvPr>
        </p:nvSpPr>
        <p:spPr/>
        <p:txBody>
          <a:bodyPr/>
          <a:lstStyle/>
          <a:p>
            <a:r>
              <a:rPr lang="en-US" dirty="0"/>
              <a:t>Query optimizations</a:t>
            </a:r>
          </a:p>
        </p:txBody>
      </p:sp>
      <p:grpSp>
        <p:nvGrpSpPr>
          <p:cNvPr id="6" name="Groupe 5">
            <a:extLst>
              <a:ext uri="{FF2B5EF4-FFF2-40B4-BE49-F238E27FC236}">
                <a16:creationId xmlns:a16="http://schemas.microsoft.com/office/drawing/2014/main" id="{A542712A-DB9D-410E-9AA0-0D04FC4CAD26}"/>
              </a:ext>
            </a:extLst>
          </p:cNvPr>
          <p:cNvGrpSpPr/>
          <p:nvPr/>
        </p:nvGrpSpPr>
        <p:grpSpPr>
          <a:xfrm>
            <a:off x="854608" y="1039774"/>
            <a:ext cx="2801923" cy="2389226"/>
            <a:chOff x="494949" y="1226429"/>
            <a:chExt cx="1560354" cy="2389226"/>
          </a:xfrm>
        </p:grpSpPr>
        <p:sp>
          <p:nvSpPr>
            <p:cNvPr id="4" name="Rectangle 3">
              <a:extLst>
                <a:ext uri="{FF2B5EF4-FFF2-40B4-BE49-F238E27FC236}">
                  <a16:creationId xmlns:a16="http://schemas.microsoft.com/office/drawing/2014/main" id="{D43BD5EB-7E89-4E1E-B4A5-9A7CDE874E66}"/>
                </a:ext>
              </a:extLst>
            </p:cNvPr>
            <p:cNvSpPr/>
            <p:nvPr/>
          </p:nvSpPr>
          <p:spPr>
            <a:xfrm>
              <a:off x="494950" y="1795244"/>
              <a:ext cx="1560353" cy="18204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Optimized collections of table columns that provide physical storage for data</a:t>
              </a:r>
            </a:p>
            <a:p>
              <a:pPr marL="285750" indent="-285750">
                <a:spcAft>
                  <a:spcPts val="1200"/>
                </a:spcAft>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Equivalent to indexes in Row DBMS</a:t>
              </a:r>
            </a:p>
          </p:txBody>
        </p:sp>
        <p:sp>
          <p:nvSpPr>
            <p:cNvPr id="5" name="Rectangle 4">
              <a:extLst>
                <a:ext uri="{FF2B5EF4-FFF2-40B4-BE49-F238E27FC236}">
                  <a16:creationId xmlns:a16="http://schemas.microsoft.com/office/drawing/2014/main" id="{DDA827BC-A68C-459C-9394-A9EF4ED6D5E1}"/>
                </a:ext>
              </a:extLst>
            </p:cNvPr>
            <p:cNvSpPr/>
            <p:nvPr/>
          </p:nvSpPr>
          <p:spPr>
            <a:xfrm>
              <a:off x="494949" y="1226429"/>
              <a:ext cx="1560353" cy="5688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Projection</a:t>
              </a:r>
            </a:p>
          </p:txBody>
        </p:sp>
      </p:grpSp>
      <p:grpSp>
        <p:nvGrpSpPr>
          <p:cNvPr id="7" name="Groupe 6">
            <a:extLst>
              <a:ext uri="{FF2B5EF4-FFF2-40B4-BE49-F238E27FC236}">
                <a16:creationId xmlns:a16="http://schemas.microsoft.com/office/drawing/2014/main" id="{075D9D8B-FA25-4979-911D-ED6AB2B6CBC8}"/>
              </a:ext>
            </a:extLst>
          </p:cNvPr>
          <p:cNvGrpSpPr/>
          <p:nvPr/>
        </p:nvGrpSpPr>
        <p:grpSpPr>
          <a:xfrm>
            <a:off x="4653093" y="1039774"/>
            <a:ext cx="2801921" cy="2389226"/>
            <a:chOff x="494949" y="1226429"/>
            <a:chExt cx="1560354" cy="2389226"/>
          </a:xfrm>
        </p:grpSpPr>
        <p:sp>
          <p:nvSpPr>
            <p:cNvPr id="8" name="Rectangle 7">
              <a:extLst>
                <a:ext uri="{FF2B5EF4-FFF2-40B4-BE49-F238E27FC236}">
                  <a16:creationId xmlns:a16="http://schemas.microsoft.com/office/drawing/2014/main" id="{7C340BCE-E2C7-4662-A8F7-BDC7702D346E}"/>
                </a:ext>
              </a:extLst>
            </p:cNvPr>
            <p:cNvSpPr/>
            <p:nvPr/>
          </p:nvSpPr>
          <p:spPr>
            <a:xfrm>
              <a:off x="494950" y="1795244"/>
              <a:ext cx="1560353" cy="1820411"/>
            </a:xfrm>
            <a:prstGeom prst="rect">
              <a:avLst/>
            </a:prstGeom>
            <a:noFill/>
            <a:ln>
              <a:solidFill>
                <a:srgbClr val="005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Technique used by columnar DBMS to reduce the storage required to save the contents</a:t>
              </a:r>
            </a:p>
            <a:p>
              <a:pPr marL="285750" indent="-285750">
                <a:spcAft>
                  <a:spcPts val="1200"/>
                </a:spcAft>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Run-length encoding (RLE): &lt;value, occurrence&gt;</a:t>
              </a:r>
            </a:p>
          </p:txBody>
        </p:sp>
        <p:sp>
          <p:nvSpPr>
            <p:cNvPr id="9" name="Rectangle 8">
              <a:extLst>
                <a:ext uri="{FF2B5EF4-FFF2-40B4-BE49-F238E27FC236}">
                  <a16:creationId xmlns:a16="http://schemas.microsoft.com/office/drawing/2014/main" id="{74CBA755-6FF8-4006-950B-6AAB58E0E23E}"/>
                </a:ext>
              </a:extLst>
            </p:cNvPr>
            <p:cNvSpPr/>
            <p:nvPr/>
          </p:nvSpPr>
          <p:spPr>
            <a:xfrm>
              <a:off x="494949" y="1226429"/>
              <a:ext cx="1560353" cy="568815"/>
            </a:xfrm>
            <a:prstGeom prst="rect">
              <a:avLst/>
            </a:prstGeom>
            <a:solidFill>
              <a:srgbClr val="0053BF"/>
            </a:solidFill>
            <a:ln>
              <a:solidFill>
                <a:srgbClr val="005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Compression</a:t>
              </a:r>
            </a:p>
          </p:txBody>
        </p:sp>
      </p:grpSp>
      <p:grpSp>
        <p:nvGrpSpPr>
          <p:cNvPr id="10" name="Groupe 9">
            <a:extLst>
              <a:ext uri="{FF2B5EF4-FFF2-40B4-BE49-F238E27FC236}">
                <a16:creationId xmlns:a16="http://schemas.microsoft.com/office/drawing/2014/main" id="{88D63F95-E751-4FC6-97CF-60B873F09F0D}"/>
              </a:ext>
            </a:extLst>
          </p:cNvPr>
          <p:cNvGrpSpPr/>
          <p:nvPr/>
        </p:nvGrpSpPr>
        <p:grpSpPr>
          <a:xfrm>
            <a:off x="8535470" y="1027225"/>
            <a:ext cx="2801919" cy="2389226"/>
            <a:chOff x="494949" y="1226429"/>
            <a:chExt cx="1560354" cy="2389226"/>
          </a:xfrm>
        </p:grpSpPr>
        <p:sp>
          <p:nvSpPr>
            <p:cNvPr id="11" name="Rectangle 10">
              <a:extLst>
                <a:ext uri="{FF2B5EF4-FFF2-40B4-BE49-F238E27FC236}">
                  <a16:creationId xmlns:a16="http://schemas.microsoft.com/office/drawing/2014/main" id="{182BA0DC-631C-428B-A620-D90438001ED9}"/>
                </a:ext>
              </a:extLst>
            </p:cNvPr>
            <p:cNvSpPr/>
            <p:nvPr/>
          </p:nvSpPr>
          <p:spPr>
            <a:xfrm>
              <a:off x="494950" y="1795244"/>
              <a:ext cx="1560353" cy="1820411"/>
            </a:xfrm>
            <a:prstGeom prst="rect">
              <a:avLst/>
            </a:prstGeom>
            <a:no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Good optimization step to ensure the availability of required data on each host</a:t>
              </a:r>
            </a:p>
          </p:txBody>
        </p:sp>
        <p:sp>
          <p:nvSpPr>
            <p:cNvPr id="12" name="Rectangle 11">
              <a:extLst>
                <a:ext uri="{FF2B5EF4-FFF2-40B4-BE49-F238E27FC236}">
                  <a16:creationId xmlns:a16="http://schemas.microsoft.com/office/drawing/2014/main" id="{9556E117-A356-4044-98D7-BA4C532FAA73}"/>
                </a:ext>
              </a:extLst>
            </p:cNvPr>
            <p:cNvSpPr/>
            <p:nvPr/>
          </p:nvSpPr>
          <p:spPr>
            <a:xfrm>
              <a:off x="494949" y="1226429"/>
              <a:ext cx="1560353" cy="568815"/>
            </a:xfrm>
            <a:prstGeom prst="rect">
              <a:avLst/>
            </a:prstGeom>
            <a:solidFill>
              <a:srgbClr val="E51623"/>
            </a:solidFill>
            <a:ln>
              <a:solidFill>
                <a:srgbClr val="E51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Small table replication</a:t>
              </a:r>
            </a:p>
          </p:txBody>
        </p:sp>
      </p:grpSp>
      <p:grpSp>
        <p:nvGrpSpPr>
          <p:cNvPr id="13" name="Groupe 12">
            <a:extLst>
              <a:ext uri="{FF2B5EF4-FFF2-40B4-BE49-F238E27FC236}">
                <a16:creationId xmlns:a16="http://schemas.microsoft.com/office/drawing/2014/main" id="{FB97DB5E-A9D1-4F0D-A5A6-D524275A0FCA}"/>
              </a:ext>
            </a:extLst>
          </p:cNvPr>
          <p:cNvGrpSpPr/>
          <p:nvPr/>
        </p:nvGrpSpPr>
        <p:grpSpPr>
          <a:xfrm>
            <a:off x="2517533" y="3643110"/>
            <a:ext cx="2801921" cy="2389226"/>
            <a:chOff x="494949" y="1226429"/>
            <a:chExt cx="1560354" cy="2389226"/>
          </a:xfrm>
        </p:grpSpPr>
        <p:sp>
          <p:nvSpPr>
            <p:cNvPr id="14" name="Rectangle 13">
              <a:extLst>
                <a:ext uri="{FF2B5EF4-FFF2-40B4-BE49-F238E27FC236}">
                  <a16:creationId xmlns:a16="http://schemas.microsoft.com/office/drawing/2014/main" id="{F3C10D8D-BE62-455C-8D4A-C0D3033A8C4D}"/>
                </a:ext>
              </a:extLst>
            </p:cNvPr>
            <p:cNvSpPr/>
            <p:nvPr/>
          </p:nvSpPr>
          <p:spPr>
            <a:xfrm>
              <a:off x="494950" y="1795244"/>
              <a:ext cx="1560353" cy="18204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Fasten the local joins when partitioning is done according to keys on the involved tables</a:t>
              </a:r>
            </a:p>
          </p:txBody>
        </p:sp>
        <p:sp>
          <p:nvSpPr>
            <p:cNvPr id="15" name="Rectangle 14">
              <a:extLst>
                <a:ext uri="{FF2B5EF4-FFF2-40B4-BE49-F238E27FC236}">
                  <a16:creationId xmlns:a16="http://schemas.microsoft.com/office/drawing/2014/main" id="{C1593E74-83C8-4230-A426-973B9AF8D2BA}"/>
                </a:ext>
              </a:extLst>
            </p:cNvPr>
            <p:cNvSpPr/>
            <p:nvPr/>
          </p:nvSpPr>
          <p:spPr>
            <a:xfrm>
              <a:off x="494949" y="1226429"/>
              <a:ext cx="1560353" cy="56881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Replicate table</a:t>
              </a:r>
            </a:p>
          </p:txBody>
        </p:sp>
      </p:grpSp>
      <p:grpSp>
        <p:nvGrpSpPr>
          <p:cNvPr id="16" name="Groupe 15">
            <a:extLst>
              <a:ext uri="{FF2B5EF4-FFF2-40B4-BE49-F238E27FC236}">
                <a16:creationId xmlns:a16="http://schemas.microsoft.com/office/drawing/2014/main" id="{799F8F90-0F7B-4837-8169-1B8904B1BF06}"/>
              </a:ext>
            </a:extLst>
          </p:cNvPr>
          <p:cNvGrpSpPr/>
          <p:nvPr/>
        </p:nvGrpSpPr>
        <p:grpSpPr>
          <a:xfrm>
            <a:off x="6880334" y="3645073"/>
            <a:ext cx="2801916" cy="2389226"/>
            <a:chOff x="494949" y="1226429"/>
            <a:chExt cx="1560354" cy="2389226"/>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485D032-96E4-43C2-98D4-6B7B77A1ED3F}"/>
                    </a:ext>
                  </a:extLst>
                </p:cNvPr>
                <p:cNvSpPr/>
                <p:nvPr/>
              </p:nvSpPr>
              <p:spPr>
                <a:xfrm>
                  <a:off x="494950" y="1795244"/>
                  <a:ext cx="1560353" cy="1820411"/>
                </a:xfrm>
                <a:prstGeom prst="rect">
                  <a:avLst/>
                </a:prstGeom>
                <a:noFill/>
                <a:ln>
                  <a:solidFill>
                    <a:srgbClr val="FF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Listing triangle according to lexicographical order</a:t>
                  </a:r>
                </a:p>
                <a:p>
                  <a:pPr marL="285750" indent="-28575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rPr>
                    <a:t>Considering triangles defining </a:t>
                  </a:r>
                  <a14:m>
                    <m:oMath xmlns:m="http://schemas.openxmlformats.org/officeDocument/2006/math">
                      <m:r>
                        <a:rPr lang="en-US" sz="1400" i="1" dirty="0">
                          <a:solidFill>
                            <a:schemeClr val="tx1"/>
                          </a:solidFill>
                          <a:latin typeface="Cambria Math" panose="02040503050406030204" pitchFamily="18" charset="0"/>
                        </a:rPr>
                        <m:t>𝑢</m:t>
                      </m:r>
                      <m:r>
                        <a:rPr lang="en-US" sz="1400" i="1" dirty="0">
                          <a:solidFill>
                            <a:schemeClr val="tx1"/>
                          </a:solidFill>
                          <a:latin typeface="Cambria Math" panose="02040503050406030204" pitchFamily="18" charset="0"/>
                        </a:rPr>
                        <m:t>&lt;</m:t>
                      </m:r>
                      <m:r>
                        <a:rPr lang="en-US" sz="1400" i="1" dirty="0">
                          <a:solidFill>
                            <a:schemeClr val="tx1"/>
                          </a:solidFill>
                          <a:latin typeface="Cambria Math" panose="02040503050406030204" pitchFamily="18" charset="0"/>
                        </a:rPr>
                        <m:t>𝑣</m:t>
                      </m:r>
                      <m:r>
                        <a:rPr lang="en-US" sz="1400" i="1" dirty="0">
                          <a:solidFill>
                            <a:schemeClr val="tx1"/>
                          </a:solidFill>
                          <a:latin typeface="Cambria Math" panose="02040503050406030204" pitchFamily="18" charset="0"/>
                        </a:rPr>
                        <m:t>&lt;</m:t>
                      </m:r>
                      <m:r>
                        <a:rPr lang="en-US" sz="1400" i="1" dirty="0">
                          <a:solidFill>
                            <a:schemeClr val="tx1"/>
                          </a:solidFill>
                          <a:latin typeface="Cambria Math" panose="02040503050406030204" pitchFamily="18" charset="0"/>
                        </a:rPr>
                        <m:t>𝑤</m:t>
                      </m:r>
                    </m:oMath>
                  </a14:m>
                  <a:endParaRPr lang="en-US" sz="1400" dirty="0">
                    <a:solidFill>
                      <a:schemeClr val="tx1"/>
                    </a:solidFill>
                    <a:latin typeface="Roboto" panose="02000000000000000000" pitchFamily="2" charset="0"/>
                    <a:ea typeface="Roboto" panose="02000000000000000000" pitchFamily="2" charset="0"/>
                  </a:endParaRPr>
                </a:p>
              </p:txBody>
            </p:sp>
          </mc:Choice>
          <mc:Fallback xmlns="">
            <p:sp>
              <p:nvSpPr>
                <p:cNvPr id="17" name="Rectangle 16">
                  <a:extLst>
                    <a:ext uri="{FF2B5EF4-FFF2-40B4-BE49-F238E27FC236}">
                      <a16:creationId xmlns:a16="http://schemas.microsoft.com/office/drawing/2014/main" id="{D485D032-96E4-43C2-98D4-6B7B77A1ED3F}"/>
                    </a:ext>
                  </a:extLst>
                </p:cNvPr>
                <p:cNvSpPr>
                  <a:spLocks noRot="1" noChangeAspect="1" noMove="1" noResize="1" noEditPoints="1" noAdjustHandles="1" noChangeArrowheads="1" noChangeShapeType="1" noTextEdit="1"/>
                </p:cNvSpPr>
                <p:nvPr/>
              </p:nvSpPr>
              <p:spPr>
                <a:xfrm>
                  <a:off x="494950" y="1795244"/>
                  <a:ext cx="1560353" cy="1820411"/>
                </a:xfrm>
                <a:prstGeom prst="rect">
                  <a:avLst/>
                </a:prstGeom>
                <a:blipFill>
                  <a:blip r:embed="rId3"/>
                  <a:stretch>
                    <a:fillRect/>
                  </a:stretch>
                </a:blipFill>
                <a:ln>
                  <a:solidFill>
                    <a:srgbClr val="FF5722"/>
                  </a:solid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C061BA2B-FCD3-40B3-97DB-F0F312106A05}"/>
                </a:ext>
              </a:extLst>
            </p:cNvPr>
            <p:cNvSpPr/>
            <p:nvPr/>
          </p:nvSpPr>
          <p:spPr>
            <a:xfrm>
              <a:off x="494949" y="1226429"/>
              <a:ext cx="1560353" cy="568815"/>
            </a:xfrm>
            <a:prstGeom prst="rect">
              <a:avLst/>
            </a:prstGeom>
            <a:solidFill>
              <a:srgbClr val="FF5722"/>
            </a:solidFill>
            <a:ln>
              <a:solidFill>
                <a:srgbClr val="FF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Redundancy elimination</a:t>
              </a:r>
            </a:p>
          </p:txBody>
        </p:sp>
      </p:grpSp>
      <p:sp>
        <p:nvSpPr>
          <p:cNvPr id="3" name="Espace réservé du numéro de diapositive 2">
            <a:extLst>
              <a:ext uri="{FF2B5EF4-FFF2-40B4-BE49-F238E27FC236}">
                <a16:creationId xmlns:a16="http://schemas.microsoft.com/office/drawing/2014/main" id="{087BDC47-18B2-45A4-95CA-A4FF24FF3675}"/>
              </a:ext>
            </a:extLst>
          </p:cNvPr>
          <p:cNvSpPr>
            <a:spLocks noGrp="1"/>
          </p:cNvSpPr>
          <p:nvPr>
            <p:ph type="sldNum" sz="quarter" idx="12"/>
          </p:nvPr>
        </p:nvSpPr>
        <p:spPr/>
        <p:txBody>
          <a:bodyPr/>
          <a:lstStyle/>
          <a:p>
            <a:fld id="{D7AA35A6-2A8C-4642-8F18-05684EC01C22}" type="slidenum">
              <a:rPr lang="fr-FR" smtClean="0">
                <a:solidFill>
                  <a:prstClr val="black">
                    <a:tint val="75000"/>
                  </a:prstClr>
                </a:solidFill>
                <a:latin typeface="Calibri"/>
              </a:rPr>
              <a:pPr/>
              <a:t>9</a:t>
            </a:fld>
            <a:endParaRPr lang="fr-FR">
              <a:solidFill>
                <a:prstClr val="black">
                  <a:tint val="75000"/>
                </a:prstClr>
              </a:solidFill>
              <a:latin typeface="Calibri"/>
            </a:endParaRPr>
          </a:p>
        </p:txBody>
      </p:sp>
      <p:sp>
        <p:nvSpPr>
          <p:cNvPr id="22" name="Espace réservé du pied de page 4">
            <a:extLst>
              <a:ext uri="{FF2B5EF4-FFF2-40B4-BE49-F238E27FC236}">
                <a16:creationId xmlns:a16="http://schemas.microsoft.com/office/drawing/2014/main" id="{146BC3E4-9895-409B-AEDB-F1068720977B}"/>
              </a:ext>
            </a:extLst>
          </p:cNvPr>
          <p:cNvSpPr>
            <a:spLocks noGrp="1"/>
          </p:cNvSpPr>
          <p:nvPr>
            <p:ph type="ftr" sz="quarter" idx="11"/>
          </p:nvPr>
        </p:nvSpPr>
        <p:spPr>
          <a:xfrm>
            <a:off x="3056713" y="6364448"/>
            <a:ext cx="2692866" cy="322976"/>
          </a:xfrm>
        </p:spPr>
        <p:txBody>
          <a:bodyPr/>
          <a:lstStyle/>
          <a:p>
            <a:r>
              <a:rPr lang="en-US" dirty="0">
                <a:solidFill>
                  <a:prstClr val="black">
                    <a:tint val="75000"/>
                  </a:prstClr>
                </a:solidFill>
                <a:latin typeface="Calibri"/>
              </a:rPr>
              <a:t>DaWaK (2020)</a:t>
            </a:r>
            <a:endParaRPr lang="fr-FR" dirty="0">
              <a:solidFill>
                <a:prstClr val="black">
                  <a:tint val="75000"/>
                </a:prstClr>
              </a:solidFill>
              <a:latin typeface="Calibri"/>
            </a:endParaRPr>
          </a:p>
        </p:txBody>
      </p:sp>
      <p:sp>
        <p:nvSpPr>
          <p:cNvPr id="23" name="Espace réservé du pied de page 4">
            <a:extLst>
              <a:ext uri="{FF2B5EF4-FFF2-40B4-BE49-F238E27FC236}">
                <a16:creationId xmlns:a16="http://schemas.microsoft.com/office/drawing/2014/main" id="{09D11CE6-BB7A-4726-9C10-15ED0E944682}"/>
              </a:ext>
            </a:extLst>
          </p:cNvPr>
          <p:cNvSpPr txBox="1">
            <a:spLocks/>
          </p:cNvSpPr>
          <p:nvPr/>
        </p:nvSpPr>
        <p:spPr>
          <a:xfrm>
            <a:off x="332677" y="6364448"/>
            <a:ext cx="180363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dirty="0">
                <a:solidFill>
                  <a:prstClr val="black">
                    <a:tint val="75000"/>
                  </a:prstClr>
                </a:solidFill>
                <a:latin typeface="Calibri"/>
              </a:rPr>
              <a:t>September 14-17, 2020</a:t>
            </a:r>
            <a:endParaRPr lang="fr-FR" dirty="0">
              <a:solidFill>
                <a:prstClr val="black">
                  <a:tint val="75000"/>
                </a:prstClr>
              </a:solidFill>
              <a:latin typeface="Calibri"/>
            </a:endParaRPr>
          </a:p>
        </p:txBody>
      </p:sp>
      <p:sp>
        <p:nvSpPr>
          <p:cNvPr id="24" name="Espace réservé du pied de page 4">
            <a:extLst>
              <a:ext uri="{FF2B5EF4-FFF2-40B4-BE49-F238E27FC236}">
                <a16:creationId xmlns:a16="http://schemas.microsoft.com/office/drawing/2014/main" id="{5935CD0A-A376-4622-AC69-F7F9F02C8449}"/>
              </a:ext>
            </a:extLst>
          </p:cNvPr>
          <p:cNvSpPr txBox="1">
            <a:spLocks/>
          </p:cNvSpPr>
          <p:nvPr/>
        </p:nvSpPr>
        <p:spPr>
          <a:xfrm>
            <a:off x="7068600" y="6364448"/>
            <a:ext cx="1459683" cy="32297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A. Farouzi et al.</a:t>
            </a:r>
            <a:endParaRPr lang="fr-FR" dirty="0">
              <a:solidFill>
                <a:prstClr val="black">
                  <a:tint val="75000"/>
                </a:prstClr>
              </a:solidFill>
              <a:latin typeface="Calibri"/>
            </a:endParaRPr>
          </a:p>
        </p:txBody>
      </p:sp>
    </p:spTree>
    <p:extLst>
      <p:ext uri="{BB962C8B-B14F-4D97-AF65-F5344CB8AC3E}">
        <p14:creationId xmlns:p14="http://schemas.microsoft.com/office/powerpoint/2010/main" val="2491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48567</TotalTime>
  <Words>4749</Words>
  <Application>Microsoft Office PowerPoint</Application>
  <PresentationFormat>Grand écran</PresentationFormat>
  <Paragraphs>699</Paragraphs>
  <Slides>28</Slides>
  <Notes>26</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Arial Rounded MT Bold</vt:lpstr>
      <vt:lpstr>Calibri</vt:lpstr>
      <vt:lpstr>Cambria Math</vt:lpstr>
      <vt:lpstr>Courier New</vt:lpstr>
      <vt:lpstr>Roboto</vt:lpstr>
      <vt:lpstr>Wingdings</vt:lpstr>
      <vt:lpstr>LIAS</vt:lpstr>
      <vt:lpstr>A Scalable Randomized Algorithm for Triangle Enumeration on Graphs based on SQL Queries</vt:lpstr>
      <vt:lpstr>Context: DBMS and Graph Analysis</vt:lpstr>
      <vt:lpstr>Context: DBMS and Graph Analysis</vt:lpstr>
      <vt:lpstr>Context: Graph in DBMS</vt:lpstr>
      <vt:lpstr>Context: Triangles</vt:lpstr>
      <vt:lpstr>Context: Triangle enumeration</vt:lpstr>
      <vt:lpstr>Contribution</vt:lpstr>
      <vt:lpstr>Talk outline</vt:lpstr>
      <vt:lpstr>Query optimizations</vt:lpstr>
      <vt:lpstr>Randomized Triangle Enumeration</vt:lpstr>
      <vt:lpstr>Randomized Algorithm: Model</vt:lpstr>
      <vt:lpstr>Randomized Algorithm</vt:lpstr>
      <vt:lpstr>Randomized Partitioning: graph loading </vt:lpstr>
      <vt:lpstr>Randomized Partitioning: triplet assignment</vt:lpstr>
      <vt:lpstr>Randomized Partitioning: vertices partitioning </vt:lpstr>
      <vt:lpstr>Randomized Partitioning (3)</vt:lpstr>
      <vt:lpstr>Randomized Partitioning (4)</vt:lpstr>
      <vt:lpstr>Local Triangle Enumeration</vt:lpstr>
      <vt:lpstr>Correctness of our approach</vt:lpstr>
      <vt:lpstr>Experimental study</vt:lpstr>
      <vt:lpstr>Software and hardware setup</vt:lpstr>
      <vt:lpstr>Data sets</vt:lpstr>
      <vt:lpstr>Triangle Enumeration: Load Balancing</vt:lpstr>
      <vt:lpstr>Triangle Enumeration</vt:lpstr>
      <vt:lpstr>Conclusions &amp; perspectives</vt:lpstr>
      <vt:lpstr>Conclusions</vt:lpstr>
      <vt:lpstr>Thank you for your attention</vt:lpstr>
      <vt:lpstr>Load Balancing</vt:lpstr>
    </vt:vector>
  </TitlesOfParts>
  <Company>LIAS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Ladjel Bellatreche</dc:creator>
  <cp:lastModifiedBy>Abir FAROUZI</cp:lastModifiedBy>
  <cp:revision>1178</cp:revision>
  <cp:lastPrinted>2019-12-18T08:50:03Z</cp:lastPrinted>
  <dcterms:created xsi:type="dcterms:W3CDTF">2015-10-19T05:00:32Z</dcterms:created>
  <dcterms:modified xsi:type="dcterms:W3CDTF">2020-09-17T15:12:54Z</dcterms:modified>
</cp:coreProperties>
</file>