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7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717" y="0"/>
            <a:ext cx="12321117" cy="6858000"/>
            <a:chOff x="0" y="0"/>
            <a:chExt cx="5821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32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65" y="1074"/>
              <a:ext cx="4756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58"/>
              <a:ext cx="1109" cy="2003"/>
              <a:chOff x="0" y="658"/>
              <a:chExt cx="1109" cy="2003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378" y="1064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740" y="658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734" y="1064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372" y="1457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743201" y="1828800"/>
            <a:ext cx="92329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dirty="0" smtClean="0"/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866625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3E720-9FC9-4330-B87E-F364D3A8756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E2DB7-4778-4FFA-B85F-C7F8462E1EB8}" type="datetimeFigureOut">
              <a:rPr lang="en-US" smtClean="0"/>
              <a:t>11/9/2020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4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3E720-9FC9-4330-B87E-F364D3A8756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E2DB7-4778-4FFA-B85F-C7F8462E1EB8}" type="datetimeFigureOut">
              <a:rPr lang="en-US" smtClean="0"/>
              <a:t>11/9/2020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3E720-9FC9-4330-B87E-F364D3A8756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E2DB7-4778-4FFA-B85F-C7F8462E1EB8}" type="datetimeFigureOut">
              <a:rPr lang="en-US" smtClean="0"/>
              <a:t>11/9/2020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5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3E720-9FC9-4330-B87E-F364D3A8756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E2DB7-4778-4FFA-B85F-C7F8462E1EB8}" type="datetimeFigureOut">
              <a:rPr lang="en-US" smtClean="0"/>
              <a:t>11/9/2020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7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3E720-9FC9-4330-B87E-F364D3A875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E2DB7-4778-4FFA-B85F-C7F8462E1EB8}" type="datetimeFigureOut">
              <a:rPr lang="en-US" smtClean="0"/>
              <a:t>11/9/2020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3E720-9FC9-4330-B87E-F364D3A875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E2DB7-4778-4FFA-B85F-C7F8462E1EB8}" type="datetimeFigureOut">
              <a:rPr lang="en-US" smtClean="0"/>
              <a:t>11/9/2020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41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3E720-9FC9-4330-B87E-F364D3A8756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E2DB7-4778-4FFA-B85F-C7F8462E1EB8}" type="datetimeFigureOut">
              <a:rPr lang="en-US" smtClean="0"/>
              <a:t>11/9/2020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86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3E720-9FC9-4330-B87E-F364D3A87566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E2DB7-4778-4FFA-B85F-C7F8462E1EB8}" type="datetimeFigureOut">
              <a:rPr lang="en-US" smtClean="0"/>
              <a:t>11/9/2020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1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3E720-9FC9-4330-B87E-F364D3A875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E2DB7-4778-4FFA-B85F-C7F8462E1EB8}" type="datetimeFigureOut">
              <a:rPr lang="en-US" smtClean="0"/>
              <a:t>11/9/2020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82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3E720-9FC9-4330-B87E-F364D3A875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E2DB7-4778-4FFA-B85F-C7F8462E1EB8}" type="datetimeFigureOut">
              <a:rPr lang="en-US" smtClean="0"/>
              <a:t>11/9/2020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3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F0F3E720-9FC9-4330-B87E-F364D3A87566}" type="slidenum">
              <a:rPr lang="en-US" smtClean="0"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fld id="{DDAE2DB7-4778-4FFA-B85F-C7F8462E1EB8}" type="datetimeFigureOut">
              <a:rPr lang="en-US" smtClean="0"/>
              <a:t>11/9/2020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70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425" y="2114550"/>
            <a:ext cx="1112520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070896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g Red.potx" id="{EBCEDBF8-14FC-4D88-9493-EA513EFDC7AB}" vid="{B0349334-2143-47CE-BD31-6393ED92AF4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Big Red</Template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Times New Roman</vt:lpstr>
      <vt:lpstr>Wingdings</vt:lpstr>
      <vt:lpstr>Pixel</vt:lpstr>
      <vt:lpstr>Performance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</dc:title>
  <dc:creator>Jehan-Francois Paris</dc:creator>
  <cp:lastModifiedBy>Jehan-Francois Paris</cp:lastModifiedBy>
  <cp:revision>1</cp:revision>
  <dcterms:created xsi:type="dcterms:W3CDTF">2020-11-09T21:47:59Z</dcterms:created>
  <dcterms:modified xsi:type="dcterms:W3CDTF">2020-11-09T21:48:29Z</dcterms:modified>
</cp:coreProperties>
</file>